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0"/>
  </p:notesMasterIdLst>
  <p:sldIdLst>
    <p:sldId id="256" r:id="rId2"/>
    <p:sldId id="297" r:id="rId3"/>
    <p:sldId id="259" r:id="rId4"/>
    <p:sldId id="261" r:id="rId5"/>
    <p:sldId id="298" r:id="rId6"/>
    <p:sldId id="300" r:id="rId7"/>
    <p:sldId id="301" r:id="rId8"/>
    <p:sldId id="302" r:id="rId9"/>
    <p:sldId id="303" r:id="rId10"/>
    <p:sldId id="321" r:id="rId11"/>
    <p:sldId id="322" r:id="rId12"/>
    <p:sldId id="327" r:id="rId13"/>
    <p:sldId id="316" r:id="rId14"/>
    <p:sldId id="299" r:id="rId15"/>
    <p:sldId id="326" r:id="rId16"/>
    <p:sldId id="317" r:id="rId17"/>
    <p:sldId id="260" r:id="rId18"/>
    <p:sldId id="305" r:id="rId19"/>
    <p:sldId id="310" r:id="rId20"/>
    <p:sldId id="304" r:id="rId21"/>
    <p:sldId id="328" r:id="rId22"/>
    <p:sldId id="313" r:id="rId23"/>
    <p:sldId id="318" r:id="rId24"/>
    <p:sldId id="319" r:id="rId25"/>
    <p:sldId id="320" r:id="rId26"/>
    <p:sldId id="323" r:id="rId27"/>
    <p:sldId id="324" r:id="rId28"/>
    <p:sldId id="329" r:id="rId29"/>
    <p:sldId id="330" r:id="rId30"/>
    <p:sldId id="311" r:id="rId31"/>
    <p:sldId id="312" r:id="rId32"/>
    <p:sldId id="275" r:id="rId33"/>
    <p:sldId id="276" r:id="rId34"/>
    <p:sldId id="278" r:id="rId35"/>
    <p:sldId id="308" r:id="rId36"/>
    <p:sldId id="309" r:id="rId37"/>
    <p:sldId id="306" r:id="rId38"/>
    <p:sldId id="307" r:id="rId39"/>
  </p:sldIdLst>
  <p:sldSz cx="9144000" cy="5143500" type="screen16x9"/>
  <p:notesSz cx="6858000" cy="9144000"/>
  <p:embeddedFontLst>
    <p:embeddedFont>
      <p:font typeface="Anaheim" panose="020B0604020202020204" charset="0"/>
      <p:regular r:id="rId41"/>
    </p:embeddedFont>
    <p:embeddedFont>
      <p:font typeface="Anek Gujarati" panose="020B0604020202020204" charset="0"/>
      <p:regular r:id="rId42"/>
      <p:bold r:id="rId43"/>
    </p:embeddedFont>
    <p:embeddedFont>
      <p:font typeface="Bakbak One" panose="020B0604020202020204" charset="0"/>
      <p:regular r:id="rId44"/>
    </p:embeddedFont>
    <p:embeddedFont>
      <p:font typeface="Bebas Neue" panose="020B0606020202050201" pitchFamily="34" charset="0"/>
      <p:regular r:id="rId45"/>
    </p:embeddedFont>
    <p:embeddedFont>
      <p:font typeface="Cascadia Code" panose="020B0609020000020004" pitchFamily="49" charset="0"/>
      <p:regular r:id="rId46"/>
      <p:bold r:id="rId47"/>
      <p:italic r:id="rId48"/>
      <p:boldItalic r:id="rId49"/>
    </p:embeddedFont>
    <p:embeddedFont>
      <p:font typeface="Nunito Light"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71B4FD-F612-40D3-9EE0-A88FCA5CD1AE}">
  <a:tblStyle styleId="{1E71B4FD-F612-40D3-9EE0-A88FCA5CD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EDA36E-3FAB-45BA-8972-29D50C24FAC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130"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an Senthilkumar" userId="e50148d90e98dd15" providerId="LiveId" clId="{4750F13F-3AF5-4C02-89E3-0533BA75A301}"/>
    <pc:docChg chg="undo custSel addSld delSld modSld sldOrd">
      <pc:chgData name="Jayanthan Senthilkumar" userId="e50148d90e98dd15" providerId="LiveId" clId="{4750F13F-3AF5-4C02-89E3-0533BA75A301}" dt="2023-12-23T07:00:28.389" v="1239" actId="14100"/>
      <pc:docMkLst>
        <pc:docMk/>
      </pc:docMkLst>
      <pc:sldChg chg="modSp mod modTransition">
        <pc:chgData name="Jayanthan Senthilkumar" userId="e50148d90e98dd15" providerId="LiveId" clId="{4750F13F-3AF5-4C02-89E3-0533BA75A301}" dt="2023-12-23T04:58:46.234" v="637" actId="1076"/>
        <pc:sldMkLst>
          <pc:docMk/>
          <pc:sldMk cId="0" sldId="256"/>
        </pc:sldMkLst>
        <pc:spChg chg="mod">
          <ac:chgData name="Jayanthan Senthilkumar" userId="e50148d90e98dd15" providerId="LiveId" clId="{4750F13F-3AF5-4C02-89E3-0533BA75A301}" dt="2023-12-23T04:58:46.234" v="637" actId="1076"/>
          <ac:spMkLst>
            <pc:docMk/>
            <pc:sldMk cId="0" sldId="256"/>
            <ac:spMk id="2" creationId="{C3C6B956-C0CA-EF69-A382-C4F061B5C6A4}"/>
          </ac:spMkLst>
        </pc:spChg>
      </pc:sldChg>
      <pc:sldChg chg="modTransition">
        <pc:chgData name="Jayanthan Senthilkumar" userId="e50148d90e98dd15" providerId="LiveId" clId="{4750F13F-3AF5-4C02-89E3-0533BA75A301}" dt="2023-12-23T03:27:29.394" v="3"/>
        <pc:sldMkLst>
          <pc:docMk/>
          <pc:sldMk cId="0" sldId="259"/>
        </pc:sldMkLst>
      </pc:sldChg>
      <pc:sldChg chg="modSp mod">
        <pc:chgData name="Jayanthan Senthilkumar" userId="e50148d90e98dd15" providerId="LiveId" clId="{4750F13F-3AF5-4C02-89E3-0533BA75A301}" dt="2023-12-23T05:37:36.682" v="643" actId="20577"/>
        <pc:sldMkLst>
          <pc:docMk/>
          <pc:sldMk cId="0" sldId="260"/>
        </pc:sldMkLst>
        <pc:spChg chg="mod">
          <ac:chgData name="Jayanthan Senthilkumar" userId="e50148d90e98dd15" providerId="LiveId" clId="{4750F13F-3AF5-4C02-89E3-0533BA75A301}" dt="2023-12-23T05:37:36.682" v="643" actId="20577"/>
          <ac:spMkLst>
            <pc:docMk/>
            <pc:sldMk cId="0" sldId="260"/>
            <ac:spMk id="2" creationId="{5ABF0113-2E9E-5BB1-D577-F600386F4280}"/>
          </ac:spMkLst>
        </pc:spChg>
      </pc:sldChg>
      <pc:sldChg chg="modTransition">
        <pc:chgData name="Jayanthan Senthilkumar" userId="e50148d90e98dd15" providerId="LiveId" clId="{4750F13F-3AF5-4C02-89E3-0533BA75A301}" dt="2023-12-23T03:27:34.409" v="4"/>
        <pc:sldMkLst>
          <pc:docMk/>
          <pc:sldMk cId="0" sldId="261"/>
        </pc:sldMkLst>
      </pc:sldChg>
      <pc:sldChg chg="addSp modSp mod">
        <pc:chgData name="Jayanthan Senthilkumar" userId="e50148d90e98dd15" providerId="LiveId" clId="{4750F13F-3AF5-4C02-89E3-0533BA75A301}" dt="2023-12-23T05:38:42.313" v="656" actId="20577"/>
        <pc:sldMkLst>
          <pc:docMk/>
          <pc:sldMk cId="0" sldId="276"/>
        </pc:sldMkLst>
        <pc:spChg chg="add mod">
          <ac:chgData name="Jayanthan Senthilkumar" userId="e50148d90e98dd15" providerId="LiveId" clId="{4750F13F-3AF5-4C02-89E3-0533BA75A301}" dt="2023-12-23T05:38:42.313" v="656" actId="20577"/>
          <ac:spMkLst>
            <pc:docMk/>
            <pc:sldMk cId="0" sldId="276"/>
            <ac:spMk id="2" creationId="{E12550AB-8B47-B05D-CE29-EEE2A3D30184}"/>
          </ac:spMkLst>
        </pc:spChg>
      </pc:sldChg>
      <pc:sldChg chg="modTransition">
        <pc:chgData name="Jayanthan Senthilkumar" userId="e50148d90e98dd15" providerId="LiveId" clId="{4750F13F-3AF5-4C02-89E3-0533BA75A301}" dt="2023-12-23T03:27:18.124" v="1"/>
        <pc:sldMkLst>
          <pc:docMk/>
          <pc:sldMk cId="1962613209" sldId="297"/>
        </pc:sldMkLst>
      </pc:sldChg>
      <pc:sldChg chg="addSp modSp mod">
        <pc:chgData name="Jayanthan Senthilkumar" userId="e50148d90e98dd15" providerId="LiveId" clId="{4750F13F-3AF5-4C02-89E3-0533BA75A301}" dt="2023-12-23T03:50:26.536" v="91" actId="1076"/>
        <pc:sldMkLst>
          <pc:docMk/>
          <pc:sldMk cId="3099391925" sldId="298"/>
        </pc:sldMkLst>
        <pc:spChg chg="add mod">
          <ac:chgData name="Jayanthan Senthilkumar" userId="e50148d90e98dd15" providerId="LiveId" clId="{4750F13F-3AF5-4C02-89E3-0533BA75A301}" dt="2023-12-23T03:50:20.117" v="90" actId="1076"/>
          <ac:spMkLst>
            <pc:docMk/>
            <pc:sldMk cId="3099391925" sldId="298"/>
            <ac:spMk id="2" creationId="{56E8B33B-4720-F2CE-90F8-5F54505AA539}"/>
          </ac:spMkLst>
        </pc:spChg>
        <pc:spChg chg="mod">
          <ac:chgData name="Jayanthan Senthilkumar" userId="e50148d90e98dd15" providerId="LiveId" clId="{4750F13F-3AF5-4C02-89E3-0533BA75A301}" dt="2023-12-23T03:50:26.536" v="91" actId="1076"/>
          <ac:spMkLst>
            <pc:docMk/>
            <pc:sldMk cId="3099391925" sldId="298"/>
            <ac:spMk id="16" creationId="{1A35F385-DA1E-E9C0-80CD-2C82E44D1823}"/>
          </ac:spMkLst>
        </pc:spChg>
      </pc:sldChg>
      <pc:sldChg chg="addSp delSp modSp del mod">
        <pc:chgData name="Jayanthan Senthilkumar" userId="e50148d90e98dd15" providerId="LiveId" clId="{4750F13F-3AF5-4C02-89E3-0533BA75A301}" dt="2023-12-23T03:51:29.646" v="96" actId="47"/>
        <pc:sldMkLst>
          <pc:docMk/>
          <pc:sldMk cId="326520737" sldId="299"/>
        </pc:sldMkLst>
        <pc:spChg chg="del">
          <ac:chgData name="Jayanthan Senthilkumar" userId="e50148d90e98dd15" providerId="LiveId" clId="{4750F13F-3AF5-4C02-89E3-0533BA75A301}" dt="2023-12-23T03:41:43.482" v="7" actId="478"/>
          <ac:spMkLst>
            <pc:docMk/>
            <pc:sldMk cId="326520737" sldId="299"/>
            <ac:spMk id="3" creationId="{571BF86B-540E-7D58-3E23-B7EEF5E55789}"/>
          </ac:spMkLst>
        </pc:spChg>
        <pc:spChg chg="del">
          <ac:chgData name="Jayanthan Senthilkumar" userId="e50148d90e98dd15" providerId="LiveId" clId="{4750F13F-3AF5-4C02-89E3-0533BA75A301}" dt="2023-12-23T03:41:43.482" v="7" actId="478"/>
          <ac:spMkLst>
            <pc:docMk/>
            <pc:sldMk cId="326520737" sldId="299"/>
            <ac:spMk id="5" creationId="{C2F555F7-239A-CE1B-1BA6-5F6CD5732386}"/>
          </ac:spMkLst>
        </pc:spChg>
        <pc:spChg chg="del">
          <ac:chgData name="Jayanthan Senthilkumar" userId="e50148d90e98dd15" providerId="LiveId" clId="{4750F13F-3AF5-4C02-89E3-0533BA75A301}" dt="2023-12-23T03:41:43.482" v="7" actId="478"/>
          <ac:spMkLst>
            <pc:docMk/>
            <pc:sldMk cId="326520737" sldId="299"/>
            <ac:spMk id="7" creationId="{4283E410-94D3-3B09-3A20-0CA842DEF7DA}"/>
          </ac:spMkLst>
        </pc:spChg>
        <pc:graphicFrameChg chg="add del">
          <ac:chgData name="Jayanthan Senthilkumar" userId="e50148d90e98dd15" providerId="LiveId" clId="{4750F13F-3AF5-4C02-89E3-0533BA75A301}" dt="2023-12-23T03:42:06.193" v="11" actId="3680"/>
          <ac:graphicFrameMkLst>
            <pc:docMk/>
            <pc:sldMk cId="326520737" sldId="299"/>
            <ac:graphicFrameMk id="2" creationId="{4BBA0730-2781-A9BC-4C9B-18D815691402}"/>
          </ac:graphicFrameMkLst>
        </pc:graphicFrameChg>
        <pc:graphicFrameChg chg="add mod modGraphic">
          <ac:chgData name="Jayanthan Senthilkumar" userId="e50148d90e98dd15" providerId="LiveId" clId="{4750F13F-3AF5-4C02-89E3-0533BA75A301}" dt="2023-12-23T03:51:18.968" v="92" actId="21"/>
          <ac:graphicFrameMkLst>
            <pc:docMk/>
            <pc:sldMk cId="326520737" sldId="299"/>
            <ac:graphicFrameMk id="4" creationId="{7E120553-57BC-CC78-CCB5-27C2863D8AB8}"/>
          </ac:graphicFrameMkLst>
        </pc:graphicFrameChg>
      </pc:sldChg>
      <pc:sldChg chg="add">
        <pc:chgData name="Jayanthan Senthilkumar" userId="e50148d90e98dd15" providerId="LiveId" clId="{4750F13F-3AF5-4C02-89E3-0533BA75A301}" dt="2023-12-23T04:31:14.134" v="495"/>
        <pc:sldMkLst>
          <pc:docMk/>
          <pc:sldMk cId="668905198" sldId="299"/>
        </pc:sldMkLst>
      </pc:sldChg>
      <pc:sldChg chg="modSp mod">
        <pc:chgData name="Jayanthan Senthilkumar" userId="e50148d90e98dd15" providerId="LiveId" clId="{4750F13F-3AF5-4C02-89E3-0533BA75A301}" dt="2023-12-23T06:02:31.132" v="662" actId="12"/>
        <pc:sldMkLst>
          <pc:docMk/>
          <pc:sldMk cId="615585608" sldId="300"/>
        </pc:sldMkLst>
        <pc:spChg chg="mod">
          <ac:chgData name="Jayanthan Senthilkumar" userId="e50148d90e98dd15" providerId="LiveId" clId="{4750F13F-3AF5-4C02-89E3-0533BA75A301}" dt="2023-12-23T06:02:31.132" v="662" actId="12"/>
          <ac:spMkLst>
            <pc:docMk/>
            <pc:sldMk cId="615585608" sldId="300"/>
            <ac:spMk id="27" creationId="{74F0584C-F693-06C1-247A-9EB48F3E27B9}"/>
          </ac:spMkLst>
        </pc:spChg>
        <pc:spChg chg="mod">
          <ac:chgData name="Jayanthan Senthilkumar" userId="e50148d90e98dd15" providerId="LiveId" clId="{4750F13F-3AF5-4C02-89E3-0533BA75A301}" dt="2023-12-23T05:37:24.690" v="641" actId="20577"/>
          <ac:spMkLst>
            <pc:docMk/>
            <pc:sldMk cId="615585608" sldId="300"/>
            <ac:spMk id="883" creationId="{00000000-0000-0000-0000-000000000000}"/>
          </ac:spMkLst>
        </pc:spChg>
      </pc:sldChg>
      <pc:sldChg chg="modSp mod">
        <pc:chgData name="Jayanthan Senthilkumar" userId="e50148d90e98dd15" providerId="LiveId" clId="{4750F13F-3AF5-4C02-89E3-0533BA75A301}" dt="2023-12-23T06:02:42.401" v="664" actId="12"/>
        <pc:sldMkLst>
          <pc:docMk/>
          <pc:sldMk cId="78675736" sldId="301"/>
        </pc:sldMkLst>
        <pc:spChg chg="mod">
          <ac:chgData name="Jayanthan Senthilkumar" userId="e50148d90e98dd15" providerId="LiveId" clId="{4750F13F-3AF5-4C02-89E3-0533BA75A301}" dt="2023-12-23T06:02:42.401" v="664" actId="12"/>
          <ac:spMkLst>
            <pc:docMk/>
            <pc:sldMk cId="78675736" sldId="301"/>
            <ac:spMk id="3" creationId="{C971B13C-C40F-AD84-1791-07967C5AC07B}"/>
          </ac:spMkLst>
        </pc:spChg>
        <pc:spChg chg="mod">
          <ac:chgData name="Jayanthan Senthilkumar" userId="e50148d90e98dd15" providerId="LiveId" clId="{4750F13F-3AF5-4C02-89E3-0533BA75A301}" dt="2023-12-23T06:02:37.441" v="663" actId="12"/>
          <ac:spMkLst>
            <pc:docMk/>
            <pc:sldMk cId="78675736" sldId="301"/>
            <ac:spMk id="16" creationId="{1A35F385-DA1E-E9C0-80CD-2C82E44D1823}"/>
          </ac:spMkLst>
        </pc:spChg>
      </pc:sldChg>
      <pc:sldChg chg="modSp mod">
        <pc:chgData name="Jayanthan Senthilkumar" userId="e50148d90e98dd15" providerId="LiveId" clId="{4750F13F-3AF5-4C02-89E3-0533BA75A301}" dt="2023-12-23T06:02:53.096" v="666" actId="12"/>
        <pc:sldMkLst>
          <pc:docMk/>
          <pc:sldMk cId="3359978032" sldId="302"/>
        </pc:sldMkLst>
        <pc:spChg chg="mod">
          <ac:chgData name="Jayanthan Senthilkumar" userId="e50148d90e98dd15" providerId="LiveId" clId="{4750F13F-3AF5-4C02-89E3-0533BA75A301}" dt="2023-12-23T06:02:53.096" v="666" actId="12"/>
          <ac:spMkLst>
            <pc:docMk/>
            <pc:sldMk cId="3359978032" sldId="302"/>
            <ac:spMk id="4" creationId="{6751C827-2EC9-1D34-8227-02DD0D61DFC4}"/>
          </ac:spMkLst>
        </pc:spChg>
        <pc:spChg chg="mod">
          <ac:chgData name="Jayanthan Senthilkumar" userId="e50148d90e98dd15" providerId="LiveId" clId="{4750F13F-3AF5-4C02-89E3-0533BA75A301}" dt="2023-12-23T06:02:48.412" v="665" actId="12"/>
          <ac:spMkLst>
            <pc:docMk/>
            <pc:sldMk cId="3359978032" sldId="302"/>
            <ac:spMk id="16" creationId="{1A35F385-DA1E-E9C0-80CD-2C82E44D1823}"/>
          </ac:spMkLst>
        </pc:spChg>
      </pc:sldChg>
      <pc:sldChg chg="modSp mod">
        <pc:chgData name="Jayanthan Senthilkumar" userId="e50148d90e98dd15" providerId="LiveId" clId="{4750F13F-3AF5-4C02-89E3-0533BA75A301}" dt="2023-12-23T05:37:17.317" v="639" actId="20577"/>
        <pc:sldMkLst>
          <pc:docMk/>
          <pc:sldMk cId="2177281334" sldId="303"/>
        </pc:sldMkLst>
        <pc:spChg chg="mod">
          <ac:chgData name="Jayanthan Senthilkumar" userId="e50148d90e98dd15" providerId="LiveId" clId="{4750F13F-3AF5-4C02-89E3-0533BA75A301}" dt="2023-12-23T05:37:17.317" v="639" actId="20577"/>
          <ac:spMkLst>
            <pc:docMk/>
            <pc:sldMk cId="2177281334" sldId="303"/>
            <ac:spMk id="1041" creationId="{00000000-0000-0000-0000-000000000000}"/>
          </ac:spMkLst>
        </pc:spChg>
      </pc:sldChg>
      <pc:sldChg chg="modSp mod ord">
        <pc:chgData name="Jayanthan Senthilkumar" userId="e50148d90e98dd15" providerId="LiveId" clId="{4750F13F-3AF5-4C02-89E3-0533BA75A301}" dt="2023-12-23T06:10:13.083" v="715" actId="12"/>
        <pc:sldMkLst>
          <pc:docMk/>
          <pc:sldMk cId="2567420745" sldId="304"/>
        </pc:sldMkLst>
        <pc:spChg chg="mod">
          <ac:chgData name="Jayanthan Senthilkumar" userId="e50148d90e98dd15" providerId="LiveId" clId="{4750F13F-3AF5-4C02-89E3-0533BA75A301}" dt="2023-12-23T06:10:02.861" v="713" actId="5793"/>
          <ac:spMkLst>
            <pc:docMk/>
            <pc:sldMk cId="2567420745" sldId="304"/>
            <ac:spMk id="3" creationId="{2D45993A-F97D-8074-19AB-42CF25D2493E}"/>
          </ac:spMkLst>
        </pc:spChg>
        <pc:spChg chg="mod">
          <ac:chgData name="Jayanthan Senthilkumar" userId="e50148d90e98dd15" providerId="LiveId" clId="{4750F13F-3AF5-4C02-89E3-0533BA75A301}" dt="2023-12-23T06:10:13.083" v="715" actId="12"/>
          <ac:spMkLst>
            <pc:docMk/>
            <pc:sldMk cId="2567420745" sldId="304"/>
            <ac:spMk id="5" creationId="{4059BCB9-BA91-89E3-94F7-D22C5DD0C2CE}"/>
          </ac:spMkLst>
        </pc:spChg>
      </pc:sldChg>
      <pc:sldChg chg="modSp mod">
        <pc:chgData name="Jayanthan Senthilkumar" userId="e50148d90e98dd15" providerId="LiveId" clId="{4750F13F-3AF5-4C02-89E3-0533BA75A301}" dt="2023-12-23T06:05:39.052" v="703" actId="5793"/>
        <pc:sldMkLst>
          <pc:docMk/>
          <pc:sldMk cId="1793399849" sldId="305"/>
        </pc:sldMkLst>
        <pc:spChg chg="mod">
          <ac:chgData name="Jayanthan Senthilkumar" userId="e50148d90e98dd15" providerId="LiveId" clId="{4750F13F-3AF5-4C02-89E3-0533BA75A301}" dt="2023-12-23T06:05:39.052" v="703" actId="5793"/>
          <ac:spMkLst>
            <pc:docMk/>
            <pc:sldMk cId="1793399849" sldId="305"/>
            <ac:spMk id="3" creationId="{3536EFBB-43D0-3C83-7D43-B88A45776373}"/>
          </ac:spMkLst>
        </pc:spChg>
        <pc:spChg chg="mod">
          <ac:chgData name="Jayanthan Senthilkumar" userId="e50148d90e98dd15" providerId="LiveId" clId="{4750F13F-3AF5-4C02-89E3-0533BA75A301}" dt="2023-12-23T06:05:08.823" v="692" actId="1076"/>
          <ac:spMkLst>
            <pc:docMk/>
            <pc:sldMk cId="1793399849" sldId="305"/>
            <ac:spMk id="4" creationId="{90062046-BE4A-809D-6C80-83E33CF5FF32}"/>
          </ac:spMkLst>
        </pc:spChg>
      </pc:sldChg>
      <pc:sldChg chg="addSp delSp modSp mod">
        <pc:chgData name="Jayanthan Senthilkumar" userId="e50148d90e98dd15" providerId="LiveId" clId="{4750F13F-3AF5-4C02-89E3-0533BA75A301}" dt="2023-12-23T04:46:43.765" v="553" actId="1035"/>
        <pc:sldMkLst>
          <pc:docMk/>
          <pc:sldMk cId="3747179020" sldId="306"/>
        </pc:sldMkLst>
        <pc:picChg chg="add del mod">
          <ac:chgData name="Jayanthan Senthilkumar" userId="e50148d90e98dd15" providerId="LiveId" clId="{4750F13F-3AF5-4C02-89E3-0533BA75A301}" dt="2023-12-23T04:42:37.890" v="540"/>
          <ac:picMkLst>
            <pc:docMk/>
            <pc:sldMk cId="3747179020" sldId="306"/>
            <ac:picMk id="3" creationId="{6696A4C7-12D4-861F-031C-374C6BCE8E05}"/>
          </ac:picMkLst>
        </pc:picChg>
        <pc:picChg chg="add del mod">
          <ac:chgData name="Jayanthan Senthilkumar" userId="e50148d90e98dd15" providerId="LiveId" clId="{4750F13F-3AF5-4C02-89E3-0533BA75A301}" dt="2023-12-23T04:46:43.765" v="553" actId="1035"/>
          <ac:picMkLst>
            <pc:docMk/>
            <pc:sldMk cId="3747179020" sldId="306"/>
            <ac:picMk id="5" creationId="{6EF1D81C-8E6D-9516-E4CD-19D8300E4E04}"/>
          </ac:picMkLst>
        </pc:picChg>
      </pc:sldChg>
      <pc:sldChg chg="modSp mod">
        <pc:chgData name="Jayanthan Senthilkumar" userId="e50148d90e98dd15" providerId="LiveId" clId="{4750F13F-3AF5-4C02-89E3-0533BA75A301}" dt="2023-12-23T04:43:07.588" v="551" actId="14100"/>
        <pc:sldMkLst>
          <pc:docMk/>
          <pc:sldMk cId="1222241393" sldId="307"/>
        </pc:sldMkLst>
        <pc:picChg chg="mod">
          <ac:chgData name="Jayanthan Senthilkumar" userId="e50148d90e98dd15" providerId="LiveId" clId="{4750F13F-3AF5-4C02-89E3-0533BA75A301}" dt="2023-12-23T04:43:07.588" v="551" actId="14100"/>
          <ac:picMkLst>
            <pc:docMk/>
            <pc:sldMk cId="1222241393" sldId="307"/>
            <ac:picMk id="7" creationId="{527F502B-33D8-E8EC-116B-3A2CD55D1E8C}"/>
          </ac:picMkLst>
        </pc:picChg>
      </pc:sldChg>
      <pc:sldChg chg="modSp mod">
        <pc:chgData name="Jayanthan Senthilkumar" userId="e50148d90e98dd15" providerId="LiveId" clId="{4750F13F-3AF5-4C02-89E3-0533BA75A301}" dt="2023-12-23T05:37:53.794" v="649" actId="20577"/>
        <pc:sldMkLst>
          <pc:docMk/>
          <pc:sldMk cId="2542121120" sldId="308"/>
        </pc:sldMkLst>
        <pc:spChg chg="mod">
          <ac:chgData name="Jayanthan Senthilkumar" userId="e50148d90e98dd15" providerId="LiveId" clId="{4750F13F-3AF5-4C02-89E3-0533BA75A301}" dt="2023-12-23T05:37:53.794" v="649" actId="20577"/>
          <ac:spMkLst>
            <pc:docMk/>
            <pc:sldMk cId="2542121120" sldId="308"/>
            <ac:spMk id="1041" creationId="{00000000-0000-0000-0000-000000000000}"/>
          </ac:spMkLst>
        </pc:spChg>
      </pc:sldChg>
      <pc:sldChg chg="modSp mod">
        <pc:chgData name="Jayanthan Senthilkumar" userId="e50148d90e98dd15" providerId="LiveId" clId="{4750F13F-3AF5-4C02-89E3-0533BA75A301}" dt="2023-12-23T06:09:43.067" v="708" actId="12"/>
        <pc:sldMkLst>
          <pc:docMk/>
          <pc:sldMk cId="1568117417" sldId="310"/>
        </pc:sldMkLst>
        <pc:spChg chg="mod">
          <ac:chgData name="Jayanthan Senthilkumar" userId="e50148d90e98dd15" providerId="LiveId" clId="{4750F13F-3AF5-4C02-89E3-0533BA75A301}" dt="2023-12-23T06:09:30.100" v="706" actId="12"/>
          <ac:spMkLst>
            <pc:docMk/>
            <pc:sldMk cId="1568117417" sldId="310"/>
            <ac:spMk id="3" creationId="{3536EFBB-43D0-3C83-7D43-B88A45776373}"/>
          </ac:spMkLst>
        </pc:spChg>
        <pc:spChg chg="mod">
          <ac:chgData name="Jayanthan Senthilkumar" userId="e50148d90e98dd15" providerId="LiveId" clId="{4750F13F-3AF5-4C02-89E3-0533BA75A301}" dt="2023-12-23T06:09:43.067" v="708" actId="12"/>
          <ac:spMkLst>
            <pc:docMk/>
            <pc:sldMk cId="1568117417" sldId="310"/>
            <ac:spMk id="5" creationId="{A57CADF5-B06D-CF25-0CFB-909330AA6821}"/>
          </ac:spMkLst>
        </pc:spChg>
      </pc:sldChg>
      <pc:sldChg chg="modSp mod ord">
        <pc:chgData name="Jayanthan Senthilkumar" userId="e50148d90e98dd15" providerId="LiveId" clId="{4750F13F-3AF5-4C02-89E3-0533BA75A301}" dt="2023-12-23T06:14:49.469" v="1079"/>
        <pc:sldMkLst>
          <pc:docMk/>
          <pc:sldMk cId="178162526" sldId="313"/>
        </pc:sldMkLst>
        <pc:spChg chg="mod">
          <ac:chgData name="Jayanthan Senthilkumar" userId="e50148d90e98dd15" providerId="LiveId" clId="{4750F13F-3AF5-4C02-89E3-0533BA75A301}" dt="2023-12-23T06:10:30.001" v="720" actId="5793"/>
          <ac:spMkLst>
            <pc:docMk/>
            <pc:sldMk cId="178162526" sldId="313"/>
            <ac:spMk id="3" creationId="{2D45993A-F97D-8074-19AB-42CF25D2493E}"/>
          </ac:spMkLst>
        </pc:spChg>
      </pc:sldChg>
      <pc:sldChg chg="new del">
        <pc:chgData name="Jayanthan Senthilkumar" userId="e50148d90e98dd15" providerId="LiveId" clId="{4750F13F-3AF5-4C02-89E3-0533BA75A301}" dt="2023-12-23T03:48:46.384" v="72" actId="47"/>
        <pc:sldMkLst>
          <pc:docMk/>
          <pc:sldMk cId="523244681" sldId="314"/>
        </pc:sldMkLst>
      </pc:sldChg>
      <pc:sldChg chg="modSp add del mod">
        <pc:chgData name="Jayanthan Senthilkumar" userId="e50148d90e98dd15" providerId="LiveId" clId="{4750F13F-3AF5-4C02-89E3-0533BA75A301}" dt="2023-12-23T04:23:09.823" v="322" actId="47"/>
        <pc:sldMkLst>
          <pc:docMk/>
          <pc:sldMk cId="998472837" sldId="315"/>
        </pc:sldMkLst>
        <pc:spChg chg="mod">
          <ac:chgData name="Jayanthan Senthilkumar" userId="e50148d90e98dd15" providerId="LiveId" clId="{4750F13F-3AF5-4C02-89E3-0533BA75A301}" dt="2023-12-23T03:51:26.726" v="95" actId="20577"/>
          <ac:spMkLst>
            <pc:docMk/>
            <pc:sldMk cId="998472837" sldId="315"/>
            <ac:spMk id="3" creationId="{571BF86B-540E-7D58-3E23-B7EEF5E55789}"/>
          </ac:spMkLst>
        </pc:spChg>
      </pc:sldChg>
      <pc:sldChg chg="modSp add mod">
        <pc:chgData name="Jayanthan Senthilkumar" userId="e50148d90e98dd15" providerId="LiveId" clId="{4750F13F-3AF5-4C02-89E3-0533BA75A301}" dt="2023-12-23T04:31:51.134" v="499" actId="1076"/>
        <pc:sldMkLst>
          <pc:docMk/>
          <pc:sldMk cId="164371952" sldId="316"/>
        </pc:sldMkLst>
        <pc:spChg chg="mod">
          <ac:chgData name="Jayanthan Senthilkumar" userId="e50148d90e98dd15" providerId="LiveId" clId="{4750F13F-3AF5-4C02-89E3-0533BA75A301}" dt="2023-12-23T04:31:51.134" v="499" actId="1076"/>
          <ac:spMkLst>
            <pc:docMk/>
            <pc:sldMk cId="164371952" sldId="316"/>
            <ac:spMk id="8" creationId="{00000000-0000-0000-0000-000000000000}"/>
          </ac:spMkLst>
        </pc:spChg>
      </pc:sldChg>
      <pc:sldChg chg="addSp delSp modSp add del mod">
        <pc:chgData name="Jayanthan Senthilkumar" userId="e50148d90e98dd15" providerId="LiveId" clId="{4750F13F-3AF5-4C02-89E3-0533BA75A301}" dt="2023-12-23T04:30:54.276" v="491" actId="47"/>
        <pc:sldMkLst>
          <pc:docMk/>
          <pc:sldMk cId="2111560492" sldId="316"/>
        </pc:sldMkLst>
        <pc:spChg chg="add del mod">
          <ac:chgData name="Jayanthan Senthilkumar" userId="e50148d90e98dd15" providerId="LiveId" clId="{4750F13F-3AF5-4C02-89E3-0533BA75A301}" dt="2023-12-23T03:52:50.298" v="196" actId="14100"/>
          <ac:spMkLst>
            <pc:docMk/>
            <pc:sldMk cId="2111560492" sldId="316"/>
            <ac:spMk id="3" creationId="{571BF86B-540E-7D58-3E23-B7EEF5E55789}"/>
          </ac:spMkLst>
        </pc:spChg>
        <pc:spChg chg="add mod">
          <ac:chgData name="Jayanthan Senthilkumar" userId="e50148d90e98dd15" providerId="LiveId" clId="{4750F13F-3AF5-4C02-89E3-0533BA75A301}" dt="2023-12-23T04:06:23.668" v="213" actId="1076"/>
          <ac:spMkLst>
            <pc:docMk/>
            <pc:sldMk cId="2111560492" sldId="316"/>
            <ac:spMk id="4" creationId="{66D5A297-788C-5148-0DD5-8CE6883D032D}"/>
          </ac:spMkLst>
        </pc:spChg>
        <pc:spChg chg="add del">
          <ac:chgData name="Jayanthan Senthilkumar" userId="e50148d90e98dd15" providerId="LiveId" clId="{4750F13F-3AF5-4C02-89E3-0533BA75A301}" dt="2023-12-23T03:52:04.097" v="101" actId="478"/>
          <ac:spMkLst>
            <pc:docMk/>
            <pc:sldMk cId="2111560492" sldId="316"/>
            <ac:spMk id="5" creationId="{C2F555F7-239A-CE1B-1BA6-5F6CD5732386}"/>
          </ac:spMkLst>
        </pc:spChg>
        <pc:spChg chg="add del">
          <ac:chgData name="Jayanthan Senthilkumar" userId="e50148d90e98dd15" providerId="LiveId" clId="{4750F13F-3AF5-4C02-89E3-0533BA75A301}" dt="2023-12-23T03:52:04.097" v="101" actId="478"/>
          <ac:spMkLst>
            <pc:docMk/>
            <pc:sldMk cId="2111560492" sldId="316"/>
            <ac:spMk id="7" creationId="{4283E410-94D3-3B09-3A20-0CA842DEF7DA}"/>
          </ac:spMkLst>
        </pc:spChg>
      </pc:sldChg>
      <pc:sldChg chg="new del">
        <pc:chgData name="Jayanthan Senthilkumar" userId="e50148d90e98dd15" providerId="LiveId" clId="{4750F13F-3AF5-4C02-89E3-0533BA75A301}" dt="2023-12-23T03:41:55.971" v="9" actId="2696"/>
        <pc:sldMkLst>
          <pc:docMk/>
          <pc:sldMk cId="2523517335" sldId="316"/>
        </pc:sldMkLst>
      </pc:sldChg>
      <pc:sldChg chg="modSp add mod">
        <pc:chgData name="Jayanthan Senthilkumar" userId="e50148d90e98dd15" providerId="LiveId" clId="{4750F13F-3AF5-4C02-89E3-0533BA75A301}" dt="2023-12-23T04:10:09.299" v="281" actId="1076"/>
        <pc:sldMkLst>
          <pc:docMk/>
          <pc:sldMk cId="125607576" sldId="317"/>
        </pc:sldMkLst>
        <pc:spChg chg="mod">
          <ac:chgData name="Jayanthan Senthilkumar" userId="e50148d90e98dd15" providerId="LiveId" clId="{4750F13F-3AF5-4C02-89E3-0533BA75A301}" dt="2023-12-23T04:10:07.070" v="280" actId="1076"/>
          <ac:spMkLst>
            <pc:docMk/>
            <pc:sldMk cId="125607576" sldId="317"/>
            <ac:spMk id="3" creationId="{571BF86B-540E-7D58-3E23-B7EEF5E55789}"/>
          </ac:spMkLst>
        </pc:spChg>
        <pc:spChg chg="mod">
          <ac:chgData name="Jayanthan Senthilkumar" userId="e50148d90e98dd15" providerId="LiveId" clId="{4750F13F-3AF5-4C02-89E3-0533BA75A301}" dt="2023-12-23T04:10:09.299" v="281" actId="1076"/>
          <ac:spMkLst>
            <pc:docMk/>
            <pc:sldMk cId="125607576" sldId="317"/>
            <ac:spMk id="4" creationId="{66D5A297-788C-5148-0DD5-8CE6883D032D}"/>
          </ac:spMkLst>
        </pc:spChg>
      </pc:sldChg>
      <pc:sldChg chg="add del">
        <pc:chgData name="Jayanthan Senthilkumar" userId="e50148d90e98dd15" providerId="LiveId" clId="{4750F13F-3AF5-4C02-89E3-0533BA75A301}" dt="2023-12-23T04:06:28.105" v="214" actId="2696"/>
        <pc:sldMkLst>
          <pc:docMk/>
          <pc:sldMk cId="462277804" sldId="317"/>
        </pc:sldMkLst>
      </pc:sldChg>
      <pc:sldChg chg="addSp modSp add mod">
        <pc:chgData name="Jayanthan Senthilkumar" userId="e50148d90e98dd15" providerId="LiveId" clId="{4750F13F-3AF5-4C02-89E3-0533BA75A301}" dt="2023-12-23T04:25:23.985" v="342" actId="1076"/>
        <pc:sldMkLst>
          <pc:docMk/>
          <pc:sldMk cId="821280231" sldId="318"/>
        </pc:sldMkLst>
        <pc:spChg chg="mod">
          <ac:chgData name="Jayanthan Senthilkumar" userId="e50148d90e98dd15" providerId="LiveId" clId="{4750F13F-3AF5-4C02-89E3-0533BA75A301}" dt="2023-12-23T04:25:16.406" v="341" actId="255"/>
          <ac:spMkLst>
            <pc:docMk/>
            <pc:sldMk cId="821280231" sldId="318"/>
            <ac:spMk id="3" creationId="{2D45993A-F97D-8074-19AB-42CF25D2493E}"/>
          </ac:spMkLst>
        </pc:spChg>
        <pc:picChg chg="add mod">
          <ac:chgData name="Jayanthan Senthilkumar" userId="e50148d90e98dd15" providerId="LiveId" clId="{4750F13F-3AF5-4C02-89E3-0533BA75A301}" dt="2023-12-23T04:25:23.985" v="342" actId="1076"/>
          <ac:picMkLst>
            <pc:docMk/>
            <pc:sldMk cId="821280231" sldId="318"/>
            <ac:picMk id="4" creationId="{7AAD398C-25BB-FD25-6444-2C01FB2B5275}"/>
          </ac:picMkLst>
        </pc:picChg>
      </pc:sldChg>
      <pc:sldChg chg="new del">
        <pc:chgData name="Jayanthan Senthilkumar" userId="e50148d90e98dd15" providerId="LiveId" clId="{4750F13F-3AF5-4C02-89E3-0533BA75A301}" dt="2023-12-23T04:13:30.622" v="283" actId="47"/>
        <pc:sldMkLst>
          <pc:docMk/>
          <pc:sldMk cId="4131413670" sldId="318"/>
        </pc:sldMkLst>
      </pc:sldChg>
      <pc:sldChg chg="addSp delSp modSp add mod">
        <pc:chgData name="Jayanthan Senthilkumar" userId="e50148d90e98dd15" providerId="LiveId" clId="{4750F13F-3AF5-4C02-89E3-0533BA75A301}" dt="2023-12-23T04:37:29.032" v="528" actId="1076"/>
        <pc:sldMkLst>
          <pc:docMk/>
          <pc:sldMk cId="2046369323" sldId="319"/>
        </pc:sldMkLst>
        <pc:spChg chg="mod">
          <ac:chgData name="Jayanthan Senthilkumar" userId="e50148d90e98dd15" providerId="LiveId" clId="{4750F13F-3AF5-4C02-89E3-0533BA75A301}" dt="2023-12-23T04:36:59.631" v="523" actId="14100"/>
          <ac:spMkLst>
            <pc:docMk/>
            <pc:sldMk cId="2046369323" sldId="319"/>
            <ac:spMk id="3" creationId="{2D45993A-F97D-8074-19AB-42CF25D2493E}"/>
          </ac:spMkLst>
        </pc:spChg>
        <pc:spChg chg="add mod">
          <ac:chgData name="Jayanthan Senthilkumar" userId="e50148d90e98dd15" providerId="LiveId" clId="{4750F13F-3AF5-4C02-89E3-0533BA75A301}" dt="2023-12-23T04:33:51.496" v="515" actId="1076"/>
          <ac:spMkLst>
            <pc:docMk/>
            <pc:sldMk cId="2046369323" sldId="319"/>
            <ac:spMk id="5" creationId="{EAEB7D29-4190-2063-DB81-BDAAC100E5EA}"/>
          </ac:spMkLst>
        </pc:spChg>
        <pc:picChg chg="del">
          <ac:chgData name="Jayanthan Senthilkumar" userId="e50148d90e98dd15" providerId="LiveId" clId="{4750F13F-3AF5-4C02-89E3-0533BA75A301}" dt="2023-12-23T04:26:16.576" v="374" actId="478"/>
          <ac:picMkLst>
            <pc:docMk/>
            <pc:sldMk cId="2046369323" sldId="319"/>
            <ac:picMk id="4" creationId="{7AAD398C-25BB-FD25-6444-2C01FB2B5275}"/>
          </ac:picMkLst>
        </pc:picChg>
        <pc:picChg chg="add mod">
          <ac:chgData name="Jayanthan Senthilkumar" userId="e50148d90e98dd15" providerId="LiveId" clId="{4750F13F-3AF5-4C02-89E3-0533BA75A301}" dt="2023-12-23T04:37:14.540" v="526" actId="1076"/>
          <ac:picMkLst>
            <pc:docMk/>
            <pc:sldMk cId="2046369323" sldId="319"/>
            <ac:picMk id="7" creationId="{9149C5D1-85A7-A30F-910F-78C336DA1BD6}"/>
          </ac:picMkLst>
        </pc:picChg>
        <pc:picChg chg="add mod">
          <ac:chgData name="Jayanthan Senthilkumar" userId="e50148d90e98dd15" providerId="LiveId" clId="{4750F13F-3AF5-4C02-89E3-0533BA75A301}" dt="2023-12-23T04:37:29.032" v="528" actId="1076"/>
          <ac:picMkLst>
            <pc:docMk/>
            <pc:sldMk cId="2046369323" sldId="319"/>
            <ac:picMk id="9" creationId="{57F7FCF0-9802-7823-D920-DE4B8C3ACF63}"/>
          </ac:picMkLst>
        </pc:picChg>
      </pc:sldChg>
      <pc:sldChg chg="addSp delSp modSp add mod">
        <pc:chgData name="Jayanthan Senthilkumar" userId="e50148d90e98dd15" providerId="LiveId" clId="{4750F13F-3AF5-4C02-89E3-0533BA75A301}" dt="2023-12-23T04:27:38.414" v="411" actId="1076"/>
        <pc:sldMkLst>
          <pc:docMk/>
          <pc:sldMk cId="3325931647" sldId="320"/>
        </pc:sldMkLst>
        <pc:spChg chg="mod">
          <ac:chgData name="Jayanthan Senthilkumar" userId="e50148d90e98dd15" providerId="LiveId" clId="{4750F13F-3AF5-4C02-89E3-0533BA75A301}" dt="2023-12-23T04:26:50.937" v="398" actId="403"/>
          <ac:spMkLst>
            <pc:docMk/>
            <pc:sldMk cId="3325931647" sldId="320"/>
            <ac:spMk id="3" creationId="{2D45993A-F97D-8074-19AB-42CF25D2493E}"/>
          </ac:spMkLst>
        </pc:spChg>
        <pc:spChg chg="add mod">
          <ac:chgData name="Jayanthan Senthilkumar" userId="e50148d90e98dd15" providerId="LiveId" clId="{4750F13F-3AF5-4C02-89E3-0533BA75A301}" dt="2023-12-23T04:27:38.414" v="411" actId="1076"/>
          <ac:spMkLst>
            <pc:docMk/>
            <pc:sldMk cId="3325931647" sldId="320"/>
            <ac:spMk id="5" creationId="{A303144C-7F18-7634-122F-19FB0F335567}"/>
          </ac:spMkLst>
        </pc:spChg>
        <pc:picChg chg="del">
          <ac:chgData name="Jayanthan Senthilkumar" userId="e50148d90e98dd15" providerId="LiveId" clId="{4750F13F-3AF5-4C02-89E3-0533BA75A301}" dt="2023-12-23T04:26:53.437" v="399" actId="478"/>
          <ac:picMkLst>
            <pc:docMk/>
            <pc:sldMk cId="3325931647" sldId="320"/>
            <ac:picMk id="4" creationId="{7AAD398C-25BB-FD25-6444-2C01FB2B5275}"/>
          </ac:picMkLst>
        </pc:picChg>
      </pc:sldChg>
      <pc:sldChg chg="modSp add mod">
        <pc:chgData name="Jayanthan Senthilkumar" userId="e50148d90e98dd15" providerId="LiveId" clId="{4750F13F-3AF5-4C02-89E3-0533BA75A301}" dt="2023-12-23T04:24:37.677" v="338" actId="1076"/>
        <pc:sldMkLst>
          <pc:docMk/>
          <pc:sldMk cId="3645872574" sldId="321"/>
        </pc:sldMkLst>
        <pc:graphicFrameChg chg="mod modGraphic">
          <ac:chgData name="Jayanthan Senthilkumar" userId="e50148d90e98dd15" providerId="LiveId" clId="{4750F13F-3AF5-4C02-89E3-0533BA75A301}" dt="2023-12-23T04:24:37.677" v="338" actId="1076"/>
          <ac:graphicFrameMkLst>
            <pc:docMk/>
            <pc:sldMk cId="3645872574" sldId="321"/>
            <ac:graphicFrameMk id="2" creationId="{00000000-0000-0000-0000-000000000000}"/>
          </ac:graphicFrameMkLst>
        </pc:graphicFrameChg>
      </pc:sldChg>
      <pc:sldChg chg="modSp add mod">
        <pc:chgData name="Jayanthan Senthilkumar" userId="e50148d90e98dd15" providerId="LiveId" clId="{4750F13F-3AF5-4C02-89E3-0533BA75A301}" dt="2023-12-23T06:25:01.635" v="1148" actId="14734"/>
        <pc:sldMkLst>
          <pc:docMk/>
          <pc:sldMk cId="1232057300" sldId="322"/>
        </pc:sldMkLst>
        <pc:graphicFrameChg chg="mod modGraphic">
          <ac:chgData name="Jayanthan Senthilkumar" userId="e50148d90e98dd15" providerId="LiveId" clId="{4750F13F-3AF5-4C02-89E3-0533BA75A301}" dt="2023-12-23T06:25:01.635" v="1148" actId="14734"/>
          <ac:graphicFrameMkLst>
            <pc:docMk/>
            <pc:sldMk cId="1232057300" sldId="322"/>
            <ac:graphicFrameMk id="2" creationId="{00000000-0000-0000-0000-000000000000}"/>
          </ac:graphicFrameMkLst>
        </pc:graphicFrameChg>
      </pc:sldChg>
      <pc:sldChg chg="modSp add mod ord">
        <pc:chgData name="Jayanthan Senthilkumar" userId="e50148d90e98dd15" providerId="LiveId" clId="{4750F13F-3AF5-4C02-89E3-0533BA75A301}" dt="2023-12-23T04:28:31.112" v="457" actId="1076"/>
        <pc:sldMkLst>
          <pc:docMk/>
          <pc:sldMk cId="3858163244" sldId="323"/>
        </pc:sldMkLst>
        <pc:spChg chg="mod">
          <ac:chgData name="Jayanthan Senthilkumar" userId="e50148d90e98dd15" providerId="LiveId" clId="{4750F13F-3AF5-4C02-89E3-0533BA75A301}" dt="2023-12-23T04:28:31.112" v="457" actId="1076"/>
          <ac:spMkLst>
            <pc:docMk/>
            <pc:sldMk cId="3858163244" sldId="323"/>
            <ac:spMk id="3" creationId="{2D45993A-F97D-8074-19AB-42CF25D2493E}"/>
          </ac:spMkLst>
        </pc:spChg>
      </pc:sldChg>
      <pc:sldChg chg="modSp add mod">
        <pc:chgData name="Jayanthan Senthilkumar" userId="e50148d90e98dd15" providerId="LiveId" clId="{4750F13F-3AF5-4C02-89E3-0533BA75A301}" dt="2023-12-23T04:29:37.117" v="488"/>
        <pc:sldMkLst>
          <pc:docMk/>
          <pc:sldMk cId="378354403" sldId="324"/>
        </pc:sldMkLst>
        <pc:spChg chg="mod">
          <ac:chgData name="Jayanthan Senthilkumar" userId="e50148d90e98dd15" providerId="LiveId" clId="{4750F13F-3AF5-4C02-89E3-0533BA75A301}" dt="2023-12-23T04:29:37.117" v="488"/>
          <ac:spMkLst>
            <pc:docMk/>
            <pc:sldMk cId="378354403" sldId="324"/>
            <ac:spMk id="3" creationId="{2D45993A-F97D-8074-19AB-42CF25D2493E}"/>
          </ac:spMkLst>
        </pc:spChg>
      </pc:sldChg>
      <pc:sldChg chg="add del">
        <pc:chgData name="Jayanthan Senthilkumar" userId="e50148d90e98dd15" providerId="LiveId" clId="{4750F13F-3AF5-4C02-89E3-0533BA75A301}" dt="2023-12-23T04:30:55.500" v="492" actId="47"/>
        <pc:sldMkLst>
          <pc:docMk/>
          <pc:sldMk cId="3616531489" sldId="325"/>
        </pc:sldMkLst>
      </pc:sldChg>
      <pc:sldChg chg="add">
        <pc:chgData name="Jayanthan Senthilkumar" userId="e50148d90e98dd15" providerId="LiveId" clId="{4750F13F-3AF5-4C02-89E3-0533BA75A301}" dt="2023-12-23T04:30:47.389" v="490" actId="2890"/>
        <pc:sldMkLst>
          <pc:docMk/>
          <pc:sldMk cId="837425154" sldId="326"/>
        </pc:sldMkLst>
      </pc:sldChg>
      <pc:sldChg chg="modSp add mod">
        <pc:chgData name="Jayanthan Senthilkumar" userId="e50148d90e98dd15" providerId="LiveId" clId="{4750F13F-3AF5-4C02-89E3-0533BA75A301}" dt="2023-12-23T04:31:40.361" v="498" actId="2711"/>
        <pc:sldMkLst>
          <pc:docMk/>
          <pc:sldMk cId="570952230" sldId="327"/>
        </pc:sldMkLst>
        <pc:spChg chg="mod">
          <ac:chgData name="Jayanthan Senthilkumar" userId="e50148d90e98dd15" providerId="LiveId" clId="{4750F13F-3AF5-4C02-89E3-0533BA75A301}" dt="2023-12-23T04:31:40.361" v="498" actId="2711"/>
          <ac:spMkLst>
            <pc:docMk/>
            <pc:sldMk cId="570952230" sldId="327"/>
            <ac:spMk id="2" creationId="{00000000-0000-0000-0000-000000000000}"/>
          </ac:spMkLst>
        </pc:spChg>
        <pc:spChg chg="mod">
          <ac:chgData name="Jayanthan Senthilkumar" userId="e50148d90e98dd15" providerId="LiveId" clId="{4750F13F-3AF5-4C02-89E3-0533BA75A301}" dt="2023-12-23T04:31:33.551" v="497" actId="14100"/>
          <ac:spMkLst>
            <pc:docMk/>
            <pc:sldMk cId="570952230" sldId="327"/>
            <ac:spMk id="3" creationId="{00000000-0000-0000-0000-000000000000}"/>
          </ac:spMkLst>
        </pc:spChg>
      </pc:sldChg>
      <pc:sldChg chg="new del">
        <pc:chgData name="Jayanthan Senthilkumar" userId="e50148d90e98dd15" providerId="LiveId" clId="{4750F13F-3AF5-4C02-89E3-0533BA75A301}" dt="2023-12-23T06:10:39.496" v="722" actId="47"/>
        <pc:sldMkLst>
          <pc:docMk/>
          <pc:sldMk cId="691163481" sldId="328"/>
        </pc:sldMkLst>
      </pc:sldChg>
      <pc:sldChg chg="modSp add mod">
        <pc:chgData name="Jayanthan Senthilkumar" userId="e50148d90e98dd15" providerId="LiveId" clId="{4750F13F-3AF5-4C02-89E3-0533BA75A301}" dt="2023-12-23T06:14:29.159" v="1077" actId="1076"/>
        <pc:sldMkLst>
          <pc:docMk/>
          <pc:sldMk cId="837886671" sldId="328"/>
        </pc:sldMkLst>
        <pc:spChg chg="mod">
          <ac:chgData name="Jayanthan Senthilkumar" userId="e50148d90e98dd15" providerId="LiveId" clId="{4750F13F-3AF5-4C02-89E3-0533BA75A301}" dt="2023-12-23T06:14:21.924" v="1076" actId="20577"/>
          <ac:spMkLst>
            <pc:docMk/>
            <pc:sldMk cId="837886671" sldId="328"/>
            <ac:spMk id="3" creationId="{2D45993A-F97D-8074-19AB-42CF25D2493E}"/>
          </ac:spMkLst>
        </pc:spChg>
        <pc:spChg chg="mod">
          <ac:chgData name="Jayanthan Senthilkumar" userId="e50148d90e98dd15" providerId="LiveId" clId="{4750F13F-3AF5-4C02-89E3-0533BA75A301}" dt="2023-12-23T06:14:29.159" v="1077" actId="1076"/>
          <ac:spMkLst>
            <pc:docMk/>
            <pc:sldMk cId="837886671" sldId="328"/>
            <ac:spMk id="5" creationId="{4059BCB9-BA91-89E3-94F7-D22C5DD0C2CE}"/>
          </ac:spMkLst>
        </pc:spChg>
      </pc:sldChg>
      <pc:sldChg chg="new del">
        <pc:chgData name="Jayanthan Senthilkumar" userId="e50148d90e98dd15" providerId="LiveId" clId="{4750F13F-3AF5-4C02-89E3-0533BA75A301}" dt="2023-12-23T06:55:26.226" v="1150" actId="47"/>
        <pc:sldMkLst>
          <pc:docMk/>
          <pc:sldMk cId="521799448" sldId="329"/>
        </pc:sldMkLst>
      </pc:sldChg>
      <pc:sldChg chg="modSp add mod">
        <pc:chgData name="Jayanthan Senthilkumar" userId="e50148d90e98dd15" providerId="LiveId" clId="{4750F13F-3AF5-4C02-89E3-0533BA75A301}" dt="2023-12-23T06:57:47.617" v="1204" actId="1076"/>
        <pc:sldMkLst>
          <pc:docMk/>
          <pc:sldMk cId="1599594603" sldId="329"/>
        </pc:sldMkLst>
        <pc:spChg chg="mod">
          <ac:chgData name="Jayanthan Senthilkumar" userId="e50148d90e98dd15" providerId="LiveId" clId="{4750F13F-3AF5-4C02-89E3-0533BA75A301}" dt="2023-12-23T06:57:47.617" v="1204" actId="1076"/>
          <ac:spMkLst>
            <pc:docMk/>
            <pc:sldMk cId="1599594603" sldId="329"/>
            <ac:spMk id="3" creationId="{2D45993A-F97D-8074-19AB-42CF25D2493E}"/>
          </ac:spMkLst>
        </pc:spChg>
      </pc:sldChg>
      <pc:sldChg chg="modSp add mod">
        <pc:chgData name="Jayanthan Senthilkumar" userId="e50148d90e98dd15" providerId="LiveId" clId="{4750F13F-3AF5-4C02-89E3-0533BA75A301}" dt="2023-12-23T07:00:28.389" v="1239" actId="14100"/>
        <pc:sldMkLst>
          <pc:docMk/>
          <pc:sldMk cId="3626182655" sldId="330"/>
        </pc:sldMkLst>
        <pc:spChg chg="mod">
          <ac:chgData name="Jayanthan Senthilkumar" userId="e50148d90e98dd15" providerId="LiveId" clId="{4750F13F-3AF5-4C02-89E3-0533BA75A301}" dt="2023-12-23T07:00:28.389" v="1239" actId="14100"/>
          <ac:spMkLst>
            <pc:docMk/>
            <pc:sldMk cId="3626182655" sldId="330"/>
            <ac:spMk id="3" creationId="{2D45993A-F97D-8074-19AB-42CF25D249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d74c9e2a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d74c9e2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95768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5206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160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096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0851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322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1393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07635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2507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2345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6075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0889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49632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0801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60211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1d74c9e2a3a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1d74c9e2a3a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666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1d74c9e2a3a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1d74c9e2a3a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89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1d74c9e2a3a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1d74c9e2a3a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13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1d74c9e2a3a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1d74c9e2a3a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29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7041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30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102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1194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8649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951502" y="717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4000" y="-288800"/>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11" name="Google Shape;11;p2"/>
          <p:cNvSpPr/>
          <p:nvPr/>
        </p:nvSpPr>
        <p:spPr>
          <a:xfrm>
            <a:off x="8793252" y="348881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70607" y="22574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69552" y="4478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2575" y="944975"/>
            <a:ext cx="620025" cy="1124375"/>
          </a:xfrm>
          <a:custGeom>
            <a:avLst/>
            <a:gdLst/>
            <a:ahLst/>
            <a:cxnLst/>
            <a:rect l="l" t="t" r="r" b="b"/>
            <a:pathLst>
              <a:path w="24801" h="44975" extrusionOk="0">
                <a:moveTo>
                  <a:pt x="0" y="0"/>
                </a:moveTo>
                <a:cubicBezTo>
                  <a:pt x="9939" y="2840"/>
                  <a:pt x="22701" y="8942"/>
                  <a:pt x="24402" y="19138"/>
                </a:cubicBezTo>
                <a:cubicBezTo>
                  <a:pt x="25999" y="28707"/>
                  <a:pt x="19683" y="40640"/>
                  <a:pt x="11004" y="44975"/>
                </a:cubicBezTo>
              </a:path>
            </a:pathLst>
          </a:custGeom>
          <a:noFill/>
          <a:ln w="9525" cap="flat" cmpd="sng">
            <a:solidFill>
              <a:schemeClr val="lt2"/>
            </a:solidFill>
            <a:prstDash val="lgDash"/>
            <a:round/>
            <a:headEnd type="none" w="med" len="med"/>
            <a:tailEnd type="none" w="med" len="med"/>
          </a:ln>
        </p:spPr>
      </p:sp>
      <p:sp>
        <p:nvSpPr>
          <p:cNvPr id="15" name="Google Shape;15;p2"/>
          <p:cNvSpPr/>
          <p:nvPr/>
        </p:nvSpPr>
        <p:spPr>
          <a:xfrm rot="-2397370">
            <a:off x="3545248" y="-584398"/>
            <a:ext cx="1010520" cy="997374"/>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16" name="Google Shape;16;p2"/>
          <p:cNvSpPr/>
          <p:nvPr/>
        </p:nvSpPr>
        <p:spPr>
          <a:xfrm rot="10799680">
            <a:off x="-130646" y="4479036"/>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17" name="Google Shape;17;p2"/>
          <p:cNvSpPr txBox="1">
            <a:spLocks noGrp="1"/>
          </p:cNvSpPr>
          <p:nvPr>
            <p:ph type="ctrTitle"/>
          </p:nvPr>
        </p:nvSpPr>
        <p:spPr>
          <a:xfrm>
            <a:off x="713214" y="985900"/>
            <a:ext cx="4147800" cy="2502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atin typeface="Bakbak One"/>
                <a:ea typeface="Bakbak One"/>
                <a:cs typeface="Bakbak One"/>
                <a:sym typeface="Bakbak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713214" y="3681825"/>
            <a:ext cx="4147800" cy="475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lt1"/>
                </a:solidFill>
                <a:latin typeface="Anek Gujarati"/>
                <a:ea typeface="Anek Gujarati"/>
                <a:cs typeface="Anek Gujarati"/>
                <a:sym typeface="Anek Gujarati"/>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 name="Google Shape;19;p2"/>
          <p:cNvSpPr/>
          <p:nvPr/>
        </p:nvSpPr>
        <p:spPr>
          <a:xfrm>
            <a:off x="-189773" y="6830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25602" y="465538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799680" flipH="1">
            <a:off x="7987179" y="3199061"/>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266"/>
        <p:cNvGrpSpPr/>
        <p:nvPr/>
      </p:nvGrpSpPr>
      <p:grpSpPr>
        <a:xfrm>
          <a:off x="0" y="0"/>
          <a:ext cx="0" cy="0"/>
          <a:chOff x="0" y="0"/>
          <a:chExt cx="0" cy="0"/>
        </a:xfrm>
      </p:grpSpPr>
      <p:sp>
        <p:nvSpPr>
          <p:cNvPr id="267" name="Google Shape;267;p17"/>
          <p:cNvSpPr txBox="1">
            <a:spLocks noGrp="1"/>
          </p:cNvSpPr>
          <p:nvPr>
            <p:ph type="body" idx="1"/>
          </p:nvPr>
        </p:nvSpPr>
        <p:spPr>
          <a:xfrm>
            <a:off x="720000" y="1457197"/>
            <a:ext cx="3675000" cy="313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KoHo SemiBold"/>
              <a:buChar char="●"/>
              <a:defRPr/>
            </a:lvl1pPr>
            <a:lvl2pPr marL="914400" lvl="1" indent="-317500" rtl="0">
              <a:lnSpc>
                <a:spcPct val="100000"/>
              </a:lnSpc>
              <a:spcBef>
                <a:spcPts val="1000"/>
              </a:spcBef>
              <a:spcAft>
                <a:spcPts val="0"/>
              </a:spcAft>
              <a:buSzPts val="1400"/>
              <a:buFont typeface="Darker Grotesque SemiBold"/>
              <a:buChar char="○"/>
              <a:defRPr/>
            </a:lvl2pPr>
            <a:lvl3pPr marL="1371600" lvl="2" indent="-317500" rtl="0">
              <a:lnSpc>
                <a:spcPct val="100000"/>
              </a:lnSpc>
              <a:spcBef>
                <a:spcPts val="0"/>
              </a:spcBef>
              <a:spcAft>
                <a:spcPts val="0"/>
              </a:spcAft>
              <a:buSzPts val="1400"/>
              <a:buFont typeface="Darker Grotesque SemiBold"/>
              <a:buChar char="■"/>
              <a:defRPr/>
            </a:lvl3pPr>
            <a:lvl4pPr marL="1828800" lvl="3" indent="-317500" rtl="0">
              <a:lnSpc>
                <a:spcPct val="100000"/>
              </a:lnSpc>
              <a:spcBef>
                <a:spcPts val="0"/>
              </a:spcBef>
              <a:spcAft>
                <a:spcPts val="0"/>
              </a:spcAft>
              <a:buSzPts val="1400"/>
              <a:buFont typeface="Darker Grotesque SemiBold"/>
              <a:buChar char="●"/>
              <a:defRPr/>
            </a:lvl4pPr>
            <a:lvl5pPr marL="2286000" lvl="4" indent="-317500" rtl="0">
              <a:lnSpc>
                <a:spcPct val="100000"/>
              </a:lnSpc>
              <a:spcBef>
                <a:spcPts val="0"/>
              </a:spcBef>
              <a:spcAft>
                <a:spcPts val="0"/>
              </a:spcAft>
              <a:buSzPts val="1400"/>
              <a:buFont typeface="Darker Grotesque SemiBold"/>
              <a:buChar char="○"/>
              <a:defRPr/>
            </a:lvl5pPr>
            <a:lvl6pPr marL="2743200" lvl="5" indent="-317500" rtl="0">
              <a:lnSpc>
                <a:spcPct val="100000"/>
              </a:lnSpc>
              <a:spcBef>
                <a:spcPts val="0"/>
              </a:spcBef>
              <a:spcAft>
                <a:spcPts val="0"/>
              </a:spcAft>
              <a:buSzPts val="1400"/>
              <a:buFont typeface="Darker Grotesque SemiBold"/>
              <a:buChar char="■"/>
              <a:defRPr/>
            </a:lvl6pPr>
            <a:lvl7pPr marL="3200400" lvl="6" indent="-317500" rtl="0">
              <a:lnSpc>
                <a:spcPct val="100000"/>
              </a:lnSpc>
              <a:spcBef>
                <a:spcPts val="0"/>
              </a:spcBef>
              <a:spcAft>
                <a:spcPts val="0"/>
              </a:spcAft>
              <a:buSzPts val="1400"/>
              <a:buFont typeface="Darker Grotesque SemiBold"/>
              <a:buChar char="●"/>
              <a:defRPr/>
            </a:lvl7pPr>
            <a:lvl8pPr marL="3657600" lvl="7" indent="-317500" rtl="0">
              <a:lnSpc>
                <a:spcPct val="100000"/>
              </a:lnSpc>
              <a:spcBef>
                <a:spcPts val="0"/>
              </a:spcBef>
              <a:spcAft>
                <a:spcPts val="0"/>
              </a:spcAft>
              <a:buSzPts val="1400"/>
              <a:buFont typeface="Darker Grotesque SemiBold"/>
              <a:buChar char="○"/>
              <a:defRPr/>
            </a:lvl8pPr>
            <a:lvl9pPr marL="4114800" lvl="8" indent="-317500" rtl="0">
              <a:lnSpc>
                <a:spcPct val="100000"/>
              </a:lnSpc>
              <a:spcBef>
                <a:spcPts val="0"/>
              </a:spcBef>
              <a:spcAft>
                <a:spcPts val="0"/>
              </a:spcAft>
              <a:buSzPts val="1400"/>
              <a:buFont typeface="Darker Grotesque SemiBold"/>
              <a:buChar char="■"/>
              <a:defRPr/>
            </a:lvl9pPr>
          </a:lstStyle>
          <a:p>
            <a:endParaRPr/>
          </a:p>
        </p:txBody>
      </p:sp>
      <p:sp>
        <p:nvSpPr>
          <p:cNvPr id="268" name="Google Shape;26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17"/>
          <p:cNvSpPr txBox="1">
            <a:spLocks noGrp="1"/>
          </p:cNvSpPr>
          <p:nvPr>
            <p:ph type="body" idx="2"/>
          </p:nvPr>
        </p:nvSpPr>
        <p:spPr>
          <a:xfrm>
            <a:off x="4749000" y="1457197"/>
            <a:ext cx="3675000" cy="313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KoHo SemiBold"/>
              <a:buChar char="●"/>
              <a:defRPr/>
            </a:lvl1pPr>
            <a:lvl2pPr marL="914400" lvl="1" indent="-317500" rtl="0">
              <a:lnSpc>
                <a:spcPct val="100000"/>
              </a:lnSpc>
              <a:spcBef>
                <a:spcPts val="1000"/>
              </a:spcBef>
              <a:spcAft>
                <a:spcPts val="0"/>
              </a:spcAft>
              <a:buSzPts val="1400"/>
              <a:buFont typeface="Darker Grotesque SemiBold"/>
              <a:buChar char="○"/>
              <a:defRPr/>
            </a:lvl2pPr>
            <a:lvl3pPr marL="1371600" lvl="2" indent="-317500" rtl="0">
              <a:lnSpc>
                <a:spcPct val="100000"/>
              </a:lnSpc>
              <a:spcBef>
                <a:spcPts val="0"/>
              </a:spcBef>
              <a:spcAft>
                <a:spcPts val="0"/>
              </a:spcAft>
              <a:buSzPts val="1400"/>
              <a:buFont typeface="Darker Grotesque SemiBold"/>
              <a:buChar char="■"/>
              <a:defRPr/>
            </a:lvl3pPr>
            <a:lvl4pPr marL="1828800" lvl="3" indent="-317500" rtl="0">
              <a:lnSpc>
                <a:spcPct val="100000"/>
              </a:lnSpc>
              <a:spcBef>
                <a:spcPts val="0"/>
              </a:spcBef>
              <a:spcAft>
                <a:spcPts val="0"/>
              </a:spcAft>
              <a:buSzPts val="1400"/>
              <a:buFont typeface="Darker Grotesque SemiBold"/>
              <a:buChar char="●"/>
              <a:defRPr/>
            </a:lvl4pPr>
            <a:lvl5pPr marL="2286000" lvl="4" indent="-317500" rtl="0">
              <a:lnSpc>
                <a:spcPct val="100000"/>
              </a:lnSpc>
              <a:spcBef>
                <a:spcPts val="0"/>
              </a:spcBef>
              <a:spcAft>
                <a:spcPts val="0"/>
              </a:spcAft>
              <a:buSzPts val="1400"/>
              <a:buFont typeface="Darker Grotesque SemiBold"/>
              <a:buChar char="○"/>
              <a:defRPr/>
            </a:lvl5pPr>
            <a:lvl6pPr marL="2743200" lvl="5" indent="-317500" rtl="0">
              <a:lnSpc>
                <a:spcPct val="100000"/>
              </a:lnSpc>
              <a:spcBef>
                <a:spcPts val="0"/>
              </a:spcBef>
              <a:spcAft>
                <a:spcPts val="0"/>
              </a:spcAft>
              <a:buSzPts val="1400"/>
              <a:buFont typeface="Darker Grotesque SemiBold"/>
              <a:buChar char="■"/>
              <a:defRPr/>
            </a:lvl6pPr>
            <a:lvl7pPr marL="3200400" lvl="6" indent="-317500" rtl="0">
              <a:lnSpc>
                <a:spcPct val="100000"/>
              </a:lnSpc>
              <a:spcBef>
                <a:spcPts val="0"/>
              </a:spcBef>
              <a:spcAft>
                <a:spcPts val="0"/>
              </a:spcAft>
              <a:buSzPts val="1400"/>
              <a:buFont typeface="Darker Grotesque SemiBold"/>
              <a:buChar char="●"/>
              <a:defRPr/>
            </a:lvl7pPr>
            <a:lvl8pPr marL="3657600" lvl="7" indent="-317500" rtl="0">
              <a:lnSpc>
                <a:spcPct val="100000"/>
              </a:lnSpc>
              <a:spcBef>
                <a:spcPts val="0"/>
              </a:spcBef>
              <a:spcAft>
                <a:spcPts val="0"/>
              </a:spcAft>
              <a:buSzPts val="1400"/>
              <a:buFont typeface="Darker Grotesque SemiBold"/>
              <a:buChar char="○"/>
              <a:defRPr/>
            </a:lvl8pPr>
            <a:lvl9pPr marL="4114800" lvl="8" indent="-317500" rtl="0">
              <a:lnSpc>
                <a:spcPct val="100000"/>
              </a:lnSpc>
              <a:spcBef>
                <a:spcPts val="0"/>
              </a:spcBef>
              <a:spcAft>
                <a:spcPts val="0"/>
              </a:spcAft>
              <a:buSzPts val="1400"/>
              <a:buFont typeface="Darker Grotesque SemiBold"/>
              <a:buChar char="■"/>
              <a:defRPr/>
            </a:lvl9pPr>
          </a:lstStyle>
          <a:p>
            <a:endParaRPr/>
          </a:p>
        </p:txBody>
      </p:sp>
      <p:sp>
        <p:nvSpPr>
          <p:cNvPr id="270" name="Google Shape;270;p17"/>
          <p:cNvSpPr/>
          <p:nvPr/>
        </p:nvSpPr>
        <p:spPr>
          <a:xfrm rot="1095117">
            <a:off x="5801043" y="-393669"/>
            <a:ext cx="3899522" cy="1866023"/>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71" name="Google Shape;271;p17"/>
          <p:cNvSpPr/>
          <p:nvPr/>
        </p:nvSpPr>
        <p:spPr>
          <a:xfrm rot="10799680">
            <a:off x="-130646" y="4479036"/>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72" name="Google Shape;272;p17"/>
          <p:cNvSpPr/>
          <p:nvPr/>
        </p:nvSpPr>
        <p:spPr>
          <a:xfrm>
            <a:off x="8562625" y="-288800"/>
            <a:ext cx="693775" cy="684750"/>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273" name="Google Shape;273;p17"/>
          <p:cNvSpPr/>
          <p:nvPr/>
        </p:nvSpPr>
        <p:spPr>
          <a:xfrm rot="5400000">
            <a:off x="8198450" y="3915325"/>
            <a:ext cx="2405873" cy="2374576"/>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274" name="Google Shape;274;p17"/>
          <p:cNvSpPr/>
          <p:nvPr/>
        </p:nvSpPr>
        <p:spPr>
          <a:xfrm rot="-2499097">
            <a:off x="-356375" y="-879421"/>
            <a:ext cx="3899477" cy="1866001"/>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75" name="Google Shape;275;p17"/>
          <p:cNvSpPr/>
          <p:nvPr/>
        </p:nvSpPr>
        <p:spPr>
          <a:xfrm>
            <a:off x="8569919" y="79208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247631" y="132848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6970800" y="4870899"/>
            <a:ext cx="679178" cy="17022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7"/>
          <p:cNvGrpSpPr/>
          <p:nvPr/>
        </p:nvGrpSpPr>
        <p:grpSpPr>
          <a:xfrm rot="5400000">
            <a:off x="8079424" y="104713"/>
            <a:ext cx="568987" cy="596813"/>
            <a:chOff x="8555949" y="806163"/>
            <a:chExt cx="568987" cy="596813"/>
          </a:xfrm>
        </p:grpSpPr>
        <p:sp>
          <p:nvSpPr>
            <p:cNvPr id="279" name="Google Shape;279;p17"/>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8862861" y="1309675"/>
              <a:ext cx="93300" cy="933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90316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7"/>
          <p:cNvGrpSpPr/>
          <p:nvPr/>
        </p:nvGrpSpPr>
        <p:grpSpPr>
          <a:xfrm rot="5400000">
            <a:off x="-273432" y="3251019"/>
            <a:ext cx="1238412" cy="385925"/>
            <a:chOff x="8251149" y="734000"/>
            <a:chExt cx="1238412" cy="385925"/>
          </a:xfrm>
        </p:grpSpPr>
        <p:sp>
          <p:nvSpPr>
            <p:cNvPr id="284" name="Google Shape;284;p17"/>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9396261" y="928675"/>
              <a:ext cx="93300" cy="933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90316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8251149" y="7340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83"/>
        <p:cNvGrpSpPr/>
        <p:nvPr/>
      </p:nvGrpSpPr>
      <p:grpSpPr>
        <a:xfrm>
          <a:off x="0" y="0"/>
          <a:ext cx="0" cy="0"/>
          <a:chOff x="0" y="0"/>
          <a:chExt cx="0" cy="0"/>
        </a:xfrm>
      </p:grpSpPr>
      <p:sp>
        <p:nvSpPr>
          <p:cNvPr id="384" name="Google Shape;384;p21"/>
          <p:cNvSpPr txBox="1">
            <a:spLocks noGrp="1"/>
          </p:cNvSpPr>
          <p:nvPr>
            <p:ph type="title" hasCustomPrompt="1"/>
          </p:nvPr>
        </p:nvSpPr>
        <p:spPr>
          <a:xfrm>
            <a:off x="798388" y="2551700"/>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450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385" name="Google Shape;385;p21"/>
          <p:cNvSpPr txBox="1">
            <a:spLocks noGrp="1"/>
          </p:cNvSpPr>
          <p:nvPr>
            <p:ph type="subTitle" idx="1"/>
          </p:nvPr>
        </p:nvSpPr>
        <p:spPr>
          <a:xfrm>
            <a:off x="798388" y="3509223"/>
            <a:ext cx="34926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86" name="Google Shape;386;p21"/>
          <p:cNvSpPr txBox="1">
            <a:spLocks noGrp="1"/>
          </p:cNvSpPr>
          <p:nvPr>
            <p:ph type="title" idx="2" hasCustomPrompt="1"/>
          </p:nvPr>
        </p:nvSpPr>
        <p:spPr>
          <a:xfrm>
            <a:off x="2825700" y="840714"/>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450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387" name="Google Shape;387;p21"/>
          <p:cNvSpPr txBox="1">
            <a:spLocks noGrp="1"/>
          </p:cNvSpPr>
          <p:nvPr>
            <p:ph type="subTitle" idx="3"/>
          </p:nvPr>
        </p:nvSpPr>
        <p:spPr>
          <a:xfrm>
            <a:off x="2825700" y="1615651"/>
            <a:ext cx="34926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88" name="Google Shape;388;p21"/>
          <p:cNvSpPr txBox="1">
            <a:spLocks noGrp="1"/>
          </p:cNvSpPr>
          <p:nvPr>
            <p:ph type="title" idx="4" hasCustomPrompt="1"/>
          </p:nvPr>
        </p:nvSpPr>
        <p:spPr>
          <a:xfrm>
            <a:off x="4853013" y="2551700"/>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450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389" name="Google Shape;389;p21"/>
          <p:cNvSpPr txBox="1">
            <a:spLocks noGrp="1"/>
          </p:cNvSpPr>
          <p:nvPr>
            <p:ph type="subTitle" idx="5"/>
          </p:nvPr>
        </p:nvSpPr>
        <p:spPr>
          <a:xfrm>
            <a:off x="4853013" y="3509223"/>
            <a:ext cx="34926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73"/>
        <p:cNvGrpSpPr/>
        <p:nvPr/>
      </p:nvGrpSpPr>
      <p:grpSpPr>
        <a:xfrm>
          <a:off x="0" y="0"/>
          <a:ext cx="0" cy="0"/>
          <a:chOff x="0" y="0"/>
          <a:chExt cx="0" cy="0"/>
        </a:xfrm>
      </p:grpSpPr>
      <p:sp>
        <p:nvSpPr>
          <p:cNvPr id="474" name="Google Shape;474;p25"/>
          <p:cNvSpPr/>
          <p:nvPr/>
        </p:nvSpPr>
        <p:spPr>
          <a:xfrm>
            <a:off x="4404281" y="-35875"/>
            <a:ext cx="4761300" cy="5213100"/>
          </a:xfrm>
          <a:prstGeom prst="rect">
            <a:avLst/>
          </a:prstGeom>
          <a:solidFill>
            <a:schemeClr val="accent2"/>
          </a:solidFill>
          <a:ln>
            <a:noFill/>
          </a:ln>
          <a:effectLst>
            <a:outerShdw blurRad="57150" dist="114300" dir="42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7671375" y="-35875"/>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476" name="Google Shape;476;p25"/>
          <p:cNvSpPr/>
          <p:nvPr/>
        </p:nvSpPr>
        <p:spPr>
          <a:xfrm rot="10799680">
            <a:off x="4383279" y="4436911"/>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477" name="Google Shape;477;p25"/>
          <p:cNvSpPr txBox="1">
            <a:spLocks noGrp="1"/>
          </p:cNvSpPr>
          <p:nvPr>
            <p:ph type="title"/>
          </p:nvPr>
        </p:nvSpPr>
        <p:spPr>
          <a:xfrm>
            <a:off x="4531325" y="616225"/>
            <a:ext cx="3899400" cy="105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25"/>
          <p:cNvSpPr txBox="1">
            <a:spLocks noGrp="1"/>
          </p:cNvSpPr>
          <p:nvPr>
            <p:ph type="subTitle" idx="1"/>
          </p:nvPr>
        </p:nvSpPr>
        <p:spPr>
          <a:xfrm>
            <a:off x="4531331" y="1654884"/>
            <a:ext cx="3899400" cy="10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79" name="Google Shape;479;p25"/>
          <p:cNvSpPr txBox="1"/>
          <p:nvPr/>
        </p:nvSpPr>
        <p:spPr>
          <a:xfrm>
            <a:off x="4531375" y="3611950"/>
            <a:ext cx="3899400" cy="7317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lt1"/>
                </a:solidFill>
                <a:latin typeface="Anek Gujarati"/>
                <a:ea typeface="Anek Gujarati"/>
                <a:cs typeface="Anek Gujarati"/>
                <a:sym typeface="Anek Gujarati"/>
              </a:rPr>
              <a:t>CREDITS:</a:t>
            </a:r>
            <a:r>
              <a:rPr lang="en" sz="1200">
                <a:solidFill>
                  <a:schemeClr val="lt1"/>
                </a:solidFill>
                <a:latin typeface="Anek Gujarati"/>
                <a:ea typeface="Anek Gujarati"/>
                <a:cs typeface="Anek Gujarati"/>
                <a:sym typeface="Anek Gujarati"/>
              </a:rPr>
              <a:t> This presentation template was created by </a:t>
            </a:r>
            <a:r>
              <a:rPr lang="en" sz="1200" b="1">
                <a:solidFill>
                  <a:schemeClr val="lt1"/>
                </a:solidFill>
                <a:uFill>
                  <a:noFill/>
                </a:uFill>
                <a:latin typeface="Anek Gujarati"/>
                <a:ea typeface="Anek Gujarati"/>
                <a:cs typeface="Anek Gujarati"/>
                <a:sym typeface="Anek Gujarati"/>
                <a:hlinkClick r:id="rId2">
                  <a:extLst>
                    <a:ext uri="{A12FA001-AC4F-418D-AE19-62706E023703}">
                      <ahyp:hlinkClr xmlns:ahyp="http://schemas.microsoft.com/office/drawing/2018/hyperlinkcolor" val="tx"/>
                    </a:ext>
                  </a:extLst>
                </a:hlinkClick>
              </a:rPr>
              <a:t>Slidesgo</a:t>
            </a:r>
            <a:r>
              <a:rPr lang="en" sz="1200">
                <a:solidFill>
                  <a:schemeClr val="lt1"/>
                </a:solidFill>
                <a:latin typeface="Anek Gujarati"/>
                <a:ea typeface="Anek Gujarati"/>
                <a:cs typeface="Anek Gujarati"/>
                <a:sym typeface="Anek Gujarati"/>
              </a:rPr>
              <a:t>, and includes icons by </a:t>
            </a:r>
            <a:r>
              <a:rPr lang="en" sz="1200" b="1">
                <a:solidFill>
                  <a:schemeClr val="lt1"/>
                </a:solidFill>
                <a:uFill>
                  <a:noFill/>
                </a:uFill>
                <a:latin typeface="Anek Gujarati"/>
                <a:ea typeface="Anek Gujarati"/>
                <a:cs typeface="Anek Gujarati"/>
                <a:sym typeface="Anek Gujarati"/>
                <a:hlinkClick r:id="rId3">
                  <a:extLst>
                    <a:ext uri="{A12FA001-AC4F-418D-AE19-62706E023703}">
                      <ahyp:hlinkClr xmlns:ahyp="http://schemas.microsoft.com/office/drawing/2018/hyperlinkcolor" val="tx"/>
                    </a:ext>
                  </a:extLst>
                </a:hlinkClick>
              </a:rPr>
              <a:t>Flaticon</a:t>
            </a:r>
            <a:r>
              <a:rPr lang="en" sz="1200">
                <a:solidFill>
                  <a:schemeClr val="lt1"/>
                </a:solidFill>
                <a:latin typeface="Anek Gujarati"/>
                <a:ea typeface="Anek Gujarati"/>
                <a:cs typeface="Anek Gujarati"/>
                <a:sym typeface="Anek Gujarati"/>
              </a:rPr>
              <a:t>, and infographics &amp; images by </a:t>
            </a:r>
            <a:r>
              <a:rPr lang="en" sz="1200" b="1">
                <a:solidFill>
                  <a:schemeClr val="lt1"/>
                </a:solidFill>
                <a:uFill>
                  <a:noFill/>
                </a:uFill>
                <a:latin typeface="Anek Gujarati"/>
                <a:ea typeface="Anek Gujarati"/>
                <a:cs typeface="Anek Gujarati"/>
                <a:sym typeface="Anek Gujarati"/>
                <a:hlinkClick r:id="rId4">
                  <a:extLst>
                    <a:ext uri="{A12FA001-AC4F-418D-AE19-62706E023703}">
                      <ahyp:hlinkClr xmlns:ahyp="http://schemas.microsoft.com/office/drawing/2018/hyperlinkcolor" val="tx"/>
                    </a:ext>
                  </a:extLst>
                </a:hlinkClick>
              </a:rPr>
              <a:t>Freepik</a:t>
            </a:r>
            <a:r>
              <a:rPr lang="en" sz="1200">
                <a:solidFill>
                  <a:schemeClr val="lt1"/>
                </a:solidFill>
                <a:latin typeface="Anek Gujarati"/>
                <a:ea typeface="Anek Gujarati"/>
                <a:cs typeface="Anek Gujarati"/>
                <a:sym typeface="Anek Gujarati"/>
              </a:rPr>
              <a:t> </a:t>
            </a:r>
            <a:endParaRPr sz="1200" b="1">
              <a:solidFill>
                <a:schemeClr val="lt1"/>
              </a:solidFill>
              <a:latin typeface="Anek Gujarati"/>
              <a:ea typeface="Anek Gujarati"/>
              <a:cs typeface="Anek Gujarati"/>
              <a:sym typeface="Anek Gujarati"/>
            </a:endParaRPr>
          </a:p>
        </p:txBody>
      </p:sp>
      <p:sp>
        <p:nvSpPr>
          <p:cNvPr id="480" name="Google Shape;480;p25"/>
          <p:cNvSpPr/>
          <p:nvPr/>
        </p:nvSpPr>
        <p:spPr>
          <a:xfrm rot="10799680">
            <a:off x="-326646" y="4436911"/>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481" name="Google Shape;481;p25"/>
          <p:cNvSpPr/>
          <p:nvPr/>
        </p:nvSpPr>
        <p:spPr>
          <a:xfrm>
            <a:off x="-442575" y="320525"/>
            <a:ext cx="964387" cy="1748853"/>
          </a:xfrm>
          <a:custGeom>
            <a:avLst/>
            <a:gdLst/>
            <a:ahLst/>
            <a:cxnLst/>
            <a:rect l="l" t="t" r="r" b="b"/>
            <a:pathLst>
              <a:path w="24801" h="44975" extrusionOk="0">
                <a:moveTo>
                  <a:pt x="0" y="0"/>
                </a:moveTo>
                <a:cubicBezTo>
                  <a:pt x="9939" y="2840"/>
                  <a:pt x="22701" y="8942"/>
                  <a:pt x="24402" y="19138"/>
                </a:cubicBezTo>
                <a:cubicBezTo>
                  <a:pt x="25999" y="28707"/>
                  <a:pt x="19683" y="40640"/>
                  <a:pt x="11004" y="44975"/>
                </a:cubicBezTo>
              </a:path>
            </a:pathLst>
          </a:custGeom>
          <a:noFill/>
          <a:ln w="9525" cap="flat" cmpd="sng">
            <a:solidFill>
              <a:schemeClr val="lt2"/>
            </a:solidFill>
            <a:prstDash val="lgDash"/>
            <a:round/>
            <a:headEnd type="none" w="med" len="med"/>
            <a:tailEnd type="none" w="med" len="med"/>
          </a:ln>
        </p:spPr>
      </p:sp>
      <p:sp>
        <p:nvSpPr>
          <p:cNvPr id="482" name="Google Shape;482;p25"/>
          <p:cNvSpPr/>
          <p:nvPr/>
        </p:nvSpPr>
        <p:spPr>
          <a:xfrm rot="-2700000">
            <a:off x="2523063" y="-602314"/>
            <a:ext cx="1119389" cy="1104828"/>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483" name="Google Shape;483;p25"/>
          <p:cNvSpPr/>
          <p:nvPr/>
        </p:nvSpPr>
        <p:spPr>
          <a:xfrm>
            <a:off x="1254027" y="226549"/>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1764052" y="485118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5"/>
          <p:cNvGrpSpPr/>
          <p:nvPr/>
        </p:nvGrpSpPr>
        <p:grpSpPr>
          <a:xfrm flipH="1">
            <a:off x="593473" y="330025"/>
            <a:ext cx="400212" cy="418950"/>
            <a:chOff x="8555949" y="984025"/>
            <a:chExt cx="400212" cy="418950"/>
          </a:xfrm>
        </p:grpSpPr>
        <p:sp>
          <p:nvSpPr>
            <p:cNvPr id="486" name="Google Shape;486;p25"/>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8862861" y="1309675"/>
              <a:ext cx="93300" cy="9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89"/>
        <p:cNvGrpSpPr/>
        <p:nvPr/>
      </p:nvGrpSpPr>
      <p:grpSpPr>
        <a:xfrm>
          <a:off x="0" y="0"/>
          <a:ext cx="0" cy="0"/>
          <a:chOff x="0" y="0"/>
          <a:chExt cx="0" cy="0"/>
        </a:xfrm>
      </p:grpSpPr>
      <p:grpSp>
        <p:nvGrpSpPr>
          <p:cNvPr id="490" name="Google Shape;490;p26"/>
          <p:cNvGrpSpPr/>
          <p:nvPr/>
        </p:nvGrpSpPr>
        <p:grpSpPr>
          <a:xfrm>
            <a:off x="2701389" y="736487"/>
            <a:ext cx="3741328" cy="3742870"/>
            <a:chOff x="3601725" y="3116375"/>
            <a:chExt cx="253275" cy="253400"/>
          </a:xfrm>
        </p:grpSpPr>
        <p:sp>
          <p:nvSpPr>
            <p:cNvPr id="491" name="Google Shape;491;p26"/>
            <p:cNvSpPr/>
            <p:nvPr/>
          </p:nvSpPr>
          <p:spPr>
            <a:xfrm>
              <a:off x="3601725" y="3116650"/>
              <a:ext cx="251900" cy="252200"/>
            </a:xfrm>
            <a:custGeom>
              <a:avLst/>
              <a:gdLst/>
              <a:ahLst/>
              <a:cxnLst/>
              <a:rect l="l" t="t" r="r" b="b"/>
              <a:pathLst>
                <a:path w="10076" h="10088" extrusionOk="0">
                  <a:moveTo>
                    <a:pt x="5044" y="1"/>
                  </a:moveTo>
                  <a:cubicBezTo>
                    <a:pt x="2259" y="1"/>
                    <a:pt x="0" y="2259"/>
                    <a:pt x="0" y="5044"/>
                  </a:cubicBezTo>
                  <a:cubicBezTo>
                    <a:pt x="0" y="7829"/>
                    <a:pt x="2259" y="10088"/>
                    <a:pt x="5044" y="10088"/>
                  </a:cubicBezTo>
                  <a:cubicBezTo>
                    <a:pt x="7817" y="10088"/>
                    <a:pt x="10076" y="7829"/>
                    <a:pt x="10076" y="5044"/>
                  </a:cubicBezTo>
                  <a:cubicBezTo>
                    <a:pt x="10076" y="2259"/>
                    <a:pt x="7817" y="1"/>
                    <a:pt x="5044" y="1"/>
                  </a:cubicBezTo>
                  <a:close/>
                </a:path>
              </a:pathLst>
            </a:custGeom>
            <a:solidFill>
              <a:srgbClr val="D9DFF2">
                <a:alpha val="3452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3623650" y="3116400"/>
              <a:ext cx="105275" cy="252200"/>
            </a:xfrm>
            <a:custGeom>
              <a:avLst/>
              <a:gdLst/>
              <a:ahLst/>
              <a:cxnLst/>
              <a:rect l="l" t="t" r="r" b="b"/>
              <a:pathLst>
                <a:path w="4211" h="10088" extrusionOk="0">
                  <a:moveTo>
                    <a:pt x="4046" y="0"/>
                  </a:moveTo>
                  <a:cubicBezTo>
                    <a:pt x="3180" y="88"/>
                    <a:pt x="2368" y="406"/>
                    <a:pt x="1721" y="976"/>
                  </a:cubicBezTo>
                  <a:cubicBezTo>
                    <a:pt x="1184" y="1448"/>
                    <a:pt x="768" y="2050"/>
                    <a:pt x="493" y="2708"/>
                  </a:cubicBezTo>
                  <a:cubicBezTo>
                    <a:pt x="77" y="3706"/>
                    <a:pt x="0" y="4813"/>
                    <a:pt x="164" y="5877"/>
                  </a:cubicBezTo>
                  <a:cubicBezTo>
                    <a:pt x="329" y="6886"/>
                    <a:pt x="691" y="7872"/>
                    <a:pt x="1348" y="8662"/>
                  </a:cubicBezTo>
                  <a:cubicBezTo>
                    <a:pt x="1962" y="9407"/>
                    <a:pt x="2839" y="9956"/>
                    <a:pt x="3804" y="10065"/>
                  </a:cubicBezTo>
                  <a:cubicBezTo>
                    <a:pt x="3925" y="10087"/>
                    <a:pt x="4046" y="10087"/>
                    <a:pt x="4167" y="10087"/>
                  </a:cubicBezTo>
                  <a:cubicBezTo>
                    <a:pt x="4210" y="10087"/>
                    <a:pt x="4210" y="10010"/>
                    <a:pt x="4167" y="10010"/>
                  </a:cubicBezTo>
                  <a:cubicBezTo>
                    <a:pt x="3202" y="9999"/>
                    <a:pt x="2291" y="9539"/>
                    <a:pt x="1623" y="8859"/>
                  </a:cubicBezTo>
                  <a:cubicBezTo>
                    <a:pt x="932" y="8136"/>
                    <a:pt x="515" y="7181"/>
                    <a:pt x="307" y="6206"/>
                  </a:cubicBezTo>
                  <a:cubicBezTo>
                    <a:pt x="99" y="5186"/>
                    <a:pt x="110" y="4111"/>
                    <a:pt x="427" y="3114"/>
                  </a:cubicBezTo>
                  <a:cubicBezTo>
                    <a:pt x="658" y="2423"/>
                    <a:pt x="1041" y="1765"/>
                    <a:pt x="1557" y="1239"/>
                  </a:cubicBezTo>
                  <a:cubicBezTo>
                    <a:pt x="2127" y="658"/>
                    <a:pt x="2873" y="274"/>
                    <a:pt x="3673" y="132"/>
                  </a:cubicBezTo>
                  <a:cubicBezTo>
                    <a:pt x="3794" y="110"/>
                    <a:pt x="3925" y="99"/>
                    <a:pt x="4046" y="88"/>
                  </a:cubicBezTo>
                  <a:cubicBezTo>
                    <a:pt x="4101" y="77"/>
                    <a:pt x="4101" y="0"/>
                    <a:pt x="40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3665575" y="3116475"/>
              <a:ext cx="64850" cy="253300"/>
            </a:xfrm>
            <a:custGeom>
              <a:avLst/>
              <a:gdLst/>
              <a:ahLst/>
              <a:cxnLst/>
              <a:rect l="l" t="t" r="r" b="b"/>
              <a:pathLst>
                <a:path w="2594" h="10132" extrusionOk="0">
                  <a:moveTo>
                    <a:pt x="2369" y="0"/>
                  </a:moveTo>
                  <a:cubicBezTo>
                    <a:pt x="2362" y="0"/>
                    <a:pt x="2354" y="2"/>
                    <a:pt x="2347" y="8"/>
                  </a:cubicBezTo>
                  <a:cubicBezTo>
                    <a:pt x="1733" y="359"/>
                    <a:pt x="1240" y="940"/>
                    <a:pt x="856" y="1543"/>
                  </a:cubicBezTo>
                  <a:cubicBezTo>
                    <a:pt x="670" y="1839"/>
                    <a:pt x="505" y="2157"/>
                    <a:pt x="385" y="2486"/>
                  </a:cubicBezTo>
                  <a:cubicBezTo>
                    <a:pt x="242" y="2880"/>
                    <a:pt x="165" y="3297"/>
                    <a:pt x="110" y="3703"/>
                  </a:cubicBezTo>
                  <a:cubicBezTo>
                    <a:pt x="0" y="4580"/>
                    <a:pt x="22" y="5479"/>
                    <a:pt x="99" y="6356"/>
                  </a:cubicBezTo>
                  <a:cubicBezTo>
                    <a:pt x="143" y="6784"/>
                    <a:pt x="209" y="7212"/>
                    <a:pt x="307" y="7639"/>
                  </a:cubicBezTo>
                  <a:cubicBezTo>
                    <a:pt x="406" y="8012"/>
                    <a:pt x="527" y="8406"/>
                    <a:pt x="735" y="8747"/>
                  </a:cubicBezTo>
                  <a:cubicBezTo>
                    <a:pt x="1141" y="9415"/>
                    <a:pt x="1810" y="9853"/>
                    <a:pt x="2533" y="10128"/>
                  </a:cubicBezTo>
                  <a:cubicBezTo>
                    <a:pt x="2539" y="10131"/>
                    <a:pt x="2544" y="10132"/>
                    <a:pt x="2548" y="10132"/>
                  </a:cubicBezTo>
                  <a:cubicBezTo>
                    <a:pt x="2582" y="10132"/>
                    <a:pt x="2594" y="10070"/>
                    <a:pt x="2555" y="10051"/>
                  </a:cubicBezTo>
                  <a:cubicBezTo>
                    <a:pt x="1919" y="9810"/>
                    <a:pt x="1305" y="9426"/>
                    <a:pt x="911" y="8867"/>
                  </a:cubicBezTo>
                  <a:cubicBezTo>
                    <a:pt x="691" y="8549"/>
                    <a:pt x="560" y="8198"/>
                    <a:pt x="450" y="7848"/>
                  </a:cubicBezTo>
                  <a:cubicBezTo>
                    <a:pt x="329" y="7441"/>
                    <a:pt x="253" y="7014"/>
                    <a:pt x="209" y="6598"/>
                  </a:cubicBezTo>
                  <a:cubicBezTo>
                    <a:pt x="110" y="5764"/>
                    <a:pt x="88" y="4898"/>
                    <a:pt x="154" y="4054"/>
                  </a:cubicBezTo>
                  <a:cubicBezTo>
                    <a:pt x="187" y="3615"/>
                    <a:pt x="263" y="3187"/>
                    <a:pt x="373" y="2771"/>
                  </a:cubicBezTo>
                  <a:cubicBezTo>
                    <a:pt x="472" y="2442"/>
                    <a:pt x="614" y="2124"/>
                    <a:pt x="779" y="1817"/>
                  </a:cubicBezTo>
                  <a:cubicBezTo>
                    <a:pt x="987" y="1467"/>
                    <a:pt x="1228" y="1126"/>
                    <a:pt x="1503" y="819"/>
                  </a:cubicBezTo>
                  <a:cubicBezTo>
                    <a:pt x="1755" y="534"/>
                    <a:pt x="2051" y="271"/>
                    <a:pt x="2390" y="74"/>
                  </a:cubicBezTo>
                  <a:cubicBezTo>
                    <a:pt x="2427" y="56"/>
                    <a:pt x="2403" y="0"/>
                    <a:pt x="23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3721225" y="3116450"/>
              <a:ext cx="8925" cy="252125"/>
            </a:xfrm>
            <a:custGeom>
              <a:avLst/>
              <a:gdLst/>
              <a:ahLst/>
              <a:cxnLst/>
              <a:rect l="l" t="t" r="r" b="b"/>
              <a:pathLst>
                <a:path w="357" h="10085" extrusionOk="0">
                  <a:moveTo>
                    <a:pt x="143" y="1"/>
                  </a:moveTo>
                  <a:cubicBezTo>
                    <a:pt x="121" y="1"/>
                    <a:pt x="99" y="15"/>
                    <a:pt x="99" y="42"/>
                  </a:cubicBezTo>
                  <a:cubicBezTo>
                    <a:pt x="33" y="1336"/>
                    <a:pt x="0" y="2640"/>
                    <a:pt x="0" y="3934"/>
                  </a:cubicBezTo>
                  <a:cubicBezTo>
                    <a:pt x="0" y="5250"/>
                    <a:pt x="33" y="6565"/>
                    <a:pt x="110" y="7881"/>
                  </a:cubicBezTo>
                  <a:cubicBezTo>
                    <a:pt x="154" y="8605"/>
                    <a:pt x="208" y="9328"/>
                    <a:pt x="274" y="10052"/>
                  </a:cubicBezTo>
                  <a:cubicBezTo>
                    <a:pt x="274" y="10074"/>
                    <a:pt x="296" y="10085"/>
                    <a:pt x="317" y="10085"/>
                  </a:cubicBezTo>
                  <a:cubicBezTo>
                    <a:pt x="337" y="10085"/>
                    <a:pt x="357" y="10074"/>
                    <a:pt x="351" y="10052"/>
                  </a:cubicBezTo>
                  <a:cubicBezTo>
                    <a:pt x="230" y="8758"/>
                    <a:pt x="154" y="7464"/>
                    <a:pt x="110" y="6160"/>
                  </a:cubicBezTo>
                  <a:cubicBezTo>
                    <a:pt x="77" y="4844"/>
                    <a:pt x="77" y="3529"/>
                    <a:pt x="99" y="2213"/>
                  </a:cubicBezTo>
                  <a:cubicBezTo>
                    <a:pt x="121" y="1489"/>
                    <a:pt x="143" y="766"/>
                    <a:pt x="186" y="42"/>
                  </a:cubicBezTo>
                  <a:cubicBezTo>
                    <a:pt x="186" y="15"/>
                    <a:pt x="164" y="1"/>
                    <a:pt x="1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3724325" y="3116375"/>
              <a:ext cx="72025" cy="253275"/>
            </a:xfrm>
            <a:custGeom>
              <a:avLst/>
              <a:gdLst/>
              <a:ahLst/>
              <a:cxnLst/>
              <a:rect l="l" t="t" r="r" b="b"/>
              <a:pathLst>
                <a:path w="2881" h="10131" extrusionOk="0">
                  <a:moveTo>
                    <a:pt x="63" y="0"/>
                  </a:moveTo>
                  <a:cubicBezTo>
                    <a:pt x="16" y="0"/>
                    <a:pt x="0" y="69"/>
                    <a:pt x="52" y="89"/>
                  </a:cubicBezTo>
                  <a:cubicBezTo>
                    <a:pt x="688" y="352"/>
                    <a:pt x="1246" y="791"/>
                    <a:pt x="1653" y="1350"/>
                  </a:cubicBezTo>
                  <a:cubicBezTo>
                    <a:pt x="2080" y="1931"/>
                    <a:pt x="2354" y="2599"/>
                    <a:pt x="2530" y="3291"/>
                  </a:cubicBezTo>
                  <a:cubicBezTo>
                    <a:pt x="2716" y="4069"/>
                    <a:pt x="2793" y="4902"/>
                    <a:pt x="2716" y="5691"/>
                  </a:cubicBezTo>
                  <a:cubicBezTo>
                    <a:pt x="2650" y="6503"/>
                    <a:pt x="2387" y="7281"/>
                    <a:pt x="1981" y="7994"/>
                  </a:cubicBezTo>
                  <a:cubicBezTo>
                    <a:pt x="1521" y="8794"/>
                    <a:pt x="896" y="9496"/>
                    <a:pt x="161" y="10066"/>
                  </a:cubicBezTo>
                  <a:cubicBezTo>
                    <a:pt x="127" y="10092"/>
                    <a:pt x="160" y="10131"/>
                    <a:pt x="191" y="10131"/>
                  </a:cubicBezTo>
                  <a:cubicBezTo>
                    <a:pt x="200" y="10131"/>
                    <a:pt x="209" y="10128"/>
                    <a:pt x="216" y="10121"/>
                  </a:cubicBezTo>
                  <a:cubicBezTo>
                    <a:pt x="874" y="9606"/>
                    <a:pt x="1455" y="8980"/>
                    <a:pt x="1904" y="8279"/>
                  </a:cubicBezTo>
                  <a:cubicBezTo>
                    <a:pt x="2343" y="7577"/>
                    <a:pt x="2650" y="6788"/>
                    <a:pt x="2771" y="5966"/>
                  </a:cubicBezTo>
                  <a:cubicBezTo>
                    <a:pt x="2881" y="5165"/>
                    <a:pt x="2825" y="4310"/>
                    <a:pt x="2661" y="3520"/>
                  </a:cubicBezTo>
                  <a:cubicBezTo>
                    <a:pt x="2508" y="2797"/>
                    <a:pt x="2255" y="2085"/>
                    <a:pt x="1839" y="1471"/>
                  </a:cubicBezTo>
                  <a:cubicBezTo>
                    <a:pt x="1455" y="900"/>
                    <a:pt x="929" y="418"/>
                    <a:pt x="304" y="111"/>
                  </a:cubicBezTo>
                  <a:cubicBezTo>
                    <a:pt x="227" y="78"/>
                    <a:pt x="150" y="34"/>
                    <a:pt x="74" y="1"/>
                  </a:cubicBezTo>
                  <a:cubicBezTo>
                    <a:pt x="70" y="1"/>
                    <a:pt x="66" y="0"/>
                    <a:pt x="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3724500" y="3116400"/>
              <a:ext cx="107475" cy="253300"/>
            </a:xfrm>
            <a:custGeom>
              <a:avLst/>
              <a:gdLst/>
              <a:ahLst/>
              <a:cxnLst/>
              <a:rect l="l" t="t" r="r" b="b"/>
              <a:pathLst>
                <a:path w="4299" h="10132" extrusionOk="0">
                  <a:moveTo>
                    <a:pt x="55" y="0"/>
                  </a:moveTo>
                  <a:cubicBezTo>
                    <a:pt x="1" y="0"/>
                    <a:pt x="1" y="88"/>
                    <a:pt x="55" y="88"/>
                  </a:cubicBezTo>
                  <a:cubicBezTo>
                    <a:pt x="440" y="88"/>
                    <a:pt x="823" y="186"/>
                    <a:pt x="1174" y="329"/>
                  </a:cubicBezTo>
                  <a:cubicBezTo>
                    <a:pt x="1580" y="483"/>
                    <a:pt x="1974" y="702"/>
                    <a:pt x="2325" y="954"/>
                  </a:cubicBezTo>
                  <a:cubicBezTo>
                    <a:pt x="2665" y="1185"/>
                    <a:pt x="2994" y="1470"/>
                    <a:pt x="3257" y="1787"/>
                  </a:cubicBezTo>
                  <a:cubicBezTo>
                    <a:pt x="3542" y="2138"/>
                    <a:pt x="3739" y="2555"/>
                    <a:pt x="3871" y="2983"/>
                  </a:cubicBezTo>
                  <a:cubicBezTo>
                    <a:pt x="4189" y="3947"/>
                    <a:pt x="4200" y="5010"/>
                    <a:pt x="4024" y="6009"/>
                  </a:cubicBezTo>
                  <a:cubicBezTo>
                    <a:pt x="3860" y="6962"/>
                    <a:pt x="3498" y="7960"/>
                    <a:pt x="2840" y="8684"/>
                  </a:cubicBezTo>
                  <a:cubicBezTo>
                    <a:pt x="2238" y="9352"/>
                    <a:pt x="1382" y="9824"/>
                    <a:pt x="505" y="10010"/>
                  </a:cubicBezTo>
                  <a:cubicBezTo>
                    <a:pt x="396" y="10021"/>
                    <a:pt x="297" y="10043"/>
                    <a:pt x="187" y="10054"/>
                  </a:cubicBezTo>
                  <a:cubicBezTo>
                    <a:pt x="136" y="10054"/>
                    <a:pt x="133" y="10132"/>
                    <a:pt x="178" y="10132"/>
                  </a:cubicBezTo>
                  <a:cubicBezTo>
                    <a:pt x="181" y="10132"/>
                    <a:pt x="184" y="10132"/>
                    <a:pt x="187" y="10131"/>
                  </a:cubicBezTo>
                  <a:cubicBezTo>
                    <a:pt x="1086" y="10043"/>
                    <a:pt x="1985" y="9605"/>
                    <a:pt x="2654" y="8991"/>
                  </a:cubicBezTo>
                  <a:cubicBezTo>
                    <a:pt x="3388" y="8322"/>
                    <a:pt x="3805" y="7357"/>
                    <a:pt x="4024" y="6403"/>
                  </a:cubicBezTo>
                  <a:cubicBezTo>
                    <a:pt x="4255" y="5405"/>
                    <a:pt x="4299" y="4331"/>
                    <a:pt x="4058" y="3322"/>
                  </a:cubicBezTo>
                  <a:cubicBezTo>
                    <a:pt x="3937" y="2851"/>
                    <a:pt x="3761" y="2369"/>
                    <a:pt x="3487" y="1974"/>
                  </a:cubicBezTo>
                  <a:cubicBezTo>
                    <a:pt x="3257" y="1634"/>
                    <a:pt x="2961" y="1338"/>
                    <a:pt x="2643" y="1085"/>
                  </a:cubicBezTo>
                  <a:cubicBezTo>
                    <a:pt x="2292" y="812"/>
                    <a:pt x="1909" y="571"/>
                    <a:pt x="1503" y="373"/>
                  </a:cubicBezTo>
                  <a:cubicBezTo>
                    <a:pt x="1130" y="208"/>
                    <a:pt x="735" y="66"/>
                    <a:pt x="330" y="22"/>
                  </a:cubicBezTo>
                  <a:cubicBezTo>
                    <a:pt x="231" y="11"/>
                    <a:pt x="143" y="0"/>
                    <a:pt x="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3601975" y="3246875"/>
              <a:ext cx="253025" cy="1925"/>
            </a:xfrm>
            <a:custGeom>
              <a:avLst/>
              <a:gdLst/>
              <a:ahLst/>
              <a:cxnLst/>
              <a:rect l="l" t="t" r="r" b="b"/>
              <a:pathLst>
                <a:path w="10121" h="77" extrusionOk="0">
                  <a:moveTo>
                    <a:pt x="45" y="0"/>
                  </a:moveTo>
                  <a:cubicBezTo>
                    <a:pt x="1" y="0"/>
                    <a:pt x="1" y="77"/>
                    <a:pt x="45" y="77"/>
                  </a:cubicBezTo>
                  <a:lnTo>
                    <a:pt x="10066" y="77"/>
                  </a:lnTo>
                  <a:cubicBezTo>
                    <a:pt x="10121" y="77"/>
                    <a:pt x="10121" y="0"/>
                    <a:pt x="1006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621175" y="3175750"/>
              <a:ext cx="212450" cy="2175"/>
            </a:xfrm>
            <a:custGeom>
              <a:avLst/>
              <a:gdLst/>
              <a:ahLst/>
              <a:cxnLst/>
              <a:rect l="l" t="t" r="r" b="b"/>
              <a:pathLst>
                <a:path w="8498" h="87" extrusionOk="0">
                  <a:moveTo>
                    <a:pt x="176" y="0"/>
                  </a:moveTo>
                  <a:cubicBezTo>
                    <a:pt x="139" y="0"/>
                    <a:pt x="103" y="2"/>
                    <a:pt x="66" y="5"/>
                  </a:cubicBezTo>
                  <a:lnTo>
                    <a:pt x="55" y="5"/>
                  </a:lnTo>
                  <a:cubicBezTo>
                    <a:pt x="0" y="5"/>
                    <a:pt x="0" y="82"/>
                    <a:pt x="55" y="82"/>
                  </a:cubicBezTo>
                  <a:lnTo>
                    <a:pt x="8103" y="82"/>
                  </a:lnTo>
                  <a:cubicBezTo>
                    <a:pt x="8176" y="82"/>
                    <a:pt x="8249" y="87"/>
                    <a:pt x="8322" y="87"/>
                  </a:cubicBezTo>
                  <a:cubicBezTo>
                    <a:pt x="8359" y="87"/>
                    <a:pt x="8395" y="86"/>
                    <a:pt x="8432" y="82"/>
                  </a:cubicBezTo>
                  <a:lnTo>
                    <a:pt x="8442" y="82"/>
                  </a:lnTo>
                  <a:cubicBezTo>
                    <a:pt x="8498" y="82"/>
                    <a:pt x="8498" y="5"/>
                    <a:pt x="8442" y="5"/>
                  </a:cubicBezTo>
                  <a:lnTo>
                    <a:pt x="395" y="5"/>
                  </a:lnTo>
                  <a:cubicBezTo>
                    <a:pt x="322" y="5"/>
                    <a:pt x="249" y="0"/>
                    <a:pt x="1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3629675" y="3317850"/>
              <a:ext cx="196275" cy="2225"/>
            </a:xfrm>
            <a:custGeom>
              <a:avLst/>
              <a:gdLst/>
              <a:ahLst/>
              <a:cxnLst/>
              <a:rect l="l" t="t" r="r" b="b"/>
              <a:pathLst>
                <a:path w="7851" h="89" extrusionOk="0">
                  <a:moveTo>
                    <a:pt x="44" y="0"/>
                  </a:moveTo>
                  <a:cubicBezTo>
                    <a:pt x="1" y="0"/>
                    <a:pt x="1" y="88"/>
                    <a:pt x="44" y="88"/>
                  </a:cubicBezTo>
                  <a:lnTo>
                    <a:pt x="7795" y="88"/>
                  </a:lnTo>
                  <a:cubicBezTo>
                    <a:pt x="7851" y="88"/>
                    <a:pt x="7851" y="0"/>
                    <a:pt x="77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26"/>
          <p:cNvSpPr/>
          <p:nvPr/>
        </p:nvSpPr>
        <p:spPr>
          <a:xfrm rot="7802080">
            <a:off x="5238753" y="3308846"/>
            <a:ext cx="4195605" cy="20073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501" name="Google Shape;501;p26"/>
          <p:cNvSpPr/>
          <p:nvPr/>
        </p:nvSpPr>
        <p:spPr>
          <a:xfrm>
            <a:off x="6595800" y="-501775"/>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502" name="Google Shape;502;p26"/>
          <p:cNvSpPr/>
          <p:nvPr/>
        </p:nvSpPr>
        <p:spPr>
          <a:xfrm>
            <a:off x="-551050" y="627750"/>
            <a:ext cx="964387" cy="1748853"/>
          </a:xfrm>
          <a:custGeom>
            <a:avLst/>
            <a:gdLst/>
            <a:ahLst/>
            <a:cxnLst/>
            <a:rect l="l" t="t" r="r" b="b"/>
            <a:pathLst>
              <a:path w="24801" h="44975" extrusionOk="0">
                <a:moveTo>
                  <a:pt x="0" y="0"/>
                </a:moveTo>
                <a:cubicBezTo>
                  <a:pt x="9939" y="2840"/>
                  <a:pt x="22701" y="8942"/>
                  <a:pt x="24402" y="19138"/>
                </a:cubicBezTo>
                <a:cubicBezTo>
                  <a:pt x="25999" y="28707"/>
                  <a:pt x="19683" y="40640"/>
                  <a:pt x="11004" y="44975"/>
                </a:cubicBezTo>
              </a:path>
            </a:pathLst>
          </a:custGeom>
          <a:noFill/>
          <a:ln w="9525" cap="flat" cmpd="sng">
            <a:solidFill>
              <a:schemeClr val="lt2"/>
            </a:solidFill>
            <a:prstDash val="lgDash"/>
            <a:round/>
            <a:headEnd type="none" w="med" len="med"/>
            <a:tailEnd type="none" w="med" len="med"/>
          </a:ln>
        </p:spPr>
      </p:sp>
      <p:sp>
        <p:nvSpPr>
          <p:cNvPr id="503" name="Google Shape;503;p26"/>
          <p:cNvSpPr/>
          <p:nvPr/>
        </p:nvSpPr>
        <p:spPr>
          <a:xfrm rot="-2700000">
            <a:off x="2523063" y="-602314"/>
            <a:ext cx="1119389" cy="1104828"/>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504" name="Google Shape;504;p26"/>
          <p:cNvSpPr/>
          <p:nvPr/>
        </p:nvSpPr>
        <p:spPr>
          <a:xfrm rot="10799680">
            <a:off x="-130646" y="4631436"/>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505" name="Google Shape;505;p26"/>
          <p:cNvSpPr/>
          <p:nvPr/>
        </p:nvSpPr>
        <p:spPr>
          <a:xfrm>
            <a:off x="1039702" y="1056449"/>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8865552" y="263688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442732" y="320521"/>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7369552" y="4478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175498" y="325453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26"/>
          <p:cNvGrpSpPr/>
          <p:nvPr/>
        </p:nvGrpSpPr>
        <p:grpSpPr>
          <a:xfrm flipH="1">
            <a:off x="8622323" y="1203763"/>
            <a:ext cx="416587" cy="596813"/>
            <a:chOff x="8555949" y="806163"/>
            <a:chExt cx="416587" cy="596813"/>
          </a:xfrm>
        </p:grpSpPr>
        <p:sp>
          <p:nvSpPr>
            <p:cNvPr id="511" name="Google Shape;511;p26"/>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8862861" y="1309675"/>
              <a:ext cx="93300" cy="9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88792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26"/>
          <p:cNvGrpSpPr/>
          <p:nvPr/>
        </p:nvGrpSpPr>
        <p:grpSpPr>
          <a:xfrm flipH="1">
            <a:off x="413323" y="1758575"/>
            <a:ext cx="400212" cy="418950"/>
            <a:chOff x="8555949" y="984025"/>
            <a:chExt cx="400212" cy="418950"/>
          </a:xfrm>
        </p:grpSpPr>
        <p:sp>
          <p:nvSpPr>
            <p:cNvPr id="516" name="Google Shape;516;p26"/>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8862861" y="1309675"/>
              <a:ext cx="93300" cy="9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26"/>
          <p:cNvGrpSpPr/>
          <p:nvPr/>
        </p:nvGrpSpPr>
        <p:grpSpPr>
          <a:xfrm>
            <a:off x="8402289" y="4373147"/>
            <a:ext cx="461594" cy="461695"/>
            <a:chOff x="3601725" y="3116375"/>
            <a:chExt cx="253275" cy="253400"/>
          </a:xfrm>
        </p:grpSpPr>
        <p:sp>
          <p:nvSpPr>
            <p:cNvPr id="520" name="Google Shape;520;p26"/>
            <p:cNvSpPr/>
            <p:nvPr/>
          </p:nvSpPr>
          <p:spPr>
            <a:xfrm>
              <a:off x="3601725" y="3116650"/>
              <a:ext cx="251900" cy="252200"/>
            </a:xfrm>
            <a:custGeom>
              <a:avLst/>
              <a:gdLst/>
              <a:ahLst/>
              <a:cxnLst/>
              <a:rect l="l" t="t" r="r" b="b"/>
              <a:pathLst>
                <a:path w="10076" h="10088" extrusionOk="0">
                  <a:moveTo>
                    <a:pt x="5044" y="1"/>
                  </a:moveTo>
                  <a:cubicBezTo>
                    <a:pt x="2259" y="1"/>
                    <a:pt x="0" y="2259"/>
                    <a:pt x="0" y="5044"/>
                  </a:cubicBezTo>
                  <a:cubicBezTo>
                    <a:pt x="0" y="7829"/>
                    <a:pt x="2259" y="10088"/>
                    <a:pt x="5044" y="10088"/>
                  </a:cubicBezTo>
                  <a:cubicBezTo>
                    <a:pt x="7817" y="10088"/>
                    <a:pt x="10076" y="7829"/>
                    <a:pt x="10076" y="5044"/>
                  </a:cubicBezTo>
                  <a:cubicBezTo>
                    <a:pt x="10076" y="2259"/>
                    <a:pt x="7817" y="1"/>
                    <a:pt x="5044"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3623650" y="3116400"/>
              <a:ext cx="105275" cy="252200"/>
            </a:xfrm>
            <a:custGeom>
              <a:avLst/>
              <a:gdLst/>
              <a:ahLst/>
              <a:cxnLst/>
              <a:rect l="l" t="t" r="r" b="b"/>
              <a:pathLst>
                <a:path w="4211" h="10088" extrusionOk="0">
                  <a:moveTo>
                    <a:pt x="4046" y="0"/>
                  </a:moveTo>
                  <a:cubicBezTo>
                    <a:pt x="3180" y="88"/>
                    <a:pt x="2368" y="406"/>
                    <a:pt x="1721" y="976"/>
                  </a:cubicBezTo>
                  <a:cubicBezTo>
                    <a:pt x="1184" y="1448"/>
                    <a:pt x="768" y="2050"/>
                    <a:pt x="493" y="2708"/>
                  </a:cubicBezTo>
                  <a:cubicBezTo>
                    <a:pt x="77" y="3706"/>
                    <a:pt x="0" y="4813"/>
                    <a:pt x="164" y="5877"/>
                  </a:cubicBezTo>
                  <a:cubicBezTo>
                    <a:pt x="329" y="6886"/>
                    <a:pt x="691" y="7872"/>
                    <a:pt x="1348" y="8662"/>
                  </a:cubicBezTo>
                  <a:cubicBezTo>
                    <a:pt x="1962" y="9407"/>
                    <a:pt x="2839" y="9956"/>
                    <a:pt x="3804" y="10065"/>
                  </a:cubicBezTo>
                  <a:cubicBezTo>
                    <a:pt x="3925" y="10087"/>
                    <a:pt x="4046" y="10087"/>
                    <a:pt x="4167" y="10087"/>
                  </a:cubicBezTo>
                  <a:cubicBezTo>
                    <a:pt x="4210" y="10087"/>
                    <a:pt x="4210" y="10010"/>
                    <a:pt x="4167" y="10010"/>
                  </a:cubicBezTo>
                  <a:cubicBezTo>
                    <a:pt x="3202" y="9999"/>
                    <a:pt x="2291" y="9539"/>
                    <a:pt x="1623" y="8859"/>
                  </a:cubicBezTo>
                  <a:cubicBezTo>
                    <a:pt x="932" y="8136"/>
                    <a:pt x="515" y="7181"/>
                    <a:pt x="307" y="6206"/>
                  </a:cubicBezTo>
                  <a:cubicBezTo>
                    <a:pt x="99" y="5186"/>
                    <a:pt x="110" y="4111"/>
                    <a:pt x="427" y="3114"/>
                  </a:cubicBezTo>
                  <a:cubicBezTo>
                    <a:pt x="658" y="2423"/>
                    <a:pt x="1041" y="1765"/>
                    <a:pt x="1557" y="1239"/>
                  </a:cubicBezTo>
                  <a:cubicBezTo>
                    <a:pt x="2127" y="658"/>
                    <a:pt x="2873" y="274"/>
                    <a:pt x="3673" y="132"/>
                  </a:cubicBezTo>
                  <a:cubicBezTo>
                    <a:pt x="3794" y="110"/>
                    <a:pt x="3925" y="99"/>
                    <a:pt x="4046" y="88"/>
                  </a:cubicBezTo>
                  <a:cubicBezTo>
                    <a:pt x="4101" y="77"/>
                    <a:pt x="4101" y="0"/>
                    <a:pt x="404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3665575" y="3116475"/>
              <a:ext cx="64850" cy="253300"/>
            </a:xfrm>
            <a:custGeom>
              <a:avLst/>
              <a:gdLst/>
              <a:ahLst/>
              <a:cxnLst/>
              <a:rect l="l" t="t" r="r" b="b"/>
              <a:pathLst>
                <a:path w="2594" h="10132" extrusionOk="0">
                  <a:moveTo>
                    <a:pt x="2369" y="0"/>
                  </a:moveTo>
                  <a:cubicBezTo>
                    <a:pt x="2362" y="0"/>
                    <a:pt x="2354" y="2"/>
                    <a:pt x="2347" y="8"/>
                  </a:cubicBezTo>
                  <a:cubicBezTo>
                    <a:pt x="1733" y="359"/>
                    <a:pt x="1240" y="940"/>
                    <a:pt x="856" y="1543"/>
                  </a:cubicBezTo>
                  <a:cubicBezTo>
                    <a:pt x="670" y="1839"/>
                    <a:pt x="505" y="2157"/>
                    <a:pt x="385" y="2486"/>
                  </a:cubicBezTo>
                  <a:cubicBezTo>
                    <a:pt x="242" y="2880"/>
                    <a:pt x="165" y="3297"/>
                    <a:pt x="110" y="3703"/>
                  </a:cubicBezTo>
                  <a:cubicBezTo>
                    <a:pt x="0" y="4580"/>
                    <a:pt x="22" y="5479"/>
                    <a:pt x="99" y="6356"/>
                  </a:cubicBezTo>
                  <a:cubicBezTo>
                    <a:pt x="143" y="6784"/>
                    <a:pt x="209" y="7212"/>
                    <a:pt x="307" y="7639"/>
                  </a:cubicBezTo>
                  <a:cubicBezTo>
                    <a:pt x="406" y="8012"/>
                    <a:pt x="527" y="8406"/>
                    <a:pt x="735" y="8747"/>
                  </a:cubicBezTo>
                  <a:cubicBezTo>
                    <a:pt x="1141" y="9415"/>
                    <a:pt x="1810" y="9853"/>
                    <a:pt x="2533" y="10128"/>
                  </a:cubicBezTo>
                  <a:cubicBezTo>
                    <a:pt x="2539" y="10131"/>
                    <a:pt x="2544" y="10132"/>
                    <a:pt x="2548" y="10132"/>
                  </a:cubicBezTo>
                  <a:cubicBezTo>
                    <a:pt x="2582" y="10132"/>
                    <a:pt x="2594" y="10070"/>
                    <a:pt x="2555" y="10051"/>
                  </a:cubicBezTo>
                  <a:cubicBezTo>
                    <a:pt x="1919" y="9810"/>
                    <a:pt x="1305" y="9426"/>
                    <a:pt x="911" y="8867"/>
                  </a:cubicBezTo>
                  <a:cubicBezTo>
                    <a:pt x="691" y="8549"/>
                    <a:pt x="560" y="8198"/>
                    <a:pt x="450" y="7848"/>
                  </a:cubicBezTo>
                  <a:cubicBezTo>
                    <a:pt x="329" y="7441"/>
                    <a:pt x="253" y="7014"/>
                    <a:pt x="209" y="6598"/>
                  </a:cubicBezTo>
                  <a:cubicBezTo>
                    <a:pt x="110" y="5764"/>
                    <a:pt x="88" y="4898"/>
                    <a:pt x="154" y="4054"/>
                  </a:cubicBezTo>
                  <a:cubicBezTo>
                    <a:pt x="187" y="3615"/>
                    <a:pt x="263" y="3187"/>
                    <a:pt x="373" y="2771"/>
                  </a:cubicBezTo>
                  <a:cubicBezTo>
                    <a:pt x="472" y="2442"/>
                    <a:pt x="614" y="2124"/>
                    <a:pt x="779" y="1817"/>
                  </a:cubicBezTo>
                  <a:cubicBezTo>
                    <a:pt x="987" y="1467"/>
                    <a:pt x="1228" y="1126"/>
                    <a:pt x="1503" y="819"/>
                  </a:cubicBezTo>
                  <a:cubicBezTo>
                    <a:pt x="1755" y="534"/>
                    <a:pt x="2051" y="271"/>
                    <a:pt x="2390" y="74"/>
                  </a:cubicBezTo>
                  <a:cubicBezTo>
                    <a:pt x="2427" y="56"/>
                    <a:pt x="2403" y="0"/>
                    <a:pt x="2369"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3721225" y="3116450"/>
              <a:ext cx="8925" cy="252125"/>
            </a:xfrm>
            <a:custGeom>
              <a:avLst/>
              <a:gdLst/>
              <a:ahLst/>
              <a:cxnLst/>
              <a:rect l="l" t="t" r="r" b="b"/>
              <a:pathLst>
                <a:path w="357" h="10085" extrusionOk="0">
                  <a:moveTo>
                    <a:pt x="143" y="1"/>
                  </a:moveTo>
                  <a:cubicBezTo>
                    <a:pt x="121" y="1"/>
                    <a:pt x="99" y="15"/>
                    <a:pt x="99" y="42"/>
                  </a:cubicBezTo>
                  <a:cubicBezTo>
                    <a:pt x="33" y="1336"/>
                    <a:pt x="0" y="2640"/>
                    <a:pt x="0" y="3934"/>
                  </a:cubicBezTo>
                  <a:cubicBezTo>
                    <a:pt x="0" y="5250"/>
                    <a:pt x="33" y="6565"/>
                    <a:pt x="110" y="7881"/>
                  </a:cubicBezTo>
                  <a:cubicBezTo>
                    <a:pt x="154" y="8605"/>
                    <a:pt x="208" y="9328"/>
                    <a:pt x="274" y="10052"/>
                  </a:cubicBezTo>
                  <a:cubicBezTo>
                    <a:pt x="274" y="10074"/>
                    <a:pt x="296" y="10085"/>
                    <a:pt x="317" y="10085"/>
                  </a:cubicBezTo>
                  <a:cubicBezTo>
                    <a:pt x="337" y="10085"/>
                    <a:pt x="357" y="10074"/>
                    <a:pt x="351" y="10052"/>
                  </a:cubicBezTo>
                  <a:cubicBezTo>
                    <a:pt x="230" y="8758"/>
                    <a:pt x="154" y="7464"/>
                    <a:pt x="110" y="6160"/>
                  </a:cubicBezTo>
                  <a:cubicBezTo>
                    <a:pt x="77" y="4844"/>
                    <a:pt x="77" y="3529"/>
                    <a:pt x="99" y="2213"/>
                  </a:cubicBezTo>
                  <a:cubicBezTo>
                    <a:pt x="121" y="1489"/>
                    <a:pt x="143" y="766"/>
                    <a:pt x="186" y="42"/>
                  </a:cubicBezTo>
                  <a:cubicBezTo>
                    <a:pt x="186" y="15"/>
                    <a:pt x="164" y="1"/>
                    <a:pt x="143"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3724325" y="3116375"/>
              <a:ext cx="72025" cy="253275"/>
            </a:xfrm>
            <a:custGeom>
              <a:avLst/>
              <a:gdLst/>
              <a:ahLst/>
              <a:cxnLst/>
              <a:rect l="l" t="t" r="r" b="b"/>
              <a:pathLst>
                <a:path w="2881" h="10131" extrusionOk="0">
                  <a:moveTo>
                    <a:pt x="63" y="0"/>
                  </a:moveTo>
                  <a:cubicBezTo>
                    <a:pt x="16" y="0"/>
                    <a:pt x="0" y="69"/>
                    <a:pt x="52" y="89"/>
                  </a:cubicBezTo>
                  <a:cubicBezTo>
                    <a:pt x="688" y="352"/>
                    <a:pt x="1246" y="791"/>
                    <a:pt x="1653" y="1350"/>
                  </a:cubicBezTo>
                  <a:cubicBezTo>
                    <a:pt x="2080" y="1931"/>
                    <a:pt x="2354" y="2599"/>
                    <a:pt x="2530" y="3291"/>
                  </a:cubicBezTo>
                  <a:cubicBezTo>
                    <a:pt x="2716" y="4069"/>
                    <a:pt x="2793" y="4902"/>
                    <a:pt x="2716" y="5691"/>
                  </a:cubicBezTo>
                  <a:cubicBezTo>
                    <a:pt x="2650" y="6503"/>
                    <a:pt x="2387" y="7281"/>
                    <a:pt x="1981" y="7994"/>
                  </a:cubicBezTo>
                  <a:cubicBezTo>
                    <a:pt x="1521" y="8794"/>
                    <a:pt x="896" y="9496"/>
                    <a:pt x="161" y="10066"/>
                  </a:cubicBezTo>
                  <a:cubicBezTo>
                    <a:pt x="127" y="10092"/>
                    <a:pt x="160" y="10131"/>
                    <a:pt x="191" y="10131"/>
                  </a:cubicBezTo>
                  <a:cubicBezTo>
                    <a:pt x="200" y="10131"/>
                    <a:pt x="209" y="10128"/>
                    <a:pt x="216" y="10121"/>
                  </a:cubicBezTo>
                  <a:cubicBezTo>
                    <a:pt x="874" y="9606"/>
                    <a:pt x="1455" y="8980"/>
                    <a:pt x="1904" y="8279"/>
                  </a:cubicBezTo>
                  <a:cubicBezTo>
                    <a:pt x="2343" y="7577"/>
                    <a:pt x="2650" y="6788"/>
                    <a:pt x="2771" y="5966"/>
                  </a:cubicBezTo>
                  <a:cubicBezTo>
                    <a:pt x="2881" y="5165"/>
                    <a:pt x="2825" y="4310"/>
                    <a:pt x="2661" y="3520"/>
                  </a:cubicBezTo>
                  <a:cubicBezTo>
                    <a:pt x="2508" y="2797"/>
                    <a:pt x="2255" y="2085"/>
                    <a:pt x="1839" y="1471"/>
                  </a:cubicBezTo>
                  <a:cubicBezTo>
                    <a:pt x="1455" y="900"/>
                    <a:pt x="929" y="418"/>
                    <a:pt x="304" y="111"/>
                  </a:cubicBezTo>
                  <a:cubicBezTo>
                    <a:pt x="227" y="78"/>
                    <a:pt x="150" y="34"/>
                    <a:pt x="74" y="1"/>
                  </a:cubicBezTo>
                  <a:cubicBezTo>
                    <a:pt x="70" y="1"/>
                    <a:pt x="66" y="0"/>
                    <a:pt x="63"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3724500" y="3116400"/>
              <a:ext cx="107475" cy="253300"/>
            </a:xfrm>
            <a:custGeom>
              <a:avLst/>
              <a:gdLst/>
              <a:ahLst/>
              <a:cxnLst/>
              <a:rect l="l" t="t" r="r" b="b"/>
              <a:pathLst>
                <a:path w="4299" h="10132" extrusionOk="0">
                  <a:moveTo>
                    <a:pt x="55" y="0"/>
                  </a:moveTo>
                  <a:cubicBezTo>
                    <a:pt x="1" y="0"/>
                    <a:pt x="1" y="88"/>
                    <a:pt x="55" y="88"/>
                  </a:cubicBezTo>
                  <a:cubicBezTo>
                    <a:pt x="440" y="88"/>
                    <a:pt x="823" y="186"/>
                    <a:pt x="1174" y="329"/>
                  </a:cubicBezTo>
                  <a:cubicBezTo>
                    <a:pt x="1580" y="483"/>
                    <a:pt x="1974" y="702"/>
                    <a:pt x="2325" y="954"/>
                  </a:cubicBezTo>
                  <a:cubicBezTo>
                    <a:pt x="2665" y="1185"/>
                    <a:pt x="2994" y="1470"/>
                    <a:pt x="3257" y="1787"/>
                  </a:cubicBezTo>
                  <a:cubicBezTo>
                    <a:pt x="3542" y="2138"/>
                    <a:pt x="3739" y="2555"/>
                    <a:pt x="3871" y="2983"/>
                  </a:cubicBezTo>
                  <a:cubicBezTo>
                    <a:pt x="4189" y="3947"/>
                    <a:pt x="4200" y="5010"/>
                    <a:pt x="4024" y="6009"/>
                  </a:cubicBezTo>
                  <a:cubicBezTo>
                    <a:pt x="3860" y="6962"/>
                    <a:pt x="3498" y="7960"/>
                    <a:pt x="2840" y="8684"/>
                  </a:cubicBezTo>
                  <a:cubicBezTo>
                    <a:pt x="2238" y="9352"/>
                    <a:pt x="1382" y="9824"/>
                    <a:pt x="505" y="10010"/>
                  </a:cubicBezTo>
                  <a:cubicBezTo>
                    <a:pt x="396" y="10021"/>
                    <a:pt x="297" y="10043"/>
                    <a:pt x="187" y="10054"/>
                  </a:cubicBezTo>
                  <a:cubicBezTo>
                    <a:pt x="136" y="10054"/>
                    <a:pt x="133" y="10132"/>
                    <a:pt x="178" y="10132"/>
                  </a:cubicBezTo>
                  <a:cubicBezTo>
                    <a:pt x="181" y="10132"/>
                    <a:pt x="184" y="10132"/>
                    <a:pt x="187" y="10131"/>
                  </a:cubicBezTo>
                  <a:cubicBezTo>
                    <a:pt x="1086" y="10043"/>
                    <a:pt x="1985" y="9605"/>
                    <a:pt x="2654" y="8991"/>
                  </a:cubicBezTo>
                  <a:cubicBezTo>
                    <a:pt x="3388" y="8322"/>
                    <a:pt x="3805" y="7357"/>
                    <a:pt x="4024" y="6403"/>
                  </a:cubicBezTo>
                  <a:cubicBezTo>
                    <a:pt x="4255" y="5405"/>
                    <a:pt x="4299" y="4331"/>
                    <a:pt x="4058" y="3322"/>
                  </a:cubicBezTo>
                  <a:cubicBezTo>
                    <a:pt x="3937" y="2851"/>
                    <a:pt x="3761" y="2369"/>
                    <a:pt x="3487" y="1974"/>
                  </a:cubicBezTo>
                  <a:cubicBezTo>
                    <a:pt x="3257" y="1634"/>
                    <a:pt x="2961" y="1338"/>
                    <a:pt x="2643" y="1085"/>
                  </a:cubicBezTo>
                  <a:cubicBezTo>
                    <a:pt x="2292" y="812"/>
                    <a:pt x="1909" y="571"/>
                    <a:pt x="1503" y="373"/>
                  </a:cubicBezTo>
                  <a:cubicBezTo>
                    <a:pt x="1130" y="208"/>
                    <a:pt x="735" y="66"/>
                    <a:pt x="330" y="22"/>
                  </a:cubicBezTo>
                  <a:cubicBezTo>
                    <a:pt x="231" y="11"/>
                    <a:pt x="143" y="0"/>
                    <a:pt x="5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601975" y="3246875"/>
              <a:ext cx="253025" cy="1925"/>
            </a:xfrm>
            <a:custGeom>
              <a:avLst/>
              <a:gdLst/>
              <a:ahLst/>
              <a:cxnLst/>
              <a:rect l="l" t="t" r="r" b="b"/>
              <a:pathLst>
                <a:path w="10121" h="77" extrusionOk="0">
                  <a:moveTo>
                    <a:pt x="45" y="0"/>
                  </a:moveTo>
                  <a:cubicBezTo>
                    <a:pt x="1" y="0"/>
                    <a:pt x="1" y="77"/>
                    <a:pt x="45" y="77"/>
                  </a:cubicBezTo>
                  <a:lnTo>
                    <a:pt x="10066" y="77"/>
                  </a:lnTo>
                  <a:cubicBezTo>
                    <a:pt x="10121" y="77"/>
                    <a:pt x="10121" y="0"/>
                    <a:pt x="1006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3621175" y="3175750"/>
              <a:ext cx="212450" cy="2175"/>
            </a:xfrm>
            <a:custGeom>
              <a:avLst/>
              <a:gdLst/>
              <a:ahLst/>
              <a:cxnLst/>
              <a:rect l="l" t="t" r="r" b="b"/>
              <a:pathLst>
                <a:path w="8498" h="87" extrusionOk="0">
                  <a:moveTo>
                    <a:pt x="176" y="0"/>
                  </a:moveTo>
                  <a:cubicBezTo>
                    <a:pt x="139" y="0"/>
                    <a:pt x="103" y="2"/>
                    <a:pt x="66" y="5"/>
                  </a:cubicBezTo>
                  <a:lnTo>
                    <a:pt x="55" y="5"/>
                  </a:lnTo>
                  <a:cubicBezTo>
                    <a:pt x="0" y="5"/>
                    <a:pt x="0" y="82"/>
                    <a:pt x="55" y="82"/>
                  </a:cubicBezTo>
                  <a:lnTo>
                    <a:pt x="8103" y="82"/>
                  </a:lnTo>
                  <a:cubicBezTo>
                    <a:pt x="8176" y="82"/>
                    <a:pt x="8249" y="87"/>
                    <a:pt x="8322" y="87"/>
                  </a:cubicBezTo>
                  <a:cubicBezTo>
                    <a:pt x="8359" y="87"/>
                    <a:pt x="8395" y="86"/>
                    <a:pt x="8432" y="82"/>
                  </a:cubicBezTo>
                  <a:lnTo>
                    <a:pt x="8442" y="82"/>
                  </a:lnTo>
                  <a:cubicBezTo>
                    <a:pt x="8498" y="82"/>
                    <a:pt x="8498" y="5"/>
                    <a:pt x="8442" y="5"/>
                  </a:cubicBezTo>
                  <a:lnTo>
                    <a:pt x="395" y="5"/>
                  </a:lnTo>
                  <a:cubicBezTo>
                    <a:pt x="322" y="5"/>
                    <a:pt x="249" y="0"/>
                    <a:pt x="17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3629675" y="3317850"/>
              <a:ext cx="196275" cy="2225"/>
            </a:xfrm>
            <a:custGeom>
              <a:avLst/>
              <a:gdLst/>
              <a:ahLst/>
              <a:cxnLst/>
              <a:rect l="l" t="t" r="r" b="b"/>
              <a:pathLst>
                <a:path w="7851" h="89" extrusionOk="0">
                  <a:moveTo>
                    <a:pt x="44" y="0"/>
                  </a:moveTo>
                  <a:cubicBezTo>
                    <a:pt x="1" y="0"/>
                    <a:pt x="1" y="88"/>
                    <a:pt x="44" y="88"/>
                  </a:cubicBezTo>
                  <a:lnTo>
                    <a:pt x="7795" y="88"/>
                  </a:lnTo>
                  <a:cubicBezTo>
                    <a:pt x="7851" y="88"/>
                    <a:pt x="7851" y="0"/>
                    <a:pt x="779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6"/>
          <p:cNvGrpSpPr/>
          <p:nvPr/>
        </p:nvGrpSpPr>
        <p:grpSpPr>
          <a:xfrm>
            <a:off x="280239" y="308647"/>
            <a:ext cx="461594" cy="461695"/>
            <a:chOff x="3601725" y="3116375"/>
            <a:chExt cx="253275" cy="253400"/>
          </a:xfrm>
        </p:grpSpPr>
        <p:sp>
          <p:nvSpPr>
            <p:cNvPr id="530" name="Google Shape;530;p26"/>
            <p:cNvSpPr/>
            <p:nvPr/>
          </p:nvSpPr>
          <p:spPr>
            <a:xfrm>
              <a:off x="3601725" y="3116650"/>
              <a:ext cx="251900" cy="252200"/>
            </a:xfrm>
            <a:custGeom>
              <a:avLst/>
              <a:gdLst/>
              <a:ahLst/>
              <a:cxnLst/>
              <a:rect l="l" t="t" r="r" b="b"/>
              <a:pathLst>
                <a:path w="10076" h="10088" extrusionOk="0">
                  <a:moveTo>
                    <a:pt x="5044" y="1"/>
                  </a:moveTo>
                  <a:cubicBezTo>
                    <a:pt x="2259" y="1"/>
                    <a:pt x="0" y="2259"/>
                    <a:pt x="0" y="5044"/>
                  </a:cubicBezTo>
                  <a:cubicBezTo>
                    <a:pt x="0" y="7829"/>
                    <a:pt x="2259" y="10088"/>
                    <a:pt x="5044" y="10088"/>
                  </a:cubicBezTo>
                  <a:cubicBezTo>
                    <a:pt x="7817" y="10088"/>
                    <a:pt x="10076" y="7829"/>
                    <a:pt x="10076" y="5044"/>
                  </a:cubicBezTo>
                  <a:cubicBezTo>
                    <a:pt x="10076" y="2259"/>
                    <a:pt x="7817" y="1"/>
                    <a:pt x="5044"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3623650" y="3116400"/>
              <a:ext cx="105275" cy="252200"/>
            </a:xfrm>
            <a:custGeom>
              <a:avLst/>
              <a:gdLst/>
              <a:ahLst/>
              <a:cxnLst/>
              <a:rect l="l" t="t" r="r" b="b"/>
              <a:pathLst>
                <a:path w="4211" h="10088" extrusionOk="0">
                  <a:moveTo>
                    <a:pt x="4046" y="0"/>
                  </a:moveTo>
                  <a:cubicBezTo>
                    <a:pt x="3180" y="88"/>
                    <a:pt x="2368" y="406"/>
                    <a:pt x="1721" y="976"/>
                  </a:cubicBezTo>
                  <a:cubicBezTo>
                    <a:pt x="1184" y="1448"/>
                    <a:pt x="768" y="2050"/>
                    <a:pt x="493" y="2708"/>
                  </a:cubicBezTo>
                  <a:cubicBezTo>
                    <a:pt x="77" y="3706"/>
                    <a:pt x="0" y="4813"/>
                    <a:pt x="164" y="5877"/>
                  </a:cubicBezTo>
                  <a:cubicBezTo>
                    <a:pt x="329" y="6886"/>
                    <a:pt x="691" y="7872"/>
                    <a:pt x="1348" y="8662"/>
                  </a:cubicBezTo>
                  <a:cubicBezTo>
                    <a:pt x="1962" y="9407"/>
                    <a:pt x="2839" y="9956"/>
                    <a:pt x="3804" y="10065"/>
                  </a:cubicBezTo>
                  <a:cubicBezTo>
                    <a:pt x="3925" y="10087"/>
                    <a:pt x="4046" y="10087"/>
                    <a:pt x="4167" y="10087"/>
                  </a:cubicBezTo>
                  <a:cubicBezTo>
                    <a:pt x="4210" y="10087"/>
                    <a:pt x="4210" y="10010"/>
                    <a:pt x="4167" y="10010"/>
                  </a:cubicBezTo>
                  <a:cubicBezTo>
                    <a:pt x="3202" y="9999"/>
                    <a:pt x="2291" y="9539"/>
                    <a:pt x="1623" y="8859"/>
                  </a:cubicBezTo>
                  <a:cubicBezTo>
                    <a:pt x="932" y="8136"/>
                    <a:pt x="515" y="7181"/>
                    <a:pt x="307" y="6206"/>
                  </a:cubicBezTo>
                  <a:cubicBezTo>
                    <a:pt x="99" y="5186"/>
                    <a:pt x="110" y="4111"/>
                    <a:pt x="427" y="3114"/>
                  </a:cubicBezTo>
                  <a:cubicBezTo>
                    <a:pt x="658" y="2423"/>
                    <a:pt x="1041" y="1765"/>
                    <a:pt x="1557" y="1239"/>
                  </a:cubicBezTo>
                  <a:cubicBezTo>
                    <a:pt x="2127" y="658"/>
                    <a:pt x="2873" y="274"/>
                    <a:pt x="3673" y="132"/>
                  </a:cubicBezTo>
                  <a:cubicBezTo>
                    <a:pt x="3794" y="110"/>
                    <a:pt x="3925" y="99"/>
                    <a:pt x="4046" y="88"/>
                  </a:cubicBezTo>
                  <a:cubicBezTo>
                    <a:pt x="4101" y="77"/>
                    <a:pt x="4101" y="0"/>
                    <a:pt x="404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3665575" y="3116475"/>
              <a:ext cx="64850" cy="253300"/>
            </a:xfrm>
            <a:custGeom>
              <a:avLst/>
              <a:gdLst/>
              <a:ahLst/>
              <a:cxnLst/>
              <a:rect l="l" t="t" r="r" b="b"/>
              <a:pathLst>
                <a:path w="2594" h="10132" extrusionOk="0">
                  <a:moveTo>
                    <a:pt x="2369" y="0"/>
                  </a:moveTo>
                  <a:cubicBezTo>
                    <a:pt x="2362" y="0"/>
                    <a:pt x="2354" y="2"/>
                    <a:pt x="2347" y="8"/>
                  </a:cubicBezTo>
                  <a:cubicBezTo>
                    <a:pt x="1733" y="359"/>
                    <a:pt x="1240" y="940"/>
                    <a:pt x="856" y="1543"/>
                  </a:cubicBezTo>
                  <a:cubicBezTo>
                    <a:pt x="670" y="1839"/>
                    <a:pt x="505" y="2157"/>
                    <a:pt x="385" y="2486"/>
                  </a:cubicBezTo>
                  <a:cubicBezTo>
                    <a:pt x="242" y="2880"/>
                    <a:pt x="165" y="3297"/>
                    <a:pt x="110" y="3703"/>
                  </a:cubicBezTo>
                  <a:cubicBezTo>
                    <a:pt x="0" y="4580"/>
                    <a:pt x="22" y="5479"/>
                    <a:pt x="99" y="6356"/>
                  </a:cubicBezTo>
                  <a:cubicBezTo>
                    <a:pt x="143" y="6784"/>
                    <a:pt x="209" y="7212"/>
                    <a:pt x="307" y="7639"/>
                  </a:cubicBezTo>
                  <a:cubicBezTo>
                    <a:pt x="406" y="8012"/>
                    <a:pt x="527" y="8406"/>
                    <a:pt x="735" y="8747"/>
                  </a:cubicBezTo>
                  <a:cubicBezTo>
                    <a:pt x="1141" y="9415"/>
                    <a:pt x="1810" y="9853"/>
                    <a:pt x="2533" y="10128"/>
                  </a:cubicBezTo>
                  <a:cubicBezTo>
                    <a:pt x="2539" y="10131"/>
                    <a:pt x="2544" y="10132"/>
                    <a:pt x="2548" y="10132"/>
                  </a:cubicBezTo>
                  <a:cubicBezTo>
                    <a:pt x="2582" y="10132"/>
                    <a:pt x="2594" y="10070"/>
                    <a:pt x="2555" y="10051"/>
                  </a:cubicBezTo>
                  <a:cubicBezTo>
                    <a:pt x="1919" y="9810"/>
                    <a:pt x="1305" y="9426"/>
                    <a:pt x="911" y="8867"/>
                  </a:cubicBezTo>
                  <a:cubicBezTo>
                    <a:pt x="691" y="8549"/>
                    <a:pt x="560" y="8198"/>
                    <a:pt x="450" y="7848"/>
                  </a:cubicBezTo>
                  <a:cubicBezTo>
                    <a:pt x="329" y="7441"/>
                    <a:pt x="253" y="7014"/>
                    <a:pt x="209" y="6598"/>
                  </a:cubicBezTo>
                  <a:cubicBezTo>
                    <a:pt x="110" y="5764"/>
                    <a:pt x="88" y="4898"/>
                    <a:pt x="154" y="4054"/>
                  </a:cubicBezTo>
                  <a:cubicBezTo>
                    <a:pt x="187" y="3615"/>
                    <a:pt x="263" y="3187"/>
                    <a:pt x="373" y="2771"/>
                  </a:cubicBezTo>
                  <a:cubicBezTo>
                    <a:pt x="472" y="2442"/>
                    <a:pt x="614" y="2124"/>
                    <a:pt x="779" y="1817"/>
                  </a:cubicBezTo>
                  <a:cubicBezTo>
                    <a:pt x="987" y="1467"/>
                    <a:pt x="1228" y="1126"/>
                    <a:pt x="1503" y="819"/>
                  </a:cubicBezTo>
                  <a:cubicBezTo>
                    <a:pt x="1755" y="534"/>
                    <a:pt x="2051" y="271"/>
                    <a:pt x="2390" y="74"/>
                  </a:cubicBezTo>
                  <a:cubicBezTo>
                    <a:pt x="2427" y="56"/>
                    <a:pt x="2403" y="0"/>
                    <a:pt x="2369"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3721225" y="3116450"/>
              <a:ext cx="8925" cy="252125"/>
            </a:xfrm>
            <a:custGeom>
              <a:avLst/>
              <a:gdLst/>
              <a:ahLst/>
              <a:cxnLst/>
              <a:rect l="l" t="t" r="r" b="b"/>
              <a:pathLst>
                <a:path w="357" h="10085" extrusionOk="0">
                  <a:moveTo>
                    <a:pt x="143" y="1"/>
                  </a:moveTo>
                  <a:cubicBezTo>
                    <a:pt x="121" y="1"/>
                    <a:pt x="99" y="15"/>
                    <a:pt x="99" y="42"/>
                  </a:cubicBezTo>
                  <a:cubicBezTo>
                    <a:pt x="33" y="1336"/>
                    <a:pt x="0" y="2640"/>
                    <a:pt x="0" y="3934"/>
                  </a:cubicBezTo>
                  <a:cubicBezTo>
                    <a:pt x="0" y="5250"/>
                    <a:pt x="33" y="6565"/>
                    <a:pt x="110" y="7881"/>
                  </a:cubicBezTo>
                  <a:cubicBezTo>
                    <a:pt x="154" y="8605"/>
                    <a:pt x="208" y="9328"/>
                    <a:pt x="274" y="10052"/>
                  </a:cubicBezTo>
                  <a:cubicBezTo>
                    <a:pt x="274" y="10074"/>
                    <a:pt x="296" y="10085"/>
                    <a:pt x="317" y="10085"/>
                  </a:cubicBezTo>
                  <a:cubicBezTo>
                    <a:pt x="337" y="10085"/>
                    <a:pt x="357" y="10074"/>
                    <a:pt x="351" y="10052"/>
                  </a:cubicBezTo>
                  <a:cubicBezTo>
                    <a:pt x="230" y="8758"/>
                    <a:pt x="154" y="7464"/>
                    <a:pt x="110" y="6160"/>
                  </a:cubicBezTo>
                  <a:cubicBezTo>
                    <a:pt x="77" y="4844"/>
                    <a:pt x="77" y="3529"/>
                    <a:pt x="99" y="2213"/>
                  </a:cubicBezTo>
                  <a:cubicBezTo>
                    <a:pt x="121" y="1489"/>
                    <a:pt x="143" y="766"/>
                    <a:pt x="186" y="42"/>
                  </a:cubicBezTo>
                  <a:cubicBezTo>
                    <a:pt x="186" y="15"/>
                    <a:pt x="164" y="1"/>
                    <a:pt x="143" y="1"/>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3724325" y="3116375"/>
              <a:ext cx="72025" cy="253275"/>
            </a:xfrm>
            <a:custGeom>
              <a:avLst/>
              <a:gdLst/>
              <a:ahLst/>
              <a:cxnLst/>
              <a:rect l="l" t="t" r="r" b="b"/>
              <a:pathLst>
                <a:path w="2881" h="10131" extrusionOk="0">
                  <a:moveTo>
                    <a:pt x="63" y="0"/>
                  </a:moveTo>
                  <a:cubicBezTo>
                    <a:pt x="16" y="0"/>
                    <a:pt x="0" y="69"/>
                    <a:pt x="52" y="89"/>
                  </a:cubicBezTo>
                  <a:cubicBezTo>
                    <a:pt x="688" y="352"/>
                    <a:pt x="1246" y="791"/>
                    <a:pt x="1653" y="1350"/>
                  </a:cubicBezTo>
                  <a:cubicBezTo>
                    <a:pt x="2080" y="1931"/>
                    <a:pt x="2354" y="2599"/>
                    <a:pt x="2530" y="3291"/>
                  </a:cubicBezTo>
                  <a:cubicBezTo>
                    <a:pt x="2716" y="4069"/>
                    <a:pt x="2793" y="4902"/>
                    <a:pt x="2716" y="5691"/>
                  </a:cubicBezTo>
                  <a:cubicBezTo>
                    <a:pt x="2650" y="6503"/>
                    <a:pt x="2387" y="7281"/>
                    <a:pt x="1981" y="7994"/>
                  </a:cubicBezTo>
                  <a:cubicBezTo>
                    <a:pt x="1521" y="8794"/>
                    <a:pt x="896" y="9496"/>
                    <a:pt x="161" y="10066"/>
                  </a:cubicBezTo>
                  <a:cubicBezTo>
                    <a:pt x="127" y="10092"/>
                    <a:pt x="160" y="10131"/>
                    <a:pt x="191" y="10131"/>
                  </a:cubicBezTo>
                  <a:cubicBezTo>
                    <a:pt x="200" y="10131"/>
                    <a:pt x="209" y="10128"/>
                    <a:pt x="216" y="10121"/>
                  </a:cubicBezTo>
                  <a:cubicBezTo>
                    <a:pt x="874" y="9606"/>
                    <a:pt x="1455" y="8980"/>
                    <a:pt x="1904" y="8279"/>
                  </a:cubicBezTo>
                  <a:cubicBezTo>
                    <a:pt x="2343" y="7577"/>
                    <a:pt x="2650" y="6788"/>
                    <a:pt x="2771" y="5966"/>
                  </a:cubicBezTo>
                  <a:cubicBezTo>
                    <a:pt x="2881" y="5165"/>
                    <a:pt x="2825" y="4310"/>
                    <a:pt x="2661" y="3520"/>
                  </a:cubicBezTo>
                  <a:cubicBezTo>
                    <a:pt x="2508" y="2797"/>
                    <a:pt x="2255" y="2085"/>
                    <a:pt x="1839" y="1471"/>
                  </a:cubicBezTo>
                  <a:cubicBezTo>
                    <a:pt x="1455" y="900"/>
                    <a:pt x="929" y="418"/>
                    <a:pt x="304" y="111"/>
                  </a:cubicBezTo>
                  <a:cubicBezTo>
                    <a:pt x="227" y="78"/>
                    <a:pt x="150" y="34"/>
                    <a:pt x="74" y="1"/>
                  </a:cubicBezTo>
                  <a:cubicBezTo>
                    <a:pt x="70" y="1"/>
                    <a:pt x="66" y="0"/>
                    <a:pt x="63"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3724500" y="3116400"/>
              <a:ext cx="107475" cy="253300"/>
            </a:xfrm>
            <a:custGeom>
              <a:avLst/>
              <a:gdLst/>
              <a:ahLst/>
              <a:cxnLst/>
              <a:rect l="l" t="t" r="r" b="b"/>
              <a:pathLst>
                <a:path w="4299" h="10132" extrusionOk="0">
                  <a:moveTo>
                    <a:pt x="55" y="0"/>
                  </a:moveTo>
                  <a:cubicBezTo>
                    <a:pt x="1" y="0"/>
                    <a:pt x="1" y="88"/>
                    <a:pt x="55" y="88"/>
                  </a:cubicBezTo>
                  <a:cubicBezTo>
                    <a:pt x="440" y="88"/>
                    <a:pt x="823" y="186"/>
                    <a:pt x="1174" y="329"/>
                  </a:cubicBezTo>
                  <a:cubicBezTo>
                    <a:pt x="1580" y="483"/>
                    <a:pt x="1974" y="702"/>
                    <a:pt x="2325" y="954"/>
                  </a:cubicBezTo>
                  <a:cubicBezTo>
                    <a:pt x="2665" y="1185"/>
                    <a:pt x="2994" y="1470"/>
                    <a:pt x="3257" y="1787"/>
                  </a:cubicBezTo>
                  <a:cubicBezTo>
                    <a:pt x="3542" y="2138"/>
                    <a:pt x="3739" y="2555"/>
                    <a:pt x="3871" y="2983"/>
                  </a:cubicBezTo>
                  <a:cubicBezTo>
                    <a:pt x="4189" y="3947"/>
                    <a:pt x="4200" y="5010"/>
                    <a:pt x="4024" y="6009"/>
                  </a:cubicBezTo>
                  <a:cubicBezTo>
                    <a:pt x="3860" y="6962"/>
                    <a:pt x="3498" y="7960"/>
                    <a:pt x="2840" y="8684"/>
                  </a:cubicBezTo>
                  <a:cubicBezTo>
                    <a:pt x="2238" y="9352"/>
                    <a:pt x="1382" y="9824"/>
                    <a:pt x="505" y="10010"/>
                  </a:cubicBezTo>
                  <a:cubicBezTo>
                    <a:pt x="396" y="10021"/>
                    <a:pt x="297" y="10043"/>
                    <a:pt x="187" y="10054"/>
                  </a:cubicBezTo>
                  <a:cubicBezTo>
                    <a:pt x="136" y="10054"/>
                    <a:pt x="133" y="10132"/>
                    <a:pt x="178" y="10132"/>
                  </a:cubicBezTo>
                  <a:cubicBezTo>
                    <a:pt x="181" y="10132"/>
                    <a:pt x="184" y="10132"/>
                    <a:pt x="187" y="10131"/>
                  </a:cubicBezTo>
                  <a:cubicBezTo>
                    <a:pt x="1086" y="10043"/>
                    <a:pt x="1985" y="9605"/>
                    <a:pt x="2654" y="8991"/>
                  </a:cubicBezTo>
                  <a:cubicBezTo>
                    <a:pt x="3388" y="8322"/>
                    <a:pt x="3805" y="7357"/>
                    <a:pt x="4024" y="6403"/>
                  </a:cubicBezTo>
                  <a:cubicBezTo>
                    <a:pt x="4255" y="5405"/>
                    <a:pt x="4299" y="4331"/>
                    <a:pt x="4058" y="3322"/>
                  </a:cubicBezTo>
                  <a:cubicBezTo>
                    <a:pt x="3937" y="2851"/>
                    <a:pt x="3761" y="2369"/>
                    <a:pt x="3487" y="1974"/>
                  </a:cubicBezTo>
                  <a:cubicBezTo>
                    <a:pt x="3257" y="1634"/>
                    <a:pt x="2961" y="1338"/>
                    <a:pt x="2643" y="1085"/>
                  </a:cubicBezTo>
                  <a:cubicBezTo>
                    <a:pt x="2292" y="812"/>
                    <a:pt x="1909" y="571"/>
                    <a:pt x="1503" y="373"/>
                  </a:cubicBezTo>
                  <a:cubicBezTo>
                    <a:pt x="1130" y="208"/>
                    <a:pt x="735" y="66"/>
                    <a:pt x="330" y="22"/>
                  </a:cubicBezTo>
                  <a:cubicBezTo>
                    <a:pt x="231" y="11"/>
                    <a:pt x="143" y="0"/>
                    <a:pt x="5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3601975" y="3246875"/>
              <a:ext cx="253025" cy="1925"/>
            </a:xfrm>
            <a:custGeom>
              <a:avLst/>
              <a:gdLst/>
              <a:ahLst/>
              <a:cxnLst/>
              <a:rect l="l" t="t" r="r" b="b"/>
              <a:pathLst>
                <a:path w="10121" h="77" extrusionOk="0">
                  <a:moveTo>
                    <a:pt x="45" y="0"/>
                  </a:moveTo>
                  <a:cubicBezTo>
                    <a:pt x="1" y="0"/>
                    <a:pt x="1" y="77"/>
                    <a:pt x="45" y="77"/>
                  </a:cubicBezTo>
                  <a:lnTo>
                    <a:pt x="10066" y="77"/>
                  </a:lnTo>
                  <a:cubicBezTo>
                    <a:pt x="10121" y="77"/>
                    <a:pt x="10121" y="0"/>
                    <a:pt x="1006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3621175" y="3175750"/>
              <a:ext cx="212450" cy="2175"/>
            </a:xfrm>
            <a:custGeom>
              <a:avLst/>
              <a:gdLst/>
              <a:ahLst/>
              <a:cxnLst/>
              <a:rect l="l" t="t" r="r" b="b"/>
              <a:pathLst>
                <a:path w="8498" h="87" extrusionOk="0">
                  <a:moveTo>
                    <a:pt x="176" y="0"/>
                  </a:moveTo>
                  <a:cubicBezTo>
                    <a:pt x="139" y="0"/>
                    <a:pt x="103" y="2"/>
                    <a:pt x="66" y="5"/>
                  </a:cubicBezTo>
                  <a:lnTo>
                    <a:pt x="55" y="5"/>
                  </a:lnTo>
                  <a:cubicBezTo>
                    <a:pt x="0" y="5"/>
                    <a:pt x="0" y="82"/>
                    <a:pt x="55" y="82"/>
                  </a:cubicBezTo>
                  <a:lnTo>
                    <a:pt x="8103" y="82"/>
                  </a:lnTo>
                  <a:cubicBezTo>
                    <a:pt x="8176" y="82"/>
                    <a:pt x="8249" y="87"/>
                    <a:pt x="8322" y="87"/>
                  </a:cubicBezTo>
                  <a:cubicBezTo>
                    <a:pt x="8359" y="87"/>
                    <a:pt x="8395" y="86"/>
                    <a:pt x="8432" y="82"/>
                  </a:cubicBezTo>
                  <a:lnTo>
                    <a:pt x="8442" y="82"/>
                  </a:lnTo>
                  <a:cubicBezTo>
                    <a:pt x="8498" y="82"/>
                    <a:pt x="8498" y="5"/>
                    <a:pt x="8442" y="5"/>
                  </a:cubicBezTo>
                  <a:lnTo>
                    <a:pt x="395" y="5"/>
                  </a:lnTo>
                  <a:cubicBezTo>
                    <a:pt x="322" y="5"/>
                    <a:pt x="249" y="0"/>
                    <a:pt x="176"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3629675" y="3317850"/>
              <a:ext cx="196275" cy="2225"/>
            </a:xfrm>
            <a:custGeom>
              <a:avLst/>
              <a:gdLst/>
              <a:ahLst/>
              <a:cxnLst/>
              <a:rect l="l" t="t" r="r" b="b"/>
              <a:pathLst>
                <a:path w="7851" h="89" extrusionOk="0">
                  <a:moveTo>
                    <a:pt x="44" y="0"/>
                  </a:moveTo>
                  <a:cubicBezTo>
                    <a:pt x="1" y="0"/>
                    <a:pt x="1" y="88"/>
                    <a:pt x="44" y="88"/>
                  </a:cubicBezTo>
                  <a:lnTo>
                    <a:pt x="7795" y="88"/>
                  </a:lnTo>
                  <a:cubicBezTo>
                    <a:pt x="7851" y="88"/>
                    <a:pt x="7851" y="0"/>
                    <a:pt x="7795" y="0"/>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26"/>
          <p:cNvSpPr/>
          <p:nvPr/>
        </p:nvSpPr>
        <p:spPr>
          <a:xfrm rot="598330" flipH="1">
            <a:off x="8417618" y="782087"/>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rot="-598330">
            <a:off x="552518" y="4402062"/>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2"/>
        </a:solidFill>
        <a:effectLst/>
      </p:bgPr>
    </p:bg>
    <p:spTree>
      <p:nvGrpSpPr>
        <p:cNvPr id="1" name="Shape 541"/>
        <p:cNvGrpSpPr/>
        <p:nvPr/>
      </p:nvGrpSpPr>
      <p:grpSpPr>
        <a:xfrm>
          <a:off x="0" y="0"/>
          <a:ext cx="0" cy="0"/>
          <a:chOff x="0" y="0"/>
          <a:chExt cx="0" cy="0"/>
        </a:xfrm>
      </p:grpSpPr>
      <p:sp>
        <p:nvSpPr>
          <p:cNvPr id="542" name="Google Shape;542;p27"/>
          <p:cNvSpPr/>
          <p:nvPr/>
        </p:nvSpPr>
        <p:spPr>
          <a:xfrm rot="-7802080" flipH="1">
            <a:off x="-219857" y="3308846"/>
            <a:ext cx="4195605" cy="20073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1"/>
            </a:solidFill>
            <a:prstDash val="lgDash"/>
            <a:round/>
            <a:headEnd type="none" w="med" len="med"/>
            <a:tailEnd type="none" w="med" len="med"/>
          </a:ln>
        </p:spPr>
      </p:sp>
      <p:sp>
        <p:nvSpPr>
          <p:cNvPr id="543" name="Google Shape;543;p27"/>
          <p:cNvSpPr/>
          <p:nvPr/>
        </p:nvSpPr>
        <p:spPr>
          <a:xfrm flipH="1">
            <a:off x="-1280775" y="-501775"/>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1"/>
            </a:solidFill>
            <a:prstDash val="lgDash"/>
            <a:round/>
            <a:headEnd type="none" w="med" len="med"/>
            <a:tailEnd type="none" w="med" len="med"/>
          </a:ln>
        </p:spPr>
      </p:sp>
      <p:sp>
        <p:nvSpPr>
          <p:cNvPr id="544" name="Google Shape;544;p27"/>
          <p:cNvSpPr/>
          <p:nvPr/>
        </p:nvSpPr>
        <p:spPr>
          <a:xfrm flipH="1">
            <a:off x="8692688" y="1364225"/>
            <a:ext cx="964387" cy="1748853"/>
          </a:xfrm>
          <a:custGeom>
            <a:avLst/>
            <a:gdLst/>
            <a:ahLst/>
            <a:cxnLst/>
            <a:rect l="l" t="t" r="r" b="b"/>
            <a:pathLst>
              <a:path w="24801" h="44975" extrusionOk="0">
                <a:moveTo>
                  <a:pt x="0" y="0"/>
                </a:moveTo>
                <a:cubicBezTo>
                  <a:pt x="9939" y="2840"/>
                  <a:pt x="22701" y="8942"/>
                  <a:pt x="24402" y="19138"/>
                </a:cubicBezTo>
                <a:cubicBezTo>
                  <a:pt x="25999" y="28707"/>
                  <a:pt x="19683" y="40640"/>
                  <a:pt x="11004" y="44975"/>
                </a:cubicBezTo>
              </a:path>
            </a:pathLst>
          </a:custGeom>
          <a:noFill/>
          <a:ln w="9525" cap="flat" cmpd="sng">
            <a:solidFill>
              <a:schemeClr val="lt1"/>
            </a:solidFill>
            <a:prstDash val="lgDash"/>
            <a:round/>
            <a:headEnd type="none" w="med" len="med"/>
            <a:tailEnd type="none" w="med" len="med"/>
          </a:ln>
        </p:spPr>
      </p:sp>
      <p:sp>
        <p:nvSpPr>
          <p:cNvPr id="545" name="Google Shape;545;p27"/>
          <p:cNvSpPr/>
          <p:nvPr/>
        </p:nvSpPr>
        <p:spPr>
          <a:xfrm rot="2700000" flipH="1">
            <a:off x="5107948" y="-1450221"/>
            <a:ext cx="2219058" cy="2190191"/>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1"/>
            </a:solidFill>
            <a:prstDash val="lgDash"/>
            <a:round/>
            <a:headEnd type="none" w="med" len="med"/>
            <a:tailEnd type="none" w="med" len="med"/>
          </a:ln>
        </p:spPr>
      </p:sp>
      <p:sp>
        <p:nvSpPr>
          <p:cNvPr id="546" name="Google Shape;546;p27"/>
          <p:cNvSpPr/>
          <p:nvPr/>
        </p:nvSpPr>
        <p:spPr>
          <a:xfrm rot="-10799680" flipH="1">
            <a:off x="6889388" y="3493524"/>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1"/>
            </a:solidFill>
            <a:prstDash val="lgDash"/>
            <a:round/>
            <a:headEnd type="none" w="med" len="med"/>
            <a:tailEnd type="none" w="med" len="med"/>
          </a:ln>
        </p:spPr>
      </p:sp>
      <p:sp>
        <p:nvSpPr>
          <p:cNvPr id="547" name="Google Shape;547;p27"/>
          <p:cNvSpPr/>
          <p:nvPr/>
        </p:nvSpPr>
        <p:spPr>
          <a:xfrm flipH="1">
            <a:off x="7585969" y="1056449"/>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239881" y="263688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2092575" y="320521"/>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875119" y="4478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8199281" y="3943699"/>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27"/>
          <p:cNvGrpSpPr/>
          <p:nvPr/>
        </p:nvGrpSpPr>
        <p:grpSpPr>
          <a:xfrm rot="-5400000" flipH="1">
            <a:off x="7927439" y="-54062"/>
            <a:ext cx="416587" cy="977813"/>
            <a:chOff x="8555949" y="425163"/>
            <a:chExt cx="416587" cy="977813"/>
          </a:xfrm>
        </p:grpSpPr>
        <p:sp>
          <p:nvSpPr>
            <p:cNvPr id="553" name="Google Shape;553;p27"/>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8862861" y="1309675"/>
              <a:ext cx="93300" cy="9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879236" y="425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8555949" y="12674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7"/>
          <p:cNvGrpSpPr/>
          <p:nvPr/>
        </p:nvGrpSpPr>
        <p:grpSpPr>
          <a:xfrm rot="-5400000" flipH="1">
            <a:off x="-214005" y="4060144"/>
            <a:ext cx="1238412" cy="385925"/>
            <a:chOff x="8251149" y="734000"/>
            <a:chExt cx="1238412" cy="385925"/>
          </a:xfrm>
        </p:grpSpPr>
        <p:sp>
          <p:nvSpPr>
            <p:cNvPr id="558" name="Google Shape;558;p27"/>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9396261" y="928675"/>
              <a:ext cx="93300" cy="9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9031636" y="806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251149" y="7340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7"/>
          <p:cNvSpPr/>
          <p:nvPr/>
        </p:nvSpPr>
        <p:spPr>
          <a:xfrm rot="598330" flipH="1">
            <a:off x="8417618" y="782087"/>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rot="-598330">
            <a:off x="552518" y="4402062"/>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598169" y="80353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4385200" y="-35875"/>
            <a:ext cx="4758900" cy="5213100"/>
          </a:xfrm>
          <a:prstGeom prst="rect">
            <a:avLst/>
          </a:prstGeom>
          <a:solidFill>
            <a:schemeClr val="accent2"/>
          </a:solidFill>
          <a:ln>
            <a:noFill/>
          </a:ln>
          <a:effectLst>
            <a:outerShdw blurRad="57150" dist="114300" dir="42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525925" y="2175900"/>
            <a:ext cx="3904800" cy="13155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059475" y="1154500"/>
            <a:ext cx="13713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2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p:nvPr/>
        </p:nvSpPr>
        <p:spPr>
          <a:xfrm rot="7802080">
            <a:off x="5238753" y="3521846"/>
            <a:ext cx="4195605" cy="20073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1"/>
            </a:solidFill>
            <a:prstDash val="lgDash"/>
            <a:round/>
            <a:headEnd type="none" w="med" len="med"/>
            <a:tailEnd type="none" w="med" len="med"/>
          </a:ln>
        </p:spPr>
      </p:sp>
      <p:sp>
        <p:nvSpPr>
          <p:cNvPr id="27" name="Google Shape;27;p3"/>
          <p:cNvSpPr/>
          <p:nvPr/>
        </p:nvSpPr>
        <p:spPr>
          <a:xfrm>
            <a:off x="6595800" y="-501775"/>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1"/>
            </a:solidFill>
            <a:prstDash val="lgDash"/>
            <a:round/>
            <a:headEnd type="none" w="med" len="med"/>
            <a:tailEnd type="none" w="med" len="med"/>
          </a:ln>
        </p:spPr>
      </p:sp>
      <p:sp>
        <p:nvSpPr>
          <p:cNvPr id="28" name="Google Shape;28;p3"/>
          <p:cNvSpPr/>
          <p:nvPr/>
        </p:nvSpPr>
        <p:spPr>
          <a:xfrm rot="-4238987">
            <a:off x="4532162" y="-506466"/>
            <a:ext cx="1119366" cy="1104804"/>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1"/>
            </a:solidFill>
            <a:prstDash val="lgDash"/>
            <a:round/>
            <a:headEnd type="none" w="med" len="med"/>
            <a:tailEnd type="none" w="med" len="med"/>
          </a:ln>
        </p:spPr>
      </p:sp>
      <p:grpSp>
        <p:nvGrpSpPr>
          <p:cNvPr id="29" name="Google Shape;29;p3"/>
          <p:cNvGrpSpPr/>
          <p:nvPr/>
        </p:nvGrpSpPr>
        <p:grpSpPr>
          <a:xfrm rot="5400000">
            <a:off x="6674224" y="-129862"/>
            <a:ext cx="416587" cy="977813"/>
            <a:chOff x="8555949" y="425163"/>
            <a:chExt cx="416587" cy="977813"/>
          </a:xfrm>
        </p:grpSpPr>
        <p:sp>
          <p:nvSpPr>
            <p:cNvPr id="30" name="Google Shape;30;p3"/>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862861" y="1309675"/>
              <a:ext cx="93300" cy="9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879236" y="425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555949" y="12674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rot="5400000">
            <a:off x="8139343" y="4220094"/>
            <a:ext cx="1238412" cy="385925"/>
            <a:chOff x="8251149" y="734000"/>
            <a:chExt cx="1238412" cy="385925"/>
          </a:xfrm>
        </p:grpSpPr>
        <p:sp>
          <p:nvSpPr>
            <p:cNvPr id="35" name="Google Shape;35;p3"/>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396261" y="928675"/>
              <a:ext cx="93300" cy="93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1636" y="806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251149" y="7340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p:nvPr/>
        </p:nvSpPr>
        <p:spPr>
          <a:xfrm>
            <a:off x="4479682" y="460399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51782" y="120694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480357" y="83004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799680" flipH="1">
            <a:off x="193005" y="3936561"/>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43" name="Google Shape;43;p3"/>
          <p:cNvSpPr/>
          <p:nvPr/>
        </p:nvSpPr>
        <p:spPr>
          <a:xfrm flipH="1">
            <a:off x="-493158" y="-164900"/>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44" name="Google Shape;44;p3"/>
          <p:cNvSpPr/>
          <p:nvPr/>
        </p:nvSpPr>
        <p:spPr>
          <a:xfrm flipH="1">
            <a:off x="-239664" y="4478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971654" y="22319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3222248" y="503913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3"/>
          <p:cNvGrpSpPr/>
          <p:nvPr/>
        </p:nvGrpSpPr>
        <p:grpSpPr>
          <a:xfrm rot="5400000">
            <a:off x="137099" y="469700"/>
            <a:ext cx="568987" cy="596813"/>
            <a:chOff x="8555949" y="806163"/>
            <a:chExt cx="568987" cy="596813"/>
          </a:xfrm>
        </p:grpSpPr>
        <p:sp>
          <p:nvSpPr>
            <p:cNvPr id="48" name="Google Shape;48;p3"/>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862861" y="1309675"/>
              <a:ext cx="93300" cy="9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90316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122"/>
        <p:cNvGrpSpPr/>
        <p:nvPr/>
      </p:nvGrpSpPr>
      <p:grpSpPr>
        <a:xfrm>
          <a:off x="0" y="0"/>
          <a:ext cx="0" cy="0"/>
          <a:chOff x="0" y="0"/>
          <a:chExt cx="0" cy="0"/>
        </a:xfrm>
      </p:grpSpPr>
      <p:sp>
        <p:nvSpPr>
          <p:cNvPr id="123" name="Google Shape;123;p7"/>
          <p:cNvSpPr/>
          <p:nvPr/>
        </p:nvSpPr>
        <p:spPr>
          <a:xfrm rot="-8387282" flipH="1">
            <a:off x="-19816" y="3600341"/>
            <a:ext cx="4195327" cy="200719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dk2"/>
            </a:solidFill>
            <a:prstDash val="lgDash"/>
            <a:round/>
            <a:headEnd type="none" w="med" len="med"/>
            <a:tailEnd type="none" w="med" len="med"/>
          </a:ln>
        </p:spPr>
      </p:sp>
      <p:sp>
        <p:nvSpPr>
          <p:cNvPr id="124" name="Google Shape;124;p7"/>
          <p:cNvSpPr/>
          <p:nvPr/>
        </p:nvSpPr>
        <p:spPr>
          <a:xfrm>
            <a:off x="1303950" y="-1420975"/>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dk2"/>
            </a:solidFill>
            <a:prstDash val="lgDash"/>
            <a:round/>
            <a:headEnd type="none" w="med" len="med"/>
            <a:tailEnd type="none" w="med" len="med"/>
          </a:ln>
        </p:spPr>
      </p:sp>
      <p:grpSp>
        <p:nvGrpSpPr>
          <p:cNvPr id="125" name="Google Shape;125;p7"/>
          <p:cNvGrpSpPr/>
          <p:nvPr/>
        </p:nvGrpSpPr>
        <p:grpSpPr>
          <a:xfrm>
            <a:off x="140920" y="285789"/>
            <a:ext cx="305816" cy="438180"/>
            <a:chOff x="8555949" y="806163"/>
            <a:chExt cx="416587" cy="596813"/>
          </a:xfrm>
        </p:grpSpPr>
        <p:sp>
          <p:nvSpPr>
            <p:cNvPr id="126" name="Google Shape;126;p7"/>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8862861" y="1309675"/>
              <a:ext cx="93300" cy="9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879236" y="806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8555949" y="12674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7"/>
          <p:cNvGrpSpPr/>
          <p:nvPr/>
        </p:nvGrpSpPr>
        <p:grpSpPr>
          <a:xfrm rot="5400000">
            <a:off x="428737" y="4305600"/>
            <a:ext cx="568987" cy="596813"/>
            <a:chOff x="8555949" y="806163"/>
            <a:chExt cx="568987" cy="596813"/>
          </a:xfrm>
        </p:grpSpPr>
        <p:sp>
          <p:nvSpPr>
            <p:cNvPr id="131" name="Google Shape;131;p7"/>
            <p:cNvSpPr/>
            <p:nvPr/>
          </p:nvSpPr>
          <p:spPr>
            <a:xfrm>
              <a:off x="8630075" y="984025"/>
              <a:ext cx="135900" cy="135900"/>
            </a:xfrm>
            <a:prstGeom prst="plus">
              <a:avLst>
                <a:gd name="adj" fmla="val 439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8862861" y="1309675"/>
              <a:ext cx="93300" cy="93300"/>
            </a:xfrm>
            <a:prstGeom prst="ellipse">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9031636" y="806163"/>
              <a:ext cx="93300" cy="9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555949" y="1267400"/>
              <a:ext cx="54900" cy="54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7"/>
          <p:cNvSpPr/>
          <p:nvPr/>
        </p:nvSpPr>
        <p:spPr>
          <a:xfrm>
            <a:off x="3226432" y="11558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247631" y="316133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txBox="1">
            <a:spLocks noGrp="1"/>
          </p:cNvSpPr>
          <p:nvPr>
            <p:ph type="title"/>
          </p:nvPr>
        </p:nvSpPr>
        <p:spPr>
          <a:xfrm>
            <a:off x="720000" y="445025"/>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138" name="Google Shape;138;p7"/>
          <p:cNvSpPr txBox="1">
            <a:spLocks noGrp="1"/>
          </p:cNvSpPr>
          <p:nvPr>
            <p:ph type="subTitle" idx="1"/>
          </p:nvPr>
        </p:nvSpPr>
        <p:spPr>
          <a:xfrm>
            <a:off x="720000" y="1543050"/>
            <a:ext cx="4294800" cy="28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Font typeface="Nunito Light"/>
              <a:buChar char="●"/>
              <a:defRPr>
                <a:solidFill>
                  <a:schemeClr val="lt1"/>
                </a:solidFill>
              </a:defRPr>
            </a:lvl1pPr>
            <a:lvl2pPr lvl="1" algn="ctr" rtl="0">
              <a:lnSpc>
                <a:spcPct val="100000"/>
              </a:lnSpc>
              <a:spcBef>
                <a:spcPts val="0"/>
              </a:spcBef>
              <a:spcAft>
                <a:spcPts val="0"/>
              </a:spcAft>
              <a:buClr>
                <a:schemeClr val="lt1"/>
              </a:buClr>
              <a:buSzPts val="1200"/>
              <a:buFont typeface="Nunito Light"/>
              <a:buChar char="○"/>
              <a:defRPr>
                <a:solidFill>
                  <a:schemeClr val="lt1"/>
                </a:solidFill>
              </a:defRPr>
            </a:lvl2pPr>
            <a:lvl3pPr lvl="2" algn="ctr" rtl="0">
              <a:lnSpc>
                <a:spcPct val="100000"/>
              </a:lnSpc>
              <a:spcBef>
                <a:spcPts val="1600"/>
              </a:spcBef>
              <a:spcAft>
                <a:spcPts val="0"/>
              </a:spcAft>
              <a:buClr>
                <a:schemeClr val="lt1"/>
              </a:buClr>
              <a:buSzPts val="1200"/>
              <a:buFont typeface="Nunito Light"/>
              <a:buChar char="■"/>
              <a:defRPr>
                <a:solidFill>
                  <a:schemeClr val="lt1"/>
                </a:solidFill>
              </a:defRPr>
            </a:lvl3pPr>
            <a:lvl4pPr lvl="3" algn="ctr" rtl="0">
              <a:lnSpc>
                <a:spcPct val="100000"/>
              </a:lnSpc>
              <a:spcBef>
                <a:spcPts val="1600"/>
              </a:spcBef>
              <a:spcAft>
                <a:spcPts val="0"/>
              </a:spcAft>
              <a:buClr>
                <a:schemeClr val="lt1"/>
              </a:buClr>
              <a:buSzPts val="1200"/>
              <a:buFont typeface="Nunito Light"/>
              <a:buChar char="●"/>
              <a:defRPr>
                <a:solidFill>
                  <a:schemeClr val="lt1"/>
                </a:solidFill>
              </a:defRPr>
            </a:lvl4pPr>
            <a:lvl5pPr lvl="4" algn="ctr" rtl="0">
              <a:lnSpc>
                <a:spcPct val="100000"/>
              </a:lnSpc>
              <a:spcBef>
                <a:spcPts val="1600"/>
              </a:spcBef>
              <a:spcAft>
                <a:spcPts val="0"/>
              </a:spcAft>
              <a:buClr>
                <a:schemeClr val="lt1"/>
              </a:buClr>
              <a:buSzPts val="1200"/>
              <a:buFont typeface="Nunito Light"/>
              <a:buChar char="○"/>
              <a:defRPr>
                <a:solidFill>
                  <a:schemeClr val="lt1"/>
                </a:solidFill>
              </a:defRPr>
            </a:lvl5pPr>
            <a:lvl6pPr lvl="5" algn="ctr" rtl="0">
              <a:lnSpc>
                <a:spcPct val="100000"/>
              </a:lnSpc>
              <a:spcBef>
                <a:spcPts val="1600"/>
              </a:spcBef>
              <a:spcAft>
                <a:spcPts val="0"/>
              </a:spcAft>
              <a:buClr>
                <a:schemeClr val="lt1"/>
              </a:buClr>
              <a:buSzPts val="1200"/>
              <a:buFont typeface="Nunito Light"/>
              <a:buChar char="■"/>
              <a:defRPr>
                <a:solidFill>
                  <a:schemeClr val="lt1"/>
                </a:solidFill>
              </a:defRPr>
            </a:lvl6pPr>
            <a:lvl7pPr lvl="6" algn="ctr" rtl="0">
              <a:lnSpc>
                <a:spcPct val="100000"/>
              </a:lnSpc>
              <a:spcBef>
                <a:spcPts val="1600"/>
              </a:spcBef>
              <a:spcAft>
                <a:spcPts val="0"/>
              </a:spcAft>
              <a:buClr>
                <a:schemeClr val="lt1"/>
              </a:buClr>
              <a:buSzPts val="1200"/>
              <a:buFont typeface="Nunito Light"/>
              <a:buChar char="●"/>
              <a:defRPr>
                <a:solidFill>
                  <a:schemeClr val="lt1"/>
                </a:solidFill>
              </a:defRPr>
            </a:lvl7pPr>
            <a:lvl8pPr lvl="7" algn="ctr" rtl="0">
              <a:lnSpc>
                <a:spcPct val="100000"/>
              </a:lnSpc>
              <a:spcBef>
                <a:spcPts val="1600"/>
              </a:spcBef>
              <a:spcAft>
                <a:spcPts val="0"/>
              </a:spcAft>
              <a:buClr>
                <a:schemeClr val="lt1"/>
              </a:buClr>
              <a:buSzPts val="1200"/>
              <a:buFont typeface="Nunito Light"/>
              <a:buChar char="○"/>
              <a:defRPr>
                <a:solidFill>
                  <a:schemeClr val="lt1"/>
                </a:solidFill>
              </a:defRPr>
            </a:lvl8pPr>
            <a:lvl9pPr lvl="8" algn="ctr" rtl="0">
              <a:lnSpc>
                <a:spcPct val="100000"/>
              </a:lnSpc>
              <a:spcBef>
                <a:spcPts val="1600"/>
              </a:spcBef>
              <a:spcAft>
                <a:spcPts val="1600"/>
              </a:spcAft>
              <a:buClr>
                <a:schemeClr val="lt1"/>
              </a:buClr>
              <a:buSzPts val="1200"/>
              <a:buFont typeface="Nunito Light"/>
              <a:buChar char="■"/>
              <a:defRPr>
                <a:solidFill>
                  <a:schemeClr val="lt1"/>
                </a:solidFill>
              </a:defRPr>
            </a:lvl9pPr>
          </a:lstStyle>
          <a:p>
            <a:endParaRPr/>
          </a:p>
        </p:txBody>
      </p:sp>
      <p:sp>
        <p:nvSpPr>
          <p:cNvPr id="139" name="Google Shape;139;p7"/>
          <p:cNvSpPr/>
          <p:nvPr/>
        </p:nvSpPr>
        <p:spPr>
          <a:xfrm>
            <a:off x="5203425" y="-35875"/>
            <a:ext cx="3940500" cy="5213100"/>
          </a:xfrm>
          <a:prstGeom prst="rect">
            <a:avLst/>
          </a:prstGeom>
          <a:solidFill>
            <a:schemeClr val="lt1"/>
          </a:solidFill>
          <a:ln>
            <a:noFill/>
          </a:ln>
          <a:effectLst>
            <a:outerShdw blurRad="57150" dist="114300" dir="4200000" algn="bl" rotWithShape="0">
              <a:schemeClr val="dk1">
                <a:alpha val="1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10799680">
            <a:off x="5203429" y="2263211"/>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141" name="Google Shape;141;p7"/>
          <p:cNvSpPr/>
          <p:nvPr/>
        </p:nvSpPr>
        <p:spPr>
          <a:xfrm>
            <a:off x="6154900" y="-164900"/>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142" name="Google Shape;142;p7"/>
          <p:cNvSpPr/>
          <p:nvPr/>
        </p:nvSpPr>
        <p:spPr>
          <a:xfrm>
            <a:off x="8861902" y="306848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5374032" y="90784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7318852" y="447886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7"/>
          <p:cNvGrpSpPr/>
          <p:nvPr/>
        </p:nvGrpSpPr>
        <p:grpSpPr>
          <a:xfrm>
            <a:off x="5584938" y="494200"/>
            <a:ext cx="827160" cy="189839"/>
            <a:chOff x="41875" y="1114525"/>
            <a:chExt cx="827160" cy="189839"/>
          </a:xfrm>
        </p:grpSpPr>
        <p:sp>
          <p:nvSpPr>
            <p:cNvPr id="146" name="Google Shape;146;p7"/>
            <p:cNvSpPr/>
            <p:nvPr/>
          </p:nvSpPr>
          <p:spPr>
            <a:xfrm>
              <a:off x="41875" y="1114525"/>
              <a:ext cx="485882" cy="129091"/>
            </a:xfrm>
            <a:custGeom>
              <a:avLst/>
              <a:gdLst/>
              <a:ahLst/>
              <a:cxnLst/>
              <a:rect l="l" t="t" r="r" b="b"/>
              <a:pathLst>
                <a:path w="4479" h="1190" extrusionOk="0">
                  <a:moveTo>
                    <a:pt x="4401" y="1"/>
                  </a:moveTo>
                  <a:cubicBezTo>
                    <a:pt x="3566" y="22"/>
                    <a:pt x="2751" y="399"/>
                    <a:pt x="2203" y="1040"/>
                  </a:cubicBezTo>
                  <a:lnTo>
                    <a:pt x="2203" y="1040"/>
                  </a:lnTo>
                  <a:cubicBezTo>
                    <a:pt x="1775" y="551"/>
                    <a:pt x="1134" y="269"/>
                    <a:pt x="485" y="269"/>
                  </a:cubicBezTo>
                  <a:cubicBezTo>
                    <a:pt x="346" y="269"/>
                    <a:pt x="208" y="281"/>
                    <a:pt x="71" y="308"/>
                  </a:cubicBezTo>
                  <a:cubicBezTo>
                    <a:pt x="1" y="328"/>
                    <a:pt x="22" y="420"/>
                    <a:pt x="76" y="420"/>
                  </a:cubicBezTo>
                  <a:cubicBezTo>
                    <a:pt x="81" y="420"/>
                    <a:pt x="87" y="419"/>
                    <a:pt x="93" y="417"/>
                  </a:cubicBezTo>
                  <a:cubicBezTo>
                    <a:pt x="221" y="394"/>
                    <a:pt x="350" y="382"/>
                    <a:pt x="479" y="382"/>
                  </a:cubicBezTo>
                  <a:cubicBezTo>
                    <a:pt x="1122" y="382"/>
                    <a:pt x="1754" y="671"/>
                    <a:pt x="2164" y="1173"/>
                  </a:cubicBezTo>
                  <a:cubicBezTo>
                    <a:pt x="2175" y="1184"/>
                    <a:pt x="2192" y="1190"/>
                    <a:pt x="2207" y="1190"/>
                  </a:cubicBezTo>
                  <a:cubicBezTo>
                    <a:pt x="2222" y="1190"/>
                    <a:pt x="2236" y="1184"/>
                    <a:pt x="2242" y="1173"/>
                  </a:cubicBezTo>
                  <a:cubicBezTo>
                    <a:pt x="2768" y="527"/>
                    <a:pt x="3568" y="132"/>
                    <a:pt x="4401" y="110"/>
                  </a:cubicBezTo>
                  <a:cubicBezTo>
                    <a:pt x="4478" y="110"/>
                    <a:pt x="4478" y="1"/>
                    <a:pt x="4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607598" y="1231140"/>
              <a:ext cx="261437" cy="73224"/>
            </a:xfrm>
            <a:custGeom>
              <a:avLst/>
              <a:gdLst/>
              <a:ahLst/>
              <a:cxnLst/>
              <a:rect l="l" t="t" r="r" b="b"/>
              <a:pathLst>
                <a:path w="2410" h="675" extrusionOk="0">
                  <a:moveTo>
                    <a:pt x="2333" y="0"/>
                  </a:moveTo>
                  <a:cubicBezTo>
                    <a:pt x="1892" y="10"/>
                    <a:pt x="1480" y="203"/>
                    <a:pt x="1186" y="537"/>
                  </a:cubicBezTo>
                  <a:lnTo>
                    <a:pt x="1186" y="537"/>
                  </a:lnTo>
                  <a:cubicBezTo>
                    <a:pt x="952" y="283"/>
                    <a:pt x="626" y="145"/>
                    <a:pt x="284" y="145"/>
                  </a:cubicBezTo>
                  <a:cubicBezTo>
                    <a:pt x="211" y="145"/>
                    <a:pt x="137" y="151"/>
                    <a:pt x="63" y="164"/>
                  </a:cubicBezTo>
                  <a:cubicBezTo>
                    <a:pt x="1" y="175"/>
                    <a:pt x="17" y="275"/>
                    <a:pt x="85" y="275"/>
                  </a:cubicBezTo>
                  <a:cubicBezTo>
                    <a:pt x="89" y="275"/>
                    <a:pt x="93" y="274"/>
                    <a:pt x="97" y="274"/>
                  </a:cubicBezTo>
                  <a:cubicBezTo>
                    <a:pt x="164" y="261"/>
                    <a:pt x="232" y="255"/>
                    <a:pt x="299" y="255"/>
                  </a:cubicBezTo>
                  <a:cubicBezTo>
                    <a:pt x="625" y="255"/>
                    <a:pt x="940" y="404"/>
                    <a:pt x="1149" y="658"/>
                  </a:cubicBezTo>
                  <a:cubicBezTo>
                    <a:pt x="1160" y="669"/>
                    <a:pt x="1176" y="675"/>
                    <a:pt x="1191" y="675"/>
                  </a:cubicBezTo>
                  <a:cubicBezTo>
                    <a:pt x="1206" y="675"/>
                    <a:pt x="1220" y="669"/>
                    <a:pt x="1225" y="658"/>
                  </a:cubicBezTo>
                  <a:cubicBezTo>
                    <a:pt x="1500" y="329"/>
                    <a:pt x="1905" y="120"/>
                    <a:pt x="2333" y="110"/>
                  </a:cubicBezTo>
                  <a:cubicBezTo>
                    <a:pt x="2409" y="110"/>
                    <a:pt x="2409" y="0"/>
                    <a:pt x="2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0"/>
        <p:cNvGrpSpPr/>
        <p:nvPr/>
      </p:nvGrpSpPr>
      <p:grpSpPr>
        <a:xfrm>
          <a:off x="0" y="0"/>
          <a:ext cx="0" cy="0"/>
          <a:chOff x="0" y="0"/>
          <a:chExt cx="0" cy="0"/>
        </a:xfrm>
      </p:grpSpPr>
      <p:sp>
        <p:nvSpPr>
          <p:cNvPr id="151" name="Google Shape;15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2" name="Google Shape;15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13"/>
          <p:cNvSpPr txBox="1">
            <a:spLocks noGrp="1"/>
          </p:cNvSpPr>
          <p:nvPr>
            <p:ph type="title" idx="2" hasCustomPrompt="1"/>
          </p:nvPr>
        </p:nvSpPr>
        <p:spPr>
          <a:xfrm>
            <a:off x="720000" y="1328475"/>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3" hasCustomPrompt="1"/>
          </p:nvPr>
        </p:nvSpPr>
        <p:spPr>
          <a:xfrm>
            <a:off x="720000" y="3141246"/>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4" hasCustomPrompt="1"/>
          </p:nvPr>
        </p:nvSpPr>
        <p:spPr>
          <a:xfrm>
            <a:off x="3419250" y="1328475"/>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title" idx="5" hasCustomPrompt="1"/>
          </p:nvPr>
        </p:nvSpPr>
        <p:spPr>
          <a:xfrm>
            <a:off x="3419250" y="3141246"/>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3"/>
          <p:cNvSpPr txBox="1">
            <a:spLocks noGrp="1"/>
          </p:cNvSpPr>
          <p:nvPr>
            <p:ph type="title" idx="6" hasCustomPrompt="1"/>
          </p:nvPr>
        </p:nvSpPr>
        <p:spPr>
          <a:xfrm>
            <a:off x="6118500" y="1328475"/>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13"/>
          <p:cNvSpPr txBox="1">
            <a:spLocks noGrp="1"/>
          </p:cNvSpPr>
          <p:nvPr>
            <p:ph type="title" idx="7" hasCustomPrompt="1"/>
          </p:nvPr>
        </p:nvSpPr>
        <p:spPr>
          <a:xfrm>
            <a:off x="6118500" y="3141246"/>
            <a:ext cx="852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4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6" name="Google Shape;216;p13"/>
          <p:cNvSpPr txBox="1">
            <a:spLocks noGrp="1"/>
          </p:cNvSpPr>
          <p:nvPr>
            <p:ph type="subTitle" idx="1"/>
          </p:nvPr>
        </p:nvSpPr>
        <p:spPr>
          <a:xfrm>
            <a:off x="720000" y="1925975"/>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3"/>
          <p:cNvSpPr txBox="1">
            <a:spLocks noGrp="1"/>
          </p:cNvSpPr>
          <p:nvPr>
            <p:ph type="subTitle" idx="8"/>
          </p:nvPr>
        </p:nvSpPr>
        <p:spPr>
          <a:xfrm>
            <a:off x="3419250" y="1925975"/>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3"/>
          <p:cNvSpPr txBox="1">
            <a:spLocks noGrp="1"/>
          </p:cNvSpPr>
          <p:nvPr>
            <p:ph type="subTitle" idx="9"/>
          </p:nvPr>
        </p:nvSpPr>
        <p:spPr>
          <a:xfrm>
            <a:off x="6118500" y="1925975"/>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13"/>
          <p:cNvSpPr txBox="1">
            <a:spLocks noGrp="1"/>
          </p:cNvSpPr>
          <p:nvPr>
            <p:ph type="subTitle" idx="13"/>
          </p:nvPr>
        </p:nvSpPr>
        <p:spPr>
          <a:xfrm>
            <a:off x="720000" y="3738800"/>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0" name="Google Shape;220;p13"/>
          <p:cNvSpPr txBox="1">
            <a:spLocks noGrp="1"/>
          </p:cNvSpPr>
          <p:nvPr>
            <p:ph type="subTitle" idx="14"/>
          </p:nvPr>
        </p:nvSpPr>
        <p:spPr>
          <a:xfrm>
            <a:off x="3419250" y="3738800"/>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3"/>
          <p:cNvSpPr txBox="1">
            <a:spLocks noGrp="1"/>
          </p:cNvSpPr>
          <p:nvPr>
            <p:ph type="subTitle" idx="15"/>
          </p:nvPr>
        </p:nvSpPr>
        <p:spPr>
          <a:xfrm>
            <a:off x="6118500" y="3738800"/>
            <a:ext cx="2305500" cy="86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00">
                <a:solidFill>
                  <a:schemeClr val="dk1"/>
                </a:solidFill>
                <a:latin typeface="Bakbak One"/>
                <a:ea typeface="Bakbak One"/>
                <a:cs typeface="Bakbak One"/>
                <a:sym typeface="Bakbak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2" name="Google Shape;222;p13"/>
          <p:cNvSpPr/>
          <p:nvPr/>
        </p:nvSpPr>
        <p:spPr>
          <a:xfrm rot="1095117">
            <a:off x="5801043" y="-393669"/>
            <a:ext cx="3899522" cy="1866023"/>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23" name="Google Shape;223;p13"/>
          <p:cNvSpPr/>
          <p:nvPr/>
        </p:nvSpPr>
        <p:spPr>
          <a:xfrm rot="10799680">
            <a:off x="-130646" y="4479036"/>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24" name="Google Shape;224;p13"/>
          <p:cNvSpPr/>
          <p:nvPr/>
        </p:nvSpPr>
        <p:spPr>
          <a:xfrm>
            <a:off x="8562625" y="-288800"/>
            <a:ext cx="693775" cy="684750"/>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225" name="Google Shape;225;p13"/>
          <p:cNvSpPr/>
          <p:nvPr/>
        </p:nvSpPr>
        <p:spPr>
          <a:xfrm rot="5400000">
            <a:off x="8198450" y="3915325"/>
            <a:ext cx="2405873" cy="2374576"/>
          </a:xfrm>
          <a:custGeom>
            <a:avLst/>
            <a:gdLst/>
            <a:ahLst/>
            <a:cxnLst/>
            <a:rect l="l" t="t" r="r" b="b"/>
            <a:pathLst>
              <a:path w="27751" h="27390" extrusionOk="0">
                <a:moveTo>
                  <a:pt x="27751" y="26316"/>
                </a:moveTo>
                <a:cubicBezTo>
                  <a:pt x="20672" y="29147"/>
                  <a:pt x="10504" y="26049"/>
                  <a:pt x="5741" y="20096"/>
                </a:cubicBezTo>
                <a:cubicBezTo>
                  <a:pt x="1388" y="14656"/>
                  <a:pt x="3113" y="6232"/>
                  <a:pt x="0" y="0"/>
                </a:cubicBezTo>
              </a:path>
            </a:pathLst>
          </a:custGeom>
          <a:noFill/>
          <a:ln w="9525" cap="flat" cmpd="sng">
            <a:solidFill>
              <a:schemeClr val="lt2"/>
            </a:solidFill>
            <a:prstDash val="lgDash"/>
            <a:round/>
            <a:headEnd type="none" w="med" len="med"/>
            <a:tailEnd type="none" w="med" len="med"/>
          </a:ln>
        </p:spPr>
      </p:sp>
      <p:sp>
        <p:nvSpPr>
          <p:cNvPr id="226" name="Google Shape;226;p13"/>
          <p:cNvSpPr/>
          <p:nvPr/>
        </p:nvSpPr>
        <p:spPr>
          <a:xfrm rot="-2499097">
            <a:off x="-356375" y="-879421"/>
            <a:ext cx="3899477" cy="1866001"/>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27" name="Google Shape;227;p13"/>
          <p:cNvSpPr/>
          <p:nvPr/>
        </p:nvSpPr>
        <p:spPr>
          <a:xfrm>
            <a:off x="8569919" y="79208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247631" y="1328483"/>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6970800" y="4870899"/>
            <a:ext cx="679178" cy="17022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13"/>
          <p:cNvGrpSpPr/>
          <p:nvPr/>
        </p:nvGrpSpPr>
        <p:grpSpPr>
          <a:xfrm rot="5400000">
            <a:off x="8079424" y="104713"/>
            <a:ext cx="568987" cy="596813"/>
            <a:chOff x="8555949" y="806163"/>
            <a:chExt cx="568987" cy="596813"/>
          </a:xfrm>
        </p:grpSpPr>
        <p:sp>
          <p:nvSpPr>
            <p:cNvPr id="231" name="Google Shape;231;p13"/>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8862861" y="1309675"/>
              <a:ext cx="93300" cy="933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90316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8555949" y="12674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3"/>
          <p:cNvGrpSpPr/>
          <p:nvPr/>
        </p:nvGrpSpPr>
        <p:grpSpPr>
          <a:xfrm rot="5400000">
            <a:off x="-273432" y="3251019"/>
            <a:ext cx="1238412" cy="385925"/>
            <a:chOff x="8251149" y="734000"/>
            <a:chExt cx="1238412" cy="385925"/>
          </a:xfrm>
        </p:grpSpPr>
        <p:sp>
          <p:nvSpPr>
            <p:cNvPr id="236" name="Google Shape;236;p13"/>
            <p:cNvSpPr/>
            <p:nvPr/>
          </p:nvSpPr>
          <p:spPr>
            <a:xfrm>
              <a:off x="8630075" y="984025"/>
              <a:ext cx="135900" cy="135900"/>
            </a:xfrm>
            <a:prstGeom prst="plus">
              <a:avLst>
                <a:gd name="adj" fmla="val 4390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9396261" y="928675"/>
              <a:ext cx="93300" cy="933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9031636" y="806163"/>
              <a:ext cx="93300" cy="9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251149" y="734000"/>
              <a:ext cx="54900" cy="5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0"/>
        <p:cNvGrpSpPr/>
        <p:nvPr/>
      </p:nvGrpSpPr>
      <p:grpSpPr>
        <a:xfrm>
          <a:off x="0" y="0"/>
          <a:ext cx="0" cy="0"/>
          <a:chOff x="0" y="0"/>
          <a:chExt cx="0" cy="0"/>
        </a:xfrm>
      </p:grpSpPr>
      <p:sp>
        <p:nvSpPr>
          <p:cNvPr id="241" name="Google Shape;241;p14"/>
          <p:cNvSpPr txBox="1">
            <a:spLocks noGrp="1"/>
          </p:cNvSpPr>
          <p:nvPr>
            <p:ph type="title"/>
          </p:nvPr>
        </p:nvSpPr>
        <p:spPr>
          <a:xfrm>
            <a:off x="3557400" y="3100288"/>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2" name="Google Shape;242;p14"/>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chemeClr val="accent2"/>
        </a:solidFill>
        <a:effectLst/>
      </p:bgPr>
    </p:bg>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6198475" y="2398350"/>
            <a:ext cx="2232300" cy="114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15"/>
          <p:cNvSpPr txBox="1">
            <a:spLocks noGrp="1"/>
          </p:cNvSpPr>
          <p:nvPr>
            <p:ph type="subTitle" idx="1"/>
          </p:nvPr>
        </p:nvSpPr>
        <p:spPr>
          <a:xfrm>
            <a:off x="6198475" y="3582000"/>
            <a:ext cx="2232300" cy="102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46" name="Google Shape;246;p15"/>
          <p:cNvSpPr/>
          <p:nvPr/>
        </p:nvSpPr>
        <p:spPr>
          <a:xfrm rot="10799680">
            <a:off x="-385046" y="4604186"/>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47" name="Google Shape;247;p15"/>
          <p:cNvSpPr/>
          <p:nvPr/>
        </p:nvSpPr>
        <p:spPr>
          <a:xfrm>
            <a:off x="8299225" y="-106700"/>
            <a:ext cx="3899475" cy="1866000"/>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48" name="Google Shape;248;p15"/>
          <p:cNvSpPr/>
          <p:nvPr/>
        </p:nvSpPr>
        <p:spPr>
          <a:xfrm rot="10799680">
            <a:off x="5421629" y="-106514"/>
            <a:ext cx="4195445" cy="2007256"/>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49" name="Google Shape;249;p15"/>
          <p:cNvSpPr/>
          <p:nvPr/>
        </p:nvSpPr>
        <p:spPr>
          <a:xfrm rot="7850356">
            <a:off x="7845757" y="3364383"/>
            <a:ext cx="4195605" cy="2007424"/>
          </a:xfrm>
          <a:custGeom>
            <a:avLst/>
            <a:gdLst/>
            <a:ahLst/>
            <a:cxnLst/>
            <a:rect l="l" t="t" r="r" b="b"/>
            <a:pathLst>
              <a:path w="155979" h="74640" extrusionOk="0">
                <a:moveTo>
                  <a:pt x="0" y="0"/>
                </a:moveTo>
                <a:cubicBezTo>
                  <a:pt x="7176" y="14351"/>
                  <a:pt x="22543" y="26042"/>
                  <a:pt x="38277" y="29186"/>
                </a:cubicBezTo>
                <a:cubicBezTo>
                  <a:pt x="53937" y="32315"/>
                  <a:pt x="70816" y="30436"/>
                  <a:pt x="85645" y="36363"/>
                </a:cubicBezTo>
                <a:cubicBezTo>
                  <a:pt x="97919" y="41269"/>
                  <a:pt x="104734" y="54750"/>
                  <a:pt x="115310" y="62679"/>
                </a:cubicBezTo>
                <a:cubicBezTo>
                  <a:pt x="126616" y="71155"/>
                  <a:pt x="141849" y="74640"/>
                  <a:pt x="155979" y="74640"/>
                </a:cubicBezTo>
              </a:path>
            </a:pathLst>
          </a:custGeom>
          <a:noFill/>
          <a:ln w="9525" cap="rnd" cmpd="sng">
            <a:solidFill>
              <a:schemeClr val="lt2"/>
            </a:solidFill>
            <a:prstDash val="lgDash"/>
            <a:round/>
            <a:headEnd type="none" w="med" len="med"/>
            <a:tailEnd type="none" w="med" len="med"/>
          </a:ln>
        </p:spPr>
      </p:sp>
      <p:sp>
        <p:nvSpPr>
          <p:cNvPr id="250" name="Google Shape;250;p15"/>
          <p:cNvSpPr/>
          <p:nvPr/>
        </p:nvSpPr>
        <p:spPr>
          <a:xfrm flipH="1">
            <a:off x="8794254" y="2124546"/>
            <a:ext cx="679193" cy="170205"/>
          </a:xfrm>
          <a:custGeom>
            <a:avLst/>
            <a:gdLst/>
            <a:ahLst/>
            <a:cxnLst/>
            <a:rect l="l" t="t" r="r" b="b"/>
            <a:pathLst>
              <a:path w="6261" h="1569" extrusionOk="0">
                <a:moveTo>
                  <a:pt x="4049" y="1"/>
                </a:moveTo>
                <a:cubicBezTo>
                  <a:pt x="3686" y="1"/>
                  <a:pt x="3325" y="221"/>
                  <a:pt x="3169" y="560"/>
                </a:cubicBezTo>
                <a:cubicBezTo>
                  <a:pt x="2982" y="411"/>
                  <a:pt x="2745" y="333"/>
                  <a:pt x="2505" y="333"/>
                </a:cubicBezTo>
                <a:cubicBezTo>
                  <a:pt x="2392" y="333"/>
                  <a:pt x="2279" y="350"/>
                  <a:pt x="2171" y="385"/>
                </a:cubicBezTo>
                <a:cubicBezTo>
                  <a:pt x="1842" y="494"/>
                  <a:pt x="1579" y="779"/>
                  <a:pt x="1491" y="1120"/>
                </a:cubicBezTo>
                <a:cubicBezTo>
                  <a:pt x="1323" y="943"/>
                  <a:pt x="1084" y="837"/>
                  <a:pt x="843" y="837"/>
                </a:cubicBezTo>
                <a:cubicBezTo>
                  <a:pt x="770" y="837"/>
                  <a:pt x="697" y="847"/>
                  <a:pt x="625" y="867"/>
                </a:cubicBezTo>
                <a:cubicBezTo>
                  <a:pt x="319" y="944"/>
                  <a:pt x="66" y="1196"/>
                  <a:pt x="0" y="1503"/>
                </a:cubicBezTo>
                <a:lnTo>
                  <a:pt x="6239" y="1569"/>
                </a:lnTo>
                <a:cubicBezTo>
                  <a:pt x="6261" y="1273"/>
                  <a:pt x="6096" y="977"/>
                  <a:pt x="5844" y="823"/>
                </a:cubicBezTo>
                <a:cubicBezTo>
                  <a:pt x="5723" y="749"/>
                  <a:pt x="5581" y="714"/>
                  <a:pt x="5438" y="714"/>
                </a:cubicBezTo>
                <a:cubicBezTo>
                  <a:pt x="5285" y="714"/>
                  <a:pt x="5131" y="755"/>
                  <a:pt x="5000" y="835"/>
                </a:cubicBezTo>
                <a:cubicBezTo>
                  <a:pt x="4945" y="418"/>
                  <a:pt x="4594" y="67"/>
                  <a:pt x="4188" y="12"/>
                </a:cubicBezTo>
                <a:cubicBezTo>
                  <a:pt x="4142" y="4"/>
                  <a:pt x="4095"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flipH="1">
            <a:off x="3222248" y="5039136"/>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flipH="1">
            <a:off x="7224936" y="233711"/>
            <a:ext cx="588829" cy="147316"/>
          </a:xfrm>
          <a:custGeom>
            <a:avLst/>
            <a:gdLst/>
            <a:ahLst/>
            <a:cxnLst/>
            <a:rect l="l" t="t" r="r" b="b"/>
            <a:pathLst>
              <a:path w="5428" h="1358" extrusionOk="0">
                <a:moveTo>
                  <a:pt x="3524" y="0"/>
                </a:moveTo>
                <a:cubicBezTo>
                  <a:pt x="3201" y="0"/>
                  <a:pt x="2890" y="197"/>
                  <a:pt x="2752" y="481"/>
                </a:cubicBezTo>
                <a:cubicBezTo>
                  <a:pt x="2587" y="352"/>
                  <a:pt x="2379" y="286"/>
                  <a:pt x="2173" y="286"/>
                </a:cubicBezTo>
                <a:cubicBezTo>
                  <a:pt x="2079" y="286"/>
                  <a:pt x="1986" y="300"/>
                  <a:pt x="1897" y="327"/>
                </a:cubicBezTo>
                <a:cubicBezTo>
                  <a:pt x="1601" y="426"/>
                  <a:pt x="1371" y="678"/>
                  <a:pt x="1294" y="963"/>
                </a:cubicBezTo>
                <a:cubicBezTo>
                  <a:pt x="1149" y="810"/>
                  <a:pt x="937" y="722"/>
                  <a:pt x="726" y="722"/>
                </a:cubicBezTo>
                <a:cubicBezTo>
                  <a:pt x="666" y="722"/>
                  <a:pt x="607" y="729"/>
                  <a:pt x="548" y="744"/>
                </a:cubicBezTo>
                <a:cubicBezTo>
                  <a:pt x="285" y="820"/>
                  <a:pt x="66" y="1040"/>
                  <a:pt x="0" y="1303"/>
                </a:cubicBezTo>
                <a:lnTo>
                  <a:pt x="5416" y="1358"/>
                </a:lnTo>
                <a:cubicBezTo>
                  <a:pt x="5428" y="1105"/>
                  <a:pt x="5296" y="842"/>
                  <a:pt x="5077" y="711"/>
                </a:cubicBezTo>
                <a:cubicBezTo>
                  <a:pt x="4972" y="648"/>
                  <a:pt x="4849" y="617"/>
                  <a:pt x="4726" y="617"/>
                </a:cubicBezTo>
                <a:cubicBezTo>
                  <a:pt x="4592" y="617"/>
                  <a:pt x="4456" y="653"/>
                  <a:pt x="4342" y="722"/>
                </a:cubicBezTo>
                <a:cubicBezTo>
                  <a:pt x="4287" y="360"/>
                  <a:pt x="3991" y="64"/>
                  <a:pt x="3640" y="9"/>
                </a:cubicBezTo>
                <a:cubicBezTo>
                  <a:pt x="3601" y="3"/>
                  <a:pt x="3563" y="0"/>
                  <a:pt x="3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2pPr>
            <a:lvl3pPr lvl="2"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3pPr>
            <a:lvl4pPr lvl="3"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4pPr>
            <a:lvl5pPr lvl="4"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5pPr>
            <a:lvl6pPr lvl="5"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6pPr>
            <a:lvl7pPr lvl="6"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7pPr>
            <a:lvl8pPr lvl="7"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8pPr>
            <a:lvl9pPr lvl="8" rtl="0">
              <a:spcBef>
                <a:spcPts val="0"/>
              </a:spcBef>
              <a:spcAft>
                <a:spcPts val="0"/>
              </a:spcAft>
              <a:buClr>
                <a:schemeClr val="dk1"/>
              </a:buClr>
              <a:buSzPts val="3500"/>
              <a:buFont typeface="Bakbak One"/>
              <a:buNone/>
              <a:defRPr sz="3500">
                <a:solidFill>
                  <a:schemeClr val="dk1"/>
                </a:solidFill>
                <a:latin typeface="Bakbak One"/>
                <a:ea typeface="Bakbak One"/>
                <a:cs typeface="Bakbak One"/>
                <a:sym typeface="Bakbak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1pPr>
            <a:lvl2pPr marL="914400" lvl="1"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2pPr>
            <a:lvl3pPr marL="1371600" lvl="2"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3pPr>
            <a:lvl4pPr marL="1828800" lvl="3"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4pPr>
            <a:lvl5pPr marL="2286000" lvl="4"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5pPr>
            <a:lvl6pPr marL="2743200" lvl="5"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6pPr>
            <a:lvl7pPr marL="3200400" lvl="6"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7pPr>
            <a:lvl8pPr marL="3657600" lvl="7" indent="-304800">
              <a:lnSpc>
                <a:spcPct val="100000"/>
              </a:lnSpc>
              <a:spcBef>
                <a:spcPts val="1600"/>
              </a:spcBef>
              <a:spcAft>
                <a:spcPts val="0"/>
              </a:spcAft>
              <a:buClr>
                <a:schemeClr val="dk1"/>
              </a:buClr>
              <a:buSzPts val="1200"/>
              <a:buFont typeface="Anek Gujarati"/>
              <a:buChar char="○"/>
              <a:defRPr sz="1200">
                <a:solidFill>
                  <a:schemeClr val="dk1"/>
                </a:solidFill>
                <a:latin typeface="Anek Gujarati"/>
                <a:ea typeface="Anek Gujarati"/>
                <a:cs typeface="Anek Gujarati"/>
                <a:sym typeface="Anek Gujarati"/>
              </a:defRPr>
            </a:lvl8pPr>
            <a:lvl9pPr marL="4114800" lvl="8" indent="-304800">
              <a:lnSpc>
                <a:spcPct val="100000"/>
              </a:lnSpc>
              <a:spcBef>
                <a:spcPts val="1600"/>
              </a:spcBef>
              <a:spcAft>
                <a:spcPts val="1600"/>
              </a:spcAft>
              <a:buClr>
                <a:schemeClr val="dk1"/>
              </a:buClr>
              <a:buSzPts val="1200"/>
              <a:buFont typeface="Anek Gujarati"/>
              <a:buChar char="■"/>
              <a:defRPr sz="1200">
                <a:solidFill>
                  <a:schemeClr val="dk1"/>
                </a:solidFill>
                <a:latin typeface="Anek Gujarati"/>
                <a:ea typeface="Anek Gujarati"/>
                <a:cs typeface="Anek Gujarati"/>
                <a:sym typeface="Anek Gujarat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1" r:id="rId9"/>
    <p:sldLayoutId id="2147483663" r:id="rId10"/>
    <p:sldLayoutId id="2147483667" r:id="rId11"/>
    <p:sldLayoutId id="2147483671" r:id="rId12"/>
    <p:sldLayoutId id="2147483672" r:id="rId13"/>
    <p:sldLayoutId id="214748367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31"/>
          <p:cNvSpPr txBox="1">
            <a:spLocks noGrp="1"/>
          </p:cNvSpPr>
          <p:nvPr>
            <p:ph type="ctrTitle"/>
          </p:nvPr>
        </p:nvSpPr>
        <p:spPr>
          <a:xfrm>
            <a:off x="322402" y="1002388"/>
            <a:ext cx="5049237" cy="2259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accent2"/>
                </a:solidFill>
              </a:rPr>
              <a:t>Cargo Vehicle Allotment Agent</a:t>
            </a:r>
            <a:endParaRPr sz="5400" dirty="0"/>
          </a:p>
        </p:txBody>
      </p:sp>
      <p:grpSp>
        <p:nvGrpSpPr>
          <p:cNvPr id="578" name="Google Shape;578;p31"/>
          <p:cNvGrpSpPr/>
          <p:nvPr/>
        </p:nvGrpSpPr>
        <p:grpSpPr>
          <a:xfrm>
            <a:off x="5583639" y="578860"/>
            <a:ext cx="3431893" cy="3859796"/>
            <a:chOff x="7295674" y="874675"/>
            <a:chExt cx="2890745" cy="3251176"/>
          </a:xfrm>
        </p:grpSpPr>
        <p:sp>
          <p:nvSpPr>
            <p:cNvPr id="579" name="Google Shape;579;p31"/>
            <p:cNvSpPr/>
            <p:nvPr/>
          </p:nvSpPr>
          <p:spPr>
            <a:xfrm>
              <a:off x="7428336" y="1970389"/>
              <a:ext cx="1331064" cy="812160"/>
            </a:xfrm>
            <a:custGeom>
              <a:avLst/>
              <a:gdLst/>
              <a:ahLst/>
              <a:cxnLst/>
              <a:rect l="l" t="t" r="r" b="b"/>
              <a:pathLst>
                <a:path w="25536" h="15581" extrusionOk="0">
                  <a:moveTo>
                    <a:pt x="12985" y="0"/>
                  </a:moveTo>
                  <a:cubicBezTo>
                    <a:pt x="12728" y="0"/>
                    <a:pt x="12471" y="66"/>
                    <a:pt x="12237" y="199"/>
                  </a:cubicBezTo>
                  <a:lnTo>
                    <a:pt x="1119" y="6196"/>
                  </a:lnTo>
                  <a:cubicBezTo>
                    <a:pt x="1094" y="6020"/>
                    <a:pt x="1022" y="5959"/>
                    <a:pt x="937" y="5959"/>
                  </a:cubicBezTo>
                  <a:cubicBezTo>
                    <a:pt x="764" y="5959"/>
                    <a:pt x="534" y="6211"/>
                    <a:pt x="527" y="6240"/>
                  </a:cubicBezTo>
                  <a:cubicBezTo>
                    <a:pt x="297" y="7381"/>
                    <a:pt x="1" y="8608"/>
                    <a:pt x="988" y="9365"/>
                  </a:cubicBezTo>
                  <a:lnTo>
                    <a:pt x="10702" y="15044"/>
                  </a:lnTo>
                  <a:cubicBezTo>
                    <a:pt x="11312" y="15402"/>
                    <a:pt x="11995" y="15580"/>
                    <a:pt x="12678" y="15580"/>
                  </a:cubicBezTo>
                  <a:cubicBezTo>
                    <a:pt x="13355" y="15580"/>
                    <a:pt x="14031" y="15405"/>
                    <a:pt x="14637" y="15055"/>
                  </a:cubicBezTo>
                  <a:lnTo>
                    <a:pt x="24341" y="9474"/>
                  </a:lnTo>
                  <a:cubicBezTo>
                    <a:pt x="25535" y="8685"/>
                    <a:pt x="25360" y="6832"/>
                    <a:pt x="24998" y="6043"/>
                  </a:cubicBezTo>
                  <a:lnTo>
                    <a:pt x="13771" y="221"/>
                  </a:lnTo>
                  <a:cubicBezTo>
                    <a:pt x="13529" y="74"/>
                    <a:pt x="13257" y="0"/>
                    <a:pt x="1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7436884" y="1880369"/>
              <a:ext cx="1315635" cy="812942"/>
            </a:xfrm>
            <a:custGeom>
              <a:avLst/>
              <a:gdLst/>
              <a:ahLst/>
              <a:cxnLst/>
              <a:rect l="l" t="t" r="r" b="b"/>
              <a:pathLst>
                <a:path w="25240" h="15596" extrusionOk="0">
                  <a:moveTo>
                    <a:pt x="12828" y="1"/>
                  </a:moveTo>
                  <a:cubicBezTo>
                    <a:pt x="12527" y="1"/>
                    <a:pt x="12229" y="80"/>
                    <a:pt x="11963" y="237"/>
                  </a:cubicBezTo>
                  <a:lnTo>
                    <a:pt x="1141" y="6542"/>
                  </a:lnTo>
                  <a:cubicBezTo>
                    <a:pt x="1" y="7200"/>
                    <a:pt x="1" y="8844"/>
                    <a:pt x="1141" y="9513"/>
                  </a:cubicBezTo>
                  <a:lnTo>
                    <a:pt x="10691" y="15104"/>
                  </a:lnTo>
                  <a:cubicBezTo>
                    <a:pt x="11255" y="15431"/>
                    <a:pt x="11883" y="15595"/>
                    <a:pt x="12510" y="15595"/>
                  </a:cubicBezTo>
                  <a:cubicBezTo>
                    <a:pt x="13127" y="15595"/>
                    <a:pt x="13743" y="15436"/>
                    <a:pt x="14298" y="15116"/>
                  </a:cubicBezTo>
                  <a:lnTo>
                    <a:pt x="24089" y="9480"/>
                  </a:lnTo>
                  <a:cubicBezTo>
                    <a:pt x="25229" y="8822"/>
                    <a:pt x="25240" y="7188"/>
                    <a:pt x="24121" y="6520"/>
                  </a:cubicBezTo>
                  <a:lnTo>
                    <a:pt x="13717" y="249"/>
                  </a:lnTo>
                  <a:cubicBezTo>
                    <a:pt x="13441" y="83"/>
                    <a:pt x="13133" y="1"/>
                    <a:pt x="12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7674104" y="1952406"/>
              <a:ext cx="881277" cy="545905"/>
            </a:xfrm>
            <a:custGeom>
              <a:avLst/>
              <a:gdLst/>
              <a:ahLst/>
              <a:cxnLst/>
              <a:rect l="l" t="t" r="r" b="b"/>
              <a:pathLst>
                <a:path w="16907" h="10473" extrusionOk="0">
                  <a:moveTo>
                    <a:pt x="13166" y="0"/>
                  </a:moveTo>
                  <a:cubicBezTo>
                    <a:pt x="13100" y="0"/>
                    <a:pt x="13034" y="16"/>
                    <a:pt x="12970" y="51"/>
                  </a:cubicBezTo>
                  <a:lnTo>
                    <a:pt x="1996" y="6552"/>
                  </a:lnTo>
                  <a:cubicBezTo>
                    <a:pt x="274" y="7484"/>
                    <a:pt x="0" y="8898"/>
                    <a:pt x="965" y="9589"/>
                  </a:cubicBezTo>
                  <a:cubicBezTo>
                    <a:pt x="1809" y="10170"/>
                    <a:pt x="2686" y="10367"/>
                    <a:pt x="2686" y="10367"/>
                  </a:cubicBezTo>
                  <a:cubicBezTo>
                    <a:pt x="2984" y="10438"/>
                    <a:pt x="3347" y="10473"/>
                    <a:pt x="3738" y="10473"/>
                  </a:cubicBezTo>
                  <a:cubicBezTo>
                    <a:pt x="4323" y="10473"/>
                    <a:pt x="4969" y="10394"/>
                    <a:pt x="5548" y="10236"/>
                  </a:cubicBezTo>
                  <a:cubicBezTo>
                    <a:pt x="6238" y="10038"/>
                    <a:pt x="6896" y="9753"/>
                    <a:pt x="7510" y="9381"/>
                  </a:cubicBezTo>
                  <a:lnTo>
                    <a:pt x="16380" y="4129"/>
                  </a:lnTo>
                  <a:cubicBezTo>
                    <a:pt x="16468" y="4074"/>
                    <a:pt x="16534" y="3986"/>
                    <a:pt x="16544" y="3877"/>
                  </a:cubicBezTo>
                  <a:lnTo>
                    <a:pt x="16873" y="2309"/>
                  </a:lnTo>
                  <a:cubicBezTo>
                    <a:pt x="16907" y="2156"/>
                    <a:pt x="16841" y="2002"/>
                    <a:pt x="16698" y="1925"/>
                  </a:cubicBezTo>
                  <a:lnTo>
                    <a:pt x="13343" y="39"/>
                  </a:lnTo>
                  <a:cubicBezTo>
                    <a:pt x="13286" y="14"/>
                    <a:pt x="13226" y="0"/>
                    <a:pt x="13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7714084" y="2006459"/>
              <a:ext cx="783543" cy="440613"/>
            </a:xfrm>
            <a:custGeom>
              <a:avLst/>
              <a:gdLst/>
              <a:ahLst/>
              <a:cxnLst/>
              <a:rect l="l" t="t" r="r" b="b"/>
              <a:pathLst>
                <a:path w="15032" h="8453" extrusionOk="0">
                  <a:moveTo>
                    <a:pt x="12412" y="1"/>
                  </a:moveTo>
                  <a:lnTo>
                    <a:pt x="2818" y="5461"/>
                  </a:lnTo>
                  <a:cubicBezTo>
                    <a:pt x="1273" y="6239"/>
                    <a:pt x="1" y="6940"/>
                    <a:pt x="121" y="7807"/>
                  </a:cubicBezTo>
                  <a:lnTo>
                    <a:pt x="264" y="8070"/>
                  </a:lnTo>
                  <a:cubicBezTo>
                    <a:pt x="308" y="8124"/>
                    <a:pt x="318" y="8146"/>
                    <a:pt x="384" y="8190"/>
                  </a:cubicBezTo>
                  <a:lnTo>
                    <a:pt x="472" y="8278"/>
                  </a:lnTo>
                  <a:cubicBezTo>
                    <a:pt x="692" y="8401"/>
                    <a:pt x="996" y="8453"/>
                    <a:pt x="1347" y="8453"/>
                  </a:cubicBezTo>
                  <a:cubicBezTo>
                    <a:pt x="2343" y="8453"/>
                    <a:pt x="3710" y="8031"/>
                    <a:pt x="4562" y="7609"/>
                  </a:cubicBezTo>
                  <a:lnTo>
                    <a:pt x="11085" y="3936"/>
                  </a:lnTo>
                  <a:lnTo>
                    <a:pt x="15032" y="1470"/>
                  </a:lnTo>
                  <a:lnTo>
                    <a:pt x="12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269004" y="1905858"/>
              <a:ext cx="217205" cy="224398"/>
            </a:xfrm>
            <a:custGeom>
              <a:avLst/>
              <a:gdLst/>
              <a:ahLst/>
              <a:cxnLst/>
              <a:rect l="l" t="t" r="r" b="b"/>
              <a:pathLst>
                <a:path w="4167" h="4305" extrusionOk="0">
                  <a:moveTo>
                    <a:pt x="0" y="1"/>
                  </a:moveTo>
                  <a:lnTo>
                    <a:pt x="34" y="2873"/>
                  </a:lnTo>
                  <a:cubicBezTo>
                    <a:pt x="34" y="2906"/>
                    <a:pt x="56" y="2950"/>
                    <a:pt x="110" y="2972"/>
                  </a:cubicBezTo>
                  <a:lnTo>
                    <a:pt x="2412" y="4265"/>
                  </a:lnTo>
                  <a:cubicBezTo>
                    <a:pt x="2462" y="4290"/>
                    <a:pt x="2525" y="4305"/>
                    <a:pt x="2585" y="4305"/>
                  </a:cubicBezTo>
                  <a:cubicBezTo>
                    <a:pt x="2631" y="4305"/>
                    <a:pt x="2675" y="4296"/>
                    <a:pt x="2709" y="4277"/>
                  </a:cubicBezTo>
                  <a:lnTo>
                    <a:pt x="4057" y="3476"/>
                  </a:lnTo>
                  <a:cubicBezTo>
                    <a:pt x="4090" y="3454"/>
                    <a:pt x="4167" y="3378"/>
                    <a:pt x="4156" y="3345"/>
                  </a:cubicBezTo>
                  <a:lnTo>
                    <a:pt x="4123" y="46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8267284" y="1843048"/>
              <a:ext cx="217778" cy="123432"/>
            </a:xfrm>
            <a:custGeom>
              <a:avLst/>
              <a:gdLst/>
              <a:ahLst/>
              <a:cxnLst/>
              <a:rect l="l" t="t" r="r" b="b"/>
              <a:pathLst>
                <a:path w="4178" h="2368" extrusionOk="0">
                  <a:moveTo>
                    <a:pt x="1616" y="1"/>
                  </a:moveTo>
                  <a:cubicBezTo>
                    <a:pt x="1565" y="1"/>
                    <a:pt x="1517" y="12"/>
                    <a:pt x="1480" y="32"/>
                  </a:cubicBezTo>
                  <a:lnTo>
                    <a:pt x="77" y="877"/>
                  </a:lnTo>
                  <a:cubicBezTo>
                    <a:pt x="1" y="921"/>
                    <a:pt x="11" y="997"/>
                    <a:pt x="99" y="1041"/>
                  </a:cubicBezTo>
                  <a:lnTo>
                    <a:pt x="2413" y="2335"/>
                  </a:lnTo>
                  <a:cubicBezTo>
                    <a:pt x="2457" y="2357"/>
                    <a:pt x="2512" y="2368"/>
                    <a:pt x="2564" y="2368"/>
                  </a:cubicBezTo>
                  <a:cubicBezTo>
                    <a:pt x="2616" y="2368"/>
                    <a:pt x="2665" y="2357"/>
                    <a:pt x="2698" y="2335"/>
                  </a:cubicBezTo>
                  <a:lnTo>
                    <a:pt x="4101" y="1491"/>
                  </a:lnTo>
                  <a:cubicBezTo>
                    <a:pt x="4178" y="1447"/>
                    <a:pt x="4167" y="1381"/>
                    <a:pt x="4079" y="1326"/>
                  </a:cubicBezTo>
                  <a:lnTo>
                    <a:pt x="1777" y="44"/>
                  </a:lnTo>
                  <a:cubicBezTo>
                    <a:pt x="1731" y="15"/>
                    <a:pt x="1672" y="1"/>
                    <a:pt x="1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8269004" y="1891003"/>
              <a:ext cx="215537" cy="92626"/>
            </a:xfrm>
            <a:custGeom>
              <a:avLst/>
              <a:gdLst/>
              <a:ahLst/>
              <a:cxnLst/>
              <a:rect l="l" t="t" r="r" b="b"/>
              <a:pathLst>
                <a:path w="4135" h="1777" extrusionOk="0">
                  <a:moveTo>
                    <a:pt x="0" y="1"/>
                  </a:moveTo>
                  <a:lnTo>
                    <a:pt x="0" y="352"/>
                  </a:lnTo>
                  <a:cubicBezTo>
                    <a:pt x="0" y="384"/>
                    <a:pt x="22" y="418"/>
                    <a:pt x="77" y="450"/>
                  </a:cubicBezTo>
                  <a:lnTo>
                    <a:pt x="2380" y="1744"/>
                  </a:lnTo>
                  <a:cubicBezTo>
                    <a:pt x="2424" y="1766"/>
                    <a:pt x="2479" y="1777"/>
                    <a:pt x="2532" y="1777"/>
                  </a:cubicBezTo>
                  <a:cubicBezTo>
                    <a:pt x="2585" y="1777"/>
                    <a:pt x="2637" y="1766"/>
                    <a:pt x="2675" y="1744"/>
                  </a:cubicBezTo>
                  <a:lnTo>
                    <a:pt x="4079" y="900"/>
                  </a:lnTo>
                  <a:cubicBezTo>
                    <a:pt x="4112" y="878"/>
                    <a:pt x="4134" y="856"/>
                    <a:pt x="4123" y="823"/>
                  </a:cubicBezTo>
                  <a:lnTo>
                    <a:pt x="4123" y="483"/>
                  </a:lnTo>
                  <a:cubicBezTo>
                    <a:pt x="4112" y="505"/>
                    <a:pt x="4101" y="527"/>
                    <a:pt x="4068" y="538"/>
                  </a:cubicBezTo>
                  <a:lnTo>
                    <a:pt x="2665" y="1382"/>
                  </a:lnTo>
                  <a:cubicBezTo>
                    <a:pt x="2634" y="1403"/>
                    <a:pt x="2588" y="1414"/>
                    <a:pt x="2540" y="1414"/>
                  </a:cubicBezTo>
                  <a:cubicBezTo>
                    <a:pt x="2485" y="1414"/>
                    <a:pt x="2426" y="1400"/>
                    <a:pt x="2380" y="1371"/>
                  </a:cubicBezTo>
                  <a:lnTo>
                    <a:pt x="66" y="89"/>
                  </a:lnTo>
                  <a:cubicBezTo>
                    <a:pt x="22" y="67"/>
                    <a:pt x="0"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7701522" y="2018656"/>
              <a:ext cx="843695" cy="429562"/>
            </a:xfrm>
            <a:custGeom>
              <a:avLst/>
              <a:gdLst/>
              <a:ahLst/>
              <a:cxnLst/>
              <a:rect l="l" t="t" r="r" b="b"/>
              <a:pathLst>
                <a:path w="16186" h="8241" extrusionOk="0">
                  <a:moveTo>
                    <a:pt x="10913" y="0"/>
                  </a:moveTo>
                  <a:cubicBezTo>
                    <a:pt x="10904" y="0"/>
                    <a:pt x="10896" y="3"/>
                    <a:pt x="10887" y="8"/>
                  </a:cubicBezTo>
                  <a:cubicBezTo>
                    <a:pt x="10460" y="260"/>
                    <a:pt x="10043" y="501"/>
                    <a:pt x="9615" y="753"/>
                  </a:cubicBezTo>
                  <a:cubicBezTo>
                    <a:pt x="8629" y="1323"/>
                    <a:pt x="7642" y="1894"/>
                    <a:pt x="6667" y="2474"/>
                  </a:cubicBezTo>
                  <a:cubicBezTo>
                    <a:pt x="5570" y="3110"/>
                    <a:pt x="4484" y="3757"/>
                    <a:pt x="3399" y="4404"/>
                  </a:cubicBezTo>
                  <a:cubicBezTo>
                    <a:pt x="2654" y="4864"/>
                    <a:pt x="1886" y="5303"/>
                    <a:pt x="1151" y="5797"/>
                  </a:cubicBezTo>
                  <a:cubicBezTo>
                    <a:pt x="779" y="6048"/>
                    <a:pt x="439" y="6367"/>
                    <a:pt x="264" y="6805"/>
                  </a:cubicBezTo>
                  <a:cubicBezTo>
                    <a:pt x="132" y="7134"/>
                    <a:pt x="198" y="7529"/>
                    <a:pt x="417" y="7814"/>
                  </a:cubicBezTo>
                  <a:cubicBezTo>
                    <a:pt x="625" y="8077"/>
                    <a:pt x="922" y="8187"/>
                    <a:pt x="1251" y="8219"/>
                  </a:cubicBezTo>
                  <a:cubicBezTo>
                    <a:pt x="1385" y="8234"/>
                    <a:pt x="1520" y="8240"/>
                    <a:pt x="1655" y="8240"/>
                  </a:cubicBezTo>
                  <a:cubicBezTo>
                    <a:pt x="2339" y="8240"/>
                    <a:pt x="3033" y="8070"/>
                    <a:pt x="3673" y="7868"/>
                  </a:cubicBezTo>
                  <a:cubicBezTo>
                    <a:pt x="4024" y="7759"/>
                    <a:pt x="4353" y="7605"/>
                    <a:pt x="4671" y="7463"/>
                  </a:cubicBezTo>
                  <a:cubicBezTo>
                    <a:pt x="5702" y="6981"/>
                    <a:pt x="6699" y="6433"/>
                    <a:pt x="7697" y="5884"/>
                  </a:cubicBezTo>
                  <a:cubicBezTo>
                    <a:pt x="8892" y="5227"/>
                    <a:pt x="10076" y="4535"/>
                    <a:pt x="11260" y="3845"/>
                  </a:cubicBezTo>
                  <a:lnTo>
                    <a:pt x="14385" y="1970"/>
                  </a:lnTo>
                  <a:lnTo>
                    <a:pt x="16062" y="951"/>
                  </a:lnTo>
                  <a:cubicBezTo>
                    <a:pt x="16084" y="929"/>
                    <a:pt x="16117" y="917"/>
                    <a:pt x="16139" y="895"/>
                  </a:cubicBezTo>
                  <a:cubicBezTo>
                    <a:pt x="16185" y="868"/>
                    <a:pt x="16153" y="801"/>
                    <a:pt x="16109" y="801"/>
                  </a:cubicBezTo>
                  <a:cubicBezTo>
                    <a:pt x="16101" y="801"/>
                    <a:pt x="16093" y="803"/>
                    <a:pt x="16084" y="808"/>
                  </a:cubicBezTo>
                  <a:cubicBezTo>
                    <a:pt x="15711" y="1038"/>
                    <a:pt x="15339" y="1268"/>
                    <a:pt x="14955" y="1499"/>
                  </a:cubicBezTo>
                  <a:cubicBezTo>
                    <a:pt x="14045" y="2058"/>
                    <a:pt x="13124" y="2617"/>
                    <a:pt x="12203" y="3165"/>
                  </a:cubicBezTo>
                  <a:cubicBezTo>
                    <a:pt x="11052" y="3845"/>
                    <a:pt x="9901" y="4525"/>
                    <a:pt x="8738" y="5183"/>
                  </a:cubicBezTo>
                  <a:cubicBezTo>
                    <a:pt x="7675" y="5785"/>
                    <a:pt x="6601" y="6389"/>
                    <a:pt x="5504" y="6937"/>
                  </a:cubicBezTo>
                  <a:cubicBezTo>
                    <a:pt x="4584" y="7408"/>
                    <a:pt x="3663" y="7825"/>
                    <a:pt x="2642" y="8022"/>
                  </a:cubicBezTo>
                  <a:cubicBezTo>
                    <a:pt x="2300" y="8091"/>
                    <a:pt x="1956" y="8133"/>
                    <a:pt x="1613" y="8133"/>
                  </a:cubicBezTo>
                  <a:cubicBezTo>
                    <a:pt x="1573" y="8133"/>
                    <a:pt x="1532" y="8133"/>
                    <a:pt x="1492" y="8132"/>
                  </a:cubicBezTo>
                  <a:cubicBezTo>
                    <a:pt x="1141" y="8121"/>
                    <a:pt x="790" y="8077"/>
                    <a:pt x="549" y="7803"/>
                  </a:cubicBezTo>
                  <a:cubicBezTo>
                    <a:pt x="1" y="7200"/>
                    <a:pt x="483" y="6399"/>
                    <a:pt x="1042" y="6005"/>
                  </a:cubicBezTo>
                  <a:cubicBezTo>
                    <a:pt x="1645" y="5566"/>
                    <a:pt x="2303" y="5193"/>
                    <a:pt x="2949" y="4799"/>
                  </a:cubicBezTo>
                  <a:cubicBezTo>
                    <a:pt x="3980" y="4174"/>
                    <a:pt x="5022" y="3560"/>
                    <a:pt x="6063" y="2946"/>
                  </a:cubicBezTo>
                  <a:cubicBezTo>
                    <a:pt x="7083" y="2343"/>
                    <a:pt x="8102" y="1751"/>
                    <a:pt x="9123" y="1159"/>
                  </a:cubicBezTo>
                  <a:cubicBezTo>
                    <a:pt x="9703" y="819"/>
                    <a:pt x="10273" y="479"/>
                    <a:pt x="10855" y="150"/>
                  </a:cubicBezTo>
                  <a:cubicBezTo>
                    <a:pt x="10887" y="128"/>
                    <a:pt x="10909" y="117"/>
                    <a:pt x="10943" y="96"/>
                  </a:cubicBezTo>
                  <a:cubicBezTo>
                    <a:pt x="10988" y="67"/>
                    <a:pt x="10957" y="0"/>
                    <a:pt x="10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8264886" y="1888344"/>
              <a:ext cx="222626" cy="73601"/>
            </a:xfrm>
            <a:custGeom>
              <a:avLst/>
              <a:gdLst/>
              <a:ahLst/>
              <a:cxnLst/>
              <a:rect l="l" t="t" r="r" b="b"/>
              <a:pathLst>
                <a:path w="4271" h="1412" extrusionOk="0">
                  <a:moveTo>
                    <a:pt x="76" y="1"/>
                  </a:moveTo>
                  <a:cubicBezTo>
                    <a:pt x="32" y="1"/>
                    <a:pt x="0" y="68"/>
                    <a:pt x="47" y="96"/>
                  </a:cubicBezTo>
                  <a:lnTo>
                    <a:pt x="1724" y="1017"/>
                  </a:lnTo>
                  <a:cubicBezTo>
                    <a:pt x="1911" y="1126"/>
                    <a:pt x="2097" y="1236"/>
                    <a:pt x="2294" y="1334"/>
                  </a:cubicBezTo>
                  <a:cubicBezTo>
                    <a:pt x="2401" y="1389"/>
                    <a:pt x="2502" y="1412"/>
                    <a:pt x="2599" y="1412"/>
                  </a:cubicBezTo>
                  <a:cubicBezTo>
                    <a:pt x="2851" y="1412"/>
                    <a:pt x="3077" y="1260"/>
                    <a:pt x="3314" y="1126"/>
                  </a:cubicBezTo>
                  <a:cubicBezTo>
                    <a:pt x="3610" y="940"/>
                    <a:pt x="3917" y="754"/>
                    <a:pt x="4224" y="578"/>
                  </a:cubicBezTo>
                  <a:cubicBezTo>
                    <a:pt x="4270" y="550"/>
                    <a:pt x="4246" y="483"/>
                    <a:pt x="4198" y="483"/>
                  </a:cubicBezTo>
                  <a:cubicBezTo>
                    <a:pt x="4189" y="483"/>
                    <a:pt x="4179" y="485"/>
                    <a:pt x="4169" y="490"/>
                  </a:cubicBezTo>
                  <a:cubicBezTo>
                    <a:pt x="3928" y="633"/>
                    <a:pt x="3675" y="786"/>
                    <a:pt x="3424" y="929"/>
                  </a:cubicBezTo>
                  <a:cubicBezTo>
                    <a:pt x="3176" y="1083"/>
                    <a:pt x="2895" y="1309"/>
                    <a:pt x="2597" y="1309"/>
                  </a:cubicBezTo>
                  <a:cubicBezTo>
                    <a:pt x="2512" y="1309"/>
                    <a:pt x="2425" y="1290"/>
                    <a:pt x="2338" y="1247"/>
                  </a:cubicBezTo>
                  <a:cubicBezTo>
                    <a:pt x="1812" y="973"/>
                    <a:pt x="1297" y="666"/>
                    <a:pt x="770" y="381"/>
                  </a:cubicBezTo>
                  <a:cubicBezTo>
                    <a:pt x="551" y="260"/>
                    <a:pt x="320" y="128"/>
                    <a:pt x="101" y="8"/>
                  </a:cubicBezTo>
                  <a:cubicBezTo>
                    <a:pt x="93" y="3"/>
                    <a:pt x="8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8401557" y="1957045"/>
              <a:ext cx="7506" cy="184627"/>
            </a:xfrm>
            <a:custGeom>
              <a:avLst/>
              <a:gdLst/>
              <a:ahLst/>
              <a:cxnLst/>
              <a:rect l="l" t="t" r="r" b="b"/>
              <a:pathLst>
                <a:path w="144" h="3542" extrusionOk="0">
                  <a:moveTo>
                    <a:pt x="50" y="0"/>
                  </a:moveTo>
                  <a:cubicBezTo>
                    <a:pt x="26" y="0"/>
                    <a:pt x="1" y="17"/>
                    <a:pt x="1" y="50"/>
                  </a:cubicBezTo>
                  <a:cubicBezTo>
                    <a:pt x="12" y="1190"/>
                    <a:pt x="34" y="2341"/>
                    <a:pt x="45" y="3492"/>
                  </a:cubicBezTo>
                  <a:cubicBezTo>
                    <a:pt x="45" y="3525"/>
                    <a:pt x="70" y="3542"/>
                    <a:pt x="94" y="3542"/>
                  </a:cubicBezTo>
                  <a:cubicBezTo>
                    <a:pt x="119" y="3542"/>
                    <a:pt x="144" y="3525"/>
                    <a:pt x="144" y="3492"/>
                  </a:cubicBezTo>
                  <a:cubicBezTo>
                    <a:pt x="132" y="2341"/>
                    <a:pt x="122" y="1190"/>
                    <a:pt x="100" y="50"/>
                  </a:cubicBezTo>
                  <a:cubicBezTo>
                    <a:pt x="100" y="17"/>
                    <a:pt x="75"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8222144" y="1997754"/>
              <a:ext cx="175505" cy="166070"/>
            </a:xfrm>
            <a:custGeom>
              <a:avLst/>
              <a:gdLst/>
              <a:ahLst/>
              <a:cxnLst/>
              <a:rect l="l" t="t" r="r" b="b"/>
              <a:pathLst>
                <a:path w="3367" h="3186" extrusionOk="0">
                  <a:moveTo>
                    <a:pt x="910" y="0"/>
                  </a:moveTo>
                  <a:cubicBezTo>
                    <a:pt x="877" y="0"/>
                    <a:pt x="844" y="8"/>
                    <a:pt x="812" y="25"/>
                  </a:cubicBezTo>
                  <a:lnTo>
                    <a:pt x="99" y="453"/>
                  </a:lnTo>
                  <a:cubicBezTo>
                    <a:pt x="34" y="485"/>
                    <a:pt x="0" y="551"/>
                    <a:pt x="0" y="617"/>
                  </a:cubicBezTo>
                  <a:lnTo>
                    <a:pt x="12" y="1724"/>
                  </a:lnTo>
                  <a:cubicBezTo>
                    <a:pt x="12" y="1790"/>
                    <a:pt x="55" y="1856"/>
                    <a:pt x="110" y="1888"/>
                  </a:cubicBezTo>
                  <a:lnTo>
                    <a:pt x="2358" y="3160"/>
                  </a:lnTo>
                  <a:cubicBezTo>
                    <a:pt x="2391" y="3177"/>
                    <a:pt x="2426" y="3185"/>
                    <a:pt x="2461" y="3185"/>
                  </a:cubicBezTo>
                  <a:cubicBezTo>
                    <a:pt x="2495" y="3185"/>
                    <a:pt x="2528" y="3177"/>
                    <a:pt x="2555" y="3160"/>
                  </a:cubicBezTo>
                  <a:lnTo>
                    <a:pt x="3267" y="2733"/>
                  </a:lnTo>
                  <a:cubicBezTo>
                    <a:pt x="3333" y="2700"/>
                    <a:pt x="3367" y="2634"/>
                    <a:pt x="3367" y="2568"/>
                  </a:cubicBezTo>
                  <a:lnTo>
                    <a:pt x="3345" y="1450"/>
                  </a:lnTo>
                  <a:cubicBezTo>
                    <a:pt x="3345" y="1374"/>
                    <a:pt x="3311" y="1308"/>
                    <a:pt x="3246" y="1275"/>
                  </a:cubicBezTo>
                  <a:lnTo>
                    <a:pt x="1009" y="25"/>
                  </a:lnTo>
                  <a:cubicBezTo>
                    <a:pt x="976" y="8"/>
                    <a:pt x="943"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8219225" y="2023556"/>
              <a:ext cx="133857" cy="143240"/>
            </a:xfrm>
            <a:custGeom>
              <a:avLst/>
              <a:gdLst/>
              <a:ahLst/>
              <a:cxnLst/>
              <a:rect l="l" t="t" r="r" b="b"/>
              <a:pathLst>
                <a:path w="2568" h="2748" extrusionOk="0">
                  <a:moveTo>
                    <a:pt x="61" y="108"/>
                  </a:moveTo>
                  <a:cubicBezTo>
                    <a:pt x="60" y="108"/>
                    <a:pt x="61" y="109"/>
                    <a:pt x="65" y="110"/>
                  </a:cubicBezTo>
                  <a:lnTo>
                    <a:pt x="65" y="110"/>
                  </a:lnTo>
                  <a:cubicBezTo>
                    <a:pt x="64" y="109"/>
                    <a:pt x="63" y="109"/>
                    <a:pt x="62" y="108"/>
                  </a:cubicBezTo>
                  <a:lnTo>
                    <a:pt x="62" y="108"/>
                  </a:lnTo>
                  <a:cubicBezTo>
                    <a:pt x="61" y="108"/>
                    <a:pt x="61" y="108"/>
                    <a:pt x="61" y="108"/>
                  </a:cubicBezTo>
                  <a:close/>
                  <a:moveTo>
                    <a:pt x="2446" y="1515"/>
                  </a:moveTo>
                  <a:cubicBezTo>
                    <a:pt x="2446" y="1515"/>
                    <a:pt x="2445" y="1515"/>
                    <a:pt x="2445" y="1515"/>
                  </a:cubicBezTo>
                  <a:cubicBezTo>
                    <a:pt x="2445" y="1515"/>
                    <a:pt x="2444" y="1515"/>
                    <a:pt x="2444" y="1515"/>
                  </a:cubicBezTo>
                  <a:lnTo>
                    <a:pt x="2444" y="1515"/>
                  </a:lnTo>
                  <a:cubicBezTo>
                    <a:pt x="2445" y="1515"/>
                    <a:pt x="2446" y="1515"/>
                    <a:pt x="2446" y="1515"/>
                  </a:cubicBezTo>
                  <a:close/>
                  <a:moveTo>
                    <a:pt x="70" y="0"/>
                  </a:moveTo>
                  <a:cubicBezTo>
                    <a:pt x="65" y="0"/>
                    <a:pt x="61" y="1"/>
                    <a:pt x="56" y="2"/>
                  </a:cubicBezTo>
                  <a:cubicBezTo>
                    <a:pt x="0" y="10"/>
                    <a:pt x="16" y="91"/>
                    <a:pt x="62" y="108"/>
                  </a:cubicBezTo>
                  <a:lnTo>
                    <a:pt x="62" y="108"/>
                  </a:lnTo>
                  <a:cubicBezTo>
                    <a:pt x="63" y="109"/>
                    <a:pt x="65" y="109"/>
                    <a:pt x="67" y="110"/>
                  </a:cubicBezTo>
                  <a:lnTo>
                    <a:pt x="67" y="110"/>
                  </a:lnTo>
                  <a:cubicBezTo>
                    <a:pt x="66" y="110"/>
                    <a:pt x="66" y="110"/>
                    <a:pt x="65" y="110"/>
                  </a:cubicBezTo>
                  <a:lnTo>
                    <a:pt x="65" y="110"/>
                  </a:lnTo>
                  <a:cubicBezTo>
                    <a:pt x="66" y="110"/>
                    <a:pt x="67" y="110"/>
                    <a:pt x="68" y="110"/>
                  </a:cubicBezTo>
                  <a:lnTo>
                    <a:pt x="68" y="110"/>
                  </a:lnTo>
                  <a:cubicBezTo>
                    <a:pt x="73" y="112"/>
                    <a:pt x="81" y="116"/>
                    <a:pt x="90" y="122"/>
                  </a:cubicBezTo>
                  <a:cubicBezTo>
                    <a:pt x="122" y="144"/>
                    <a:pt x="155" y="166"/>
                    <a:pt x="199" y="187"/>
                  </a:cubicBezTo>
                  <a:cubicBezTo>
                    <a:pt x="309" y="253"/>
                    <a:pt x="418" y="319"/>
                    <a:pt x="539" y="385"/>
                  </a:cubicBezTo>
                  <a:cubicBezTo>
                    <a:pt x="846" y="572"/>
                    <a:pt x="1164" y="758"/>
                    <a:pt x="1482" y="944"/>
                  </a:cubicBezTo>
                  <a:cubicBezTo>
                    <a:pt x="1756" y="1098"/>
                    <a:pt x="2019" y="1262"/>
                    <a:pt x="2293" y="1427"/>
                  </a:cubicBezTo>
                  <a:cubicBezTo>
                    <a:pt x="2293" y="1427"/>
                    <a:pt x="2382" y="1488"/>
                    <a:pt x="2425" y="1509"/>
                  </a:cubicBezTo>
                  <a:lnTo>
                    <a:pt x="2425" y="1509"/>
                  </a:lnTo>
                  <a:cubicBezTo>
                    <a:pt x="2424" y="1513"/>
                    <a:pt x="2424" y="1519"/>
                    <a:pt x="2424" y="1525"/>
                  </a:cubicBezTo>
                  <a:cubicBezTo>
                    <a:pt x="2424" y="1591"/>
                    <a:pt x="2424" y="1657"/>
                    <a:pt x="2436" y="1712"/>
                  </a:cubicBezTo>
                  <a:lnTo>
                    <a:pt x="2468" y="2699"/>
                  </a:lnTo>
                  <a:cubicBezTo>
                    <a:pt x="2468" y="2732"/>
                    <a:pt x="2493" y="2748"/>
                    <a:pt x="2518" y="2748"/>
                  </a:cubicBezTo>
                  <a:cubicBezTo>
                    <a:pt x="2543" y="2748"/>
                    <a:pt x="2567" y="2732"/>
                    <a:pt x="2567" y="2699"/>
                  </a:cubicBezTo>
                  <a:cubicBezTo>
                    <a:pt x="2556" y="2402"/>
                    <a:pt x="2545" y="2095"/>
                    <a:pt x="2534" y="1800"/>
                  </a:cubicBezTo>
                  <a:cubicBezTo>
                    <a:pt x="2534" y="1700"/>
                    <a:pt x="2556" y="1569"/>
                    <a:pt x="2524" y="1471"/>
                  </a:cubicBezTo>
                  <a:cubicBezTo>
                    <a:pt x="2512" y="1415"/>
                    <a:pt x="2458" y="1405"/>
                    <a:pt x="2414" y="1372"/>
                  </a:cubicBezTo>
                  <a:cubicBezTo>
                    <a:pt x="1822" y="1021"/>
                    <a:pt x="1230" y="670"/>
                    <a:pt x="648" y="330"/>
                  </a:cubicBezTo>
                  <a:cubicBezTo>
                    <a:pt x="506" y="243"/>
                    <a:pt x="375" y="166"/>
                    <a:pt x="232" y="89"/>
                  </a:cubicBezTo>
                  <a:cubicBezTo>
                    <a:pt x="191" y="59"/>
                    <a:pt x="123"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8345002" y="2067236"/>
              <a:ext cx="55044" cy="35289"/>
            </a:xfrm>
            <a:custGeom>
              <a:avLst/>
              <a:gdLst/>
              <a:ahLst/>
              <a:cxnLst/>
              <a:rect l="l" t="t" r="r" b="b"/>
              <a:pathLst>
                <a:path w="1056" h="677" extrusionOk="0">
                  <a:moveTo>
                    <a:pt x="979" y="0"/>
                  </a:moveTo>
                  <a:cubicBezTo>
                    <a:pt x="971" y="0"/>
                    <a:pt x="963" y="2"/>
                    <a:pt x="954" y="7"/>
                  </a:cubicBezTo>
                  <a:cubicBezTo>
                    <a:pt x="691" y="172"/>
                    <a:pt x="428" y="348"/>
                    <a:pt x="165" y="512"/>
                  </a:cubicBezTo>
                  <a:cubicBezTo>
                    <a:pt x="127" y="530"/>
                    <a:pt x="90" y="549"/>
                    <a:pt x="59" y="575"/>
                  </a:cubicBezTo>
                  <a:lnTo>
                    <a:pt x="59" y="575"/>
                  </a:lnTo>
                  <a:cubicBezTo>
                    <a:pt x="58" y="576"/>
                    <a:pt x="57" y="577"/>
                    <a:pt x="55" y="577"/>
                  </a:cubicBezTo>
                  <a:lnTo>
                    <a:pt x="57" y="577"/>
                  </a:lnTo>
                  <a:cubicBezTo>
                    <a:pt x="53" y="581"/>
                    <a:pt x="49" y="585"/>
                    <a:pt x="45" y="589"/>
                  </a:cubicBezTo>
                  <a:cubicBezTo>
                    <a:pt x="1" y="621"/>
                    <a:pt x="45" y="677"/>
                    <a:pt x="99" y="677"/>
                  </a:cubicBezTo>
                  <a:lnTo>
                    <a:pt x="111" y="665"/>
                  </a:lnTo>
                  <a:cubicBezTo>
                    <a:pt x="115" y="663"/>
                    <a:pt x="119" y="661"/>
                    <a:pt x="122" y="658"/>
                  </a:cubicBezTo>
                  <a:lnTo>
                    <a:pt x="122" y="658"/>
                  </a:lnTo>
                  <a:cubicBezTo>
                    <a:pt x="126" y="656"/>
                    <a:pt x="129" y="655"/>
                    <a:pt x="132" y="655"/>
                  </a:cubicBezTo>
                  <a:cubicBezTo>
                    <a:pt x="154" y="633"/>
                    <a:pt x="176" y="621"/>
                    <a:pt x="198" y="611"/>
                  </a:cubicBezTo>
                  <a:cubicBezTo>
                    <a:pt x="275" y="567"/>
                    <a:pt x="340" y="512"/>
                    <a:pt x="418" y="468"/>
                  </a:cubicBezTo>
                  <a:cubicBezTo>
                    <a:pt x="582" y="370"/>
                    <a:pt x="735" y="270"/>
                    <a:pt x="900" y="172"/>
                  </a:cubicBezTo>
                  <a:cubicBezTo>
                    <a:pt x="932" y="150"/>
                    <a:pt x="976" y="117"/>
                    <a:pt x="1010" y="95"/>
                  </a:cubicBezTo>
                  <a:cubicBezTo>
                    <a:pt x="1056" y="67"/>
                    <a:pt x="1024"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8163816" y="2034085"/>
              <a:ext cx="174932" cy="166279"/>
            </a:xfrm>
            <a:custGeom>
              <a:avLst/>
              <a:gdLst/>
              <a:ahLst/>
              <a:cxnLst/>
              <a:rect l="l" t="t" r="r" b="b"/>
              <a:pathLst>
                <a:path w="3356" h="3190" extrusionOk="0">
                  <a:moveTo>
                    <a:pt x="913" y="1"/>
                  </a:moveTo>
                  <a:cubicBezTo>
                    <a:pt x="878" y="1"/>
                    <a:pt x="842" y="12"/>
                    <a:pt x="812" y="29"/>
                  </a:cubicBezTo>
                  <a:lnTo>
                    <a:pt x="89" y="457"/>
                  </a:lnTo>
                  <a:cubicBezTo>
                    <a:pt x="34" y="490"/>
                    <a:pt x="1" y="556"/>
                    <a:pt x="1" y="621"/>
                  </a:cubicBezTo>
                  <a:lnTo>
                    <a:pt x="12" y="1729"/>
                  </a:lnTo>
                  <a:cubicBezTo>
                    <a:pt x="12" y="1795"/>
                    <a:pt x="56" y="1861"/>
                    <a:pt x="111" y="1893"/>
                  </a:cubicBezTo>
                  <a:lnTo>
                    <a:pt x="2359" y="3165"/>
                  </a:lnTo>
                  <a:cubicBezTo>
                    <a:pt x="2386" y="3182"/>
                    <a:pt x="2419" y="3190"/>
                    <a:pt x="2453" y="3190"/>
                  </a:cubicBezTo>
                  <a:cubicBezTo>
                    <a:pt x="2487" y="3190"/>
                    <a:pt x="2523" y="3182"/>
                    <a:pt x="2556" y="3165"/>
                  </a:cubicBezTo>
                  <a:lnTo>
                    <a:pt x="3268" y="2738"/>
                  </a:lnTo>
                  <a:cubicBezTo>
                    <a:pt x="3323" y="2704"/>
                    <a:pt x="3356" y="2639"/>
                    <a:pt x="3356" y="2573"/>
                  </a:cubicBezTo>
                  <a:lnTo>
                    <a:pt x="3345" y="1444"/>
                  </a:lnTo>
                  <a:cubicBezTo>
                    <a:pt x="3345" y="1378"/>
                    <a:pt x="3301" y="1313"/>
                    <a:pt x="3246" y="1279"/>
                  </a:cubicBezTo>
                  <a:lnTo>
                    <a:pt x="999" y="29"/>
                  </a:lnTo>
                  <a:cubicBezTo>
                    <a:pt x="973" y="9"/>
                    <a:pt x="943"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8160741" y="2060095"/>
              <a:ext cx="134065" cy="143292"/>
            </a:xfrm>
            <a:custGeom>
              <a:avLst/>
              <a:gdLst/>
              <a:ahLst/>
              <a:cxnLst/>
              <a:rect l="l" t="t" r="r" b="b"/>
              <a:pathLst>
                <a:path w="2572" h="2749" extrusionOk="0">
                  <a:moveTo>
                    <a:pt x="2436" y="1516"/>
                  </a:moveTo>
                  <a:lnTo>
                    <a:pt x="2436" y="1516"/>
                  </a:lnTo>
                  <a:cubicBezTo>
                    <a:pt x="2437" y="1516"/>
                    <a:pt x="2438" y="1516"/>
                    <a:pt x="2438" y="1516"/>
                  </a:cubicBezTo>
                  <a:lnTo>
                    <a:pt x="2438" y="1516"/>
                  </a:lnTo>
                  <a:cubicBezTo>
                    <a:pt x="2438" y="1516"/>
                    <a:pt x="2438" y="1516"/>
                    <a:pt x="2438" y="1516"/>
                  </a:cubicBezTo>
                  <a:cubicBezTo>
                    <a:pt x="2437" y="1516"/>
                    <a:pt x="2437" y="1516"/>
                    <a:pt x="2436" y="1516"/>
                  </a:cubicBezTo>
                  <a:close/>
                  <a:moveTo>
                    <a:pt x="73" y="1"/>
                  </a:moveTo>
                  <a:cubicBezTo>
                    <a:pt x="69" y="1"/>
                    <a:pt x="64" y="1"/>
                    <a:pt x="60" y="2"/>
                  </a:cubicBezTo>
                  <a:cubicBezTo>
                    <a:pt x="0" y="12"/>
                    <a:pt x="13" y="103"/>
                    <a:pt x="65" y="103"/>
                  </a:cubicBezTo>
                  <a:cubicBezTo>
                    <a:pt x="67" y="103"/>
                    <a:pt x="70" y="103"/>
                    <a:pt x="72" y="103"/>
                  </a:cubicBezTo>
                  <a:lnTo>
                    <a:pt x="72" y="103"/>
                  </a:lnTo>
                  <a:cubicBezTo>
                    <a:pt x="40" y="110"/>
                    <a:pt x="53" y="102"/>
                    <a:pt x="93" y="122"/>
                  </a:cubicBezTo>
                  <a:lnTo>
                    <a:pt x="191" y="188"/>
                  </a:lnTo>
                  <a:cubicBezTo>
                    <a:pt x="313" y="254"/>
                    <a:pt x="422" y="320"/>
                    <a:pt x="532" y="386"/>
                  </a:cubicBezTo>
                  <a:lnTo>
                    <a:pt x="1485" y="945"/>
                  </a:lnTo>
                  <a:cubicBezTo>
                    <a:pt x="1748" y="1099"/>
                    <a:pt x="2023" y="1263"/>
                    <a:pt x="2286" y="1416"/>
                  </a:cubicBezTo>
                  <a:cubicBezTo>
                    <a:pt x="2295" y="1425"/>
                    <a:pt x="2391" y="1492"/>
                    <a:pt x="2427" y="1511"/>
                  </a:cubicBezTo>
                  <a:lnTo>
                    <a:pt x="2427" y="1511"/>
                  </a:lnTo>
                  <a:cubicBezTo>
                    <a:pt x="2427" y="1515"/>
                    <a:pt x="2428" y="1520"/>
                    <a:pt x="2428" y="1526"/>
                  </a:cubicBezTo>
                  <a:lnTo>
                    <a:pt x="2428" y="1713"/>
                  </a:lnTo>
                  <a:lnTo>
                    <a:pt x="2461" y="2699"/>
                  </a:lnTo>
                  <a:cubicBezTo>
                    <a:pt x="2467" y="2732"/>
                    <a:pt x="2494" y="2749"/>
                    <a:pt x="2520" y="2749"/>
                  </a:cubicBezTo>
                  <a:cubicBezTo>
                    <a:pt x="2546" y="2749"/>
                    <a:pt x="2571" y="2732"/>
                    <a:pt x="2571" y="2699"/>
                  </a:cubicBezTo>
                  <a:cubicBezTo>
                    <a:pt x="2560" y="2392"/>
                    <a:pt x="2549" y="2096"/>
                    <a:pt x="2538" y="1800"/>
                  </a:cubicBezTo>
                  <a:cubicBezTo>
                    <a:pt x="2538" y="1701"/>
                    <a:pt x="2549" y="1570"/>
                    <a:pt x="2527" y="1471"/>
                  </a:cubicBezTo>
                  <a:cubicBezTo>
                    <a:pt x="2505" y="1416"/>
                    <a:pt x="2461" y="1406"/>
                    <a:pt x="2418" y="1372"/>
                  </a:cubicBezTo>
                  <a:cubicBezTo>
                    <a:pt x="1826" y="1021"/>
                    <a:pt x="1233" y="671"/>
                    <a:pt x="641" y="331"/>
                  </a:cubicBezTo>
                  <a:cubicBezTo>
                    <a:pt x="510" y="243"/>
                    <a:pt x="367" y="166"/>
                    <a:pt x="235" y="90"/>
                  </a:cubicBezTo>
                  <a:cubicBezTo>
                    <a:pt x="195" y="59"/>
                    <a:pt x="12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8286726" y="2103776"/>
              <a:ext cx="54940" cy="35341"/>
            </a:xfrm>
            <a:custGeom>
              <a:avLst/>
              <a:gdLst/>
              <a:ahLst/>
              <a:cxnLst/>
              <a:rect l="l" t="t" r="r" b="b"/>
              <a:pathLst>
                <a:path w="1054" h="678" extrusionOk="0">
                  <a:moveTo>
                    <a:pt x="979" y="1"/>
                  </a:moveTo>
                  <a:cubicBezTo>
                    <a:pt x="971" y="1"/>
                    <a:pt x="962" y="3"/>
                    <a:pt x="954" y="8"/>
                  </a:cubicBezTo>
                  <a:cubicBezTo>
                    <a:pt x="691" y="173"/>
                    <a:pt x="417" y="337"/>
                    <a:pt x="154" y="512"/>
                  </a:cubicBezTo>
                  <a:cubicBezTo>
                    <a:pt x="121" y="534"/>
                    <a:pt x="66" y="556"/>
                    <a:pt x="44" y="590"/>
                  </a:cubicBezTo>
                  <a:cubicBezTo>
                    <a:pt x="1" y="622"/>
                    <a:pt x="44" y="677"/>
                    <a:pt x="88" y="677"/>
                  </a:cubicBezTo>
                  <a:lnTo>
                    <a:pt x="99" y="666"/>
                  </a:lnTo>
                  <a:cubicBezTo>
                    <a:pt x="100" y="665"/>
                    <a:pt x="102" y="665"/>
                    <a:pt x="103" y="664"/>
                  </a:cubicBezTo>
                  <a:lnTo>
                    <a:pt x="103" y="664"/>
                  </a:lnTo>
                  <a:cubicBezTo>
                    <a:pt x="103" y="665"/>
                    <a:pt x="103" y="665"/>
                    <a:pt x="104" y="665"/>
                  </a:cubicBezTo>
                  <a:cubicBezTo>
                    <a:pt x="108" y="665"/>
                    <a:pt x="125" y="655"/>
                    <a:pt x="132" y="655"/>
                  </a:cubicBezTo>
                  <a:cubicBezTo>
                    <a:pt x="154" y="633"/>
                    <a:pt x="176" y="622"/>
                    <a:pt x="198" y="611"/>
                  </a:cubicBezTo>
                  <a:cubicBezTo>
                    <a:pt x="264" y="568"/>
                    <a:pt x="340" y="512"/>
                    <a:pt x="417" y="468"/>
                  </a:cubicBezTo>
                  <a:cubicBezTo>
                    <a:pt x="571" y="370"/>
                    <a:pt x="735" y="271"/>
                    <a:pt x="888" y="173"/>
                  </a:cubicBezTo>
                  <a:cubicBezTo>
                    <a:pt x="932" y="151"/>
                    <a:pt x="965" y="118"/>
                    <a:pt x="998" y="96"/>
                  </a:cubicBezTo>
                  <a:cubicBezTo>
                    <a:pt x="1054" y="68"/>
                    <a:pt x="1023" y="1"/>
                    <a:pt x="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8102726" y="2068018"/>
              <a:ext cx="174932" cy="166644"/>
            </a:xfrm>
            <a:custGeom>
              <a:avLst/>
              <a:gdLst/>
              <a:ahLst/>
              <a:cxnLst/>
              <a:rect l="l" t="t" r="r" b="b"/>
              <a:pathLst>
                <a:path w="3356" h="3197" extrusionOk="0">
                  <a:moveTo>
                    <a:pt x="905" y="1"/>
                  </a:moveTo>
                  <a:cubicBezTo>
                    <a:pt x="872" y="1"/>
                    <a:pt x="839" y="9"/>
                    <a:pt x="812" y="26"/>
                  </a:cubicBezTo>
                  <a:lnTo>
                    <a:pt x="88" y="464"/>
                  </a:lnTo>
                  <a:cubicBezTo>
                    <a:pt x="33" y="497"/>
                    <a:pt x="0" y="562"/>
                    <a:pt x="0" y="628"/>
                  </a:cubicBezTo>
                  <a:lnTo>
                    <a:pt x="11" y="1736"/>
                  </a:lnTo>
                  <a:cubicBezTo>
                    <a:pt x="11" y="1802"/>
                    <a:pt x="44" y="1868"/>
                    <a:pt x="110" y="1900"/>
                  </a:cubicBezTo>
                  <a:lnTo>
                    <a:pt x="2357" y="3172"/>
                  </a:lnTo>
                  <a:cubicBezTo>
                    <a:pt x="2385" y="3188"/>
                    <a:pt x="2418" y="3197"/>
                    <a:pt x="2452" y="3197"/>
                  </a:cubicBezTo>
                  <a:cubicBezTo>
                    <a:pt x="2486" y="3197"/>
                    <a:pt x="2521" y="3188"/>
                    <a:pt x="2554" y="3172"/>
                  </a:cubicBezTo>
                  <a:lnTo>
                    <a:pt x="3267" y="2745"/>
                  </a:lnTo>
                  <a:cubicBezTo>
                    <a:pt x="3322" y="2701"/>
                    <a:pt x="3355" y="2635"/>
                    <a:pt x="3355" y="2569"/>
                  </a:cubicBezTo>
                  <a:lnTo>
                    <a:pt x="3344" y="1451"/>
                  </a:lnTo>
                  <a:cubicBezTo>
                    <a:pt x="3344" y="1385"/>
                    <a:pt x="3300" y="1319"/>
                    <a:pt x="3246" y="1286"/>
                  </a:cubicBezTo>
                  <a:lnTo>
                    <a:pt x="998" y="26"/>
                  </a:lnTo>
                  <a:cubicBezTo>
                    <a:pt x="970" y="9"/>
                    <a:pt x="937"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8099494" y="2094393"/>
              <a:ext cx="134118" cy="142718"/>
            </a:xfrm>
            <a:custGeom>
              <a:avLst/>
              <a:gdLst/>
              <a:ahLst/>
              <a:cxnLst/>
              <a:rect l="l" t="t" r="r" b="b"/>
              <a:pathLst>
                <a:path w="2573" h="2738" extrusionOk="0">
                  <a:moveTo>
                    <a:pt x="2435" y="1511"/>
                  </a:moveTo>
                  <a:cubicBezTo>
                    <a:pt x="2439" y="1514"/>
                    <a:pt x="2441" y="1515"/>
                    <a:pt x="2441" y="1515"/>
                  </a:cubicBezTo>
                  <a:cubicBezTo>
                    <a:pt x="2440" y="1516"/>
                    <a:pt x="2440" y="1516"/>
                    <a:pt x="2439" y="1516"/>
                  </a:cubicBezTo>
                  <a:cubicBezTo>
                    <a:pt x="2438" y="1516"/>
                    <a:pt x="2436" y="1514"/>
                    <a:pt x="2435" y="1511"/>
                  </a:cubicBezTo>
                  <a:close/>
                  <a:moveTo>
                    <a:pt x="75" y="1"/>
                  </a:moveTo>
                  <a:cubicBezTo>
                    <a:pt x="71" y="1"/>
                    <a:pt x="67" y="1"/>
                    <a:pt x="62" y="2"/>
                  </a:cubicBezTo>
                  <a:cubicBezTo>
                    <a:pt x="0" y="12"/>
                    <a:pt x="16" y="101"/>
                    <a:pt x="74" y="101"/>
                  </a:cubicBezTo>
                  <a:cubicBezTo>
                    <a:pt x="77" y="101"/>
                    <a:pt x="81" y="101"/>
                    <a:pt x="84" y="100"/>
                  </a:cubicBezTo>
                  <a:lnTo>
                    <a:pt x="84" y="100"/>
                  </a:lnTo>
                  <a:cubicBezTo>
                    <a:pt x="40" y="112"/>
                    <a:pt x="51" y="100"/>
                    <a:pt x="95" y="122"/>
                  </a:cubicBezTo>
                  <a:cubicBezTo>
                    <a:pt x="128" y="144"/>
                    <a:pt x="160" y="156"/>
                    <a:pt x="194" y="177"/>
                  </a:cubicBezTo>
                  <a:cubicBezTo>
                    <a:pt x="303" y="243"/>
                    <a:pt x="424" y="309"/>
                    <a:pt x="533" y="375"/>
                  </a:cubicBezTo>
                  <a:lnTo>
                    <a:pt x="1488" y="934"/>
                  </a:lnTo>
                  <a:cubicBezTo>
                    <a:pt x="1751" y="1098"/>
                    <a:pt x="2024" y="1252"/>
                    <a:pt x="2287" y="1416"/>
                  </a:cubicBezTo>
                  <a:cubicBezTo>
                    <a:pt x="2297" y="1425"/>
                    <a:pt x="2393" y="1485"/>
                    <a:pt x="2428" y="1507"/>
                  </a:cubicBezTo>
                  <a:lnTo>
                    <a:pt x="2428" y="1507"/>
                  </a:lnTo>
                  <a:cubicBezTo>
                    <a:pt x="2429" y="1512"/>
                    <a:pt x="2430" y="1518"/>
                    <a:pt x="2430" y="1526"/>
                  </a:cubicBezTo>
                  <a:lnTo>
                    <a:pt x="2430" y="1712"/>
                  </a:lnTo>
                  <a:cubicBezTo>
                    <a:pt x="2441" y="2030"/>
                    <a:pt x="2452" y="2359"/>
                    <a:pt x="2463" y="2688"/>
                  </a:cubicBezTo>
                  <a:cubicBezTo>
                    <a:pt x="2469" y="2721"/>
                    <a:pt x="2496" y="2737"/>
                    <a:pt x="2522" y="2737"/>
                  </a:cubicBezTo>
                  <a:cubicBezTo>
                    <a:pt x="2548" y="2737"/>
                    <a:pt x="2573" y="2721"/>
                    <a:pt x="2573" y="2688"/>
                  </a:cubicBezTo>
                  <a:lnTo>
                    <a:pt x="2540" y="1800"/>
                  </a:lnTo>
                  <a:cubicBezTo>
                    <a:pt x="2540" y="1701"/>
                    <a:pt x="2551" y="1569"/>
                    <a:pt x="2529" y="1471"/>
                  </a:cubicBezTo>
                  <a:cubicBezTo>
                    <a:pt x="2507" y="1416"/>
                    <a:pt x="2463" y="1394"/>
                    <a:pt x="2419" y="1372"/>
                  </a:cubicBezTo>
                  <a:lnTo>
                    <a:pt x="643" y="320"/>
                  </a:lnTo>
                  <a:cubicBezTo>
                    <a:pt x="511" y="243"/>
                    <a:pt x="369" y="166"/>
                    <a:pt x="238" y="78"/>
                  </a:cubicBezTo>
                  <a:cubicBezTo>
                    <a:pt x="197" y="58"/>
                    <a:pt x="129"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8225740" y="2137865"/>
              <a:ext cx="54731" cy="35028"/>
            </a:xfrm>
            <a:custGeom>
              <a:avLst/>
              <a:gdLst/>
              <a:ahLst/>
              <a:cxnLst/>
              <a:rect l="l" t="t" r="r" b="b"/>
              <a:pathLst>
                <a:path w="1050" h="672" extrusionOk="0">
                  <a:moveTo>
                    <a:pt x="979" y="1"/>
                  </a:moveTo>
                  <a:cubicBezTo>
                    <a:pt x="970" y="1"/>
                    <a:pt x="961" y="4"/>
                    <a:pt x="951" y="12"/>
                  </a:cubicBezTo>
                  <a:cubicBezTo>
                    <a:pt x="688" y="177"/>
                    <a:pt x="414" y="341"/>
                    <a:pt x="151" y="506"/>
                  </a:cubicBezTo>
                  <a:cubicBezTo>
                    <a:pt x="118" y="528"/>
                    <a:pt x="63" y="549"/>
                    <a:pt x="41" y="582"/>
                  </a:cubicBezTo>
                  <a:cubicBezTo>
                    <a:pt x="52" y="571"/>
                    <a:pt x="52" y="571"/>
                    <a:pt x="63" y="571"/>
                  </a:cubicBezTo>
                  <a:cubicBezTo>
                    <a:pt x="63" y="573"/>
                    <a:pt x="64" y="574"/>
                    <a:pt x="64" y="575"/>
                  </a:cubicBezTo>
                  <a:lnTo>
                    <a:pt x="64" y="575"/>
                  </a:lnTo>
                  <a:cubicBezTo>
                    <a:pt x="57" y="576"/>
                    <a:pt x="49" y="578"/>
                    <a:pt x="41" y="582"/>
                  </a:cubicBezTo>
                  <a:cubicBezTo>
                    <a:pt x="1" y="622"/>
                    <a:pt x="34" y="671"/>
                    <a:pt x="73" y="671"/>
                  </a:cubicBezTo>
                  <a:cubicBezTo>
                    <a:pt x="77" y="671"/>
                    <a:pt x="81" y="671"/>
                    <a:pt x="85" y="670"/>
                  </a:cubicBezTo>
                  <a:lnTo>
                    <a:pt x="96" y="670"/>
                  </a:lnTo>
                  <a:cubicBezTo>
                    <a:pt x="97" y="669"/>
                    <a:pt x="98" y="669"/>
                    <a:pt x="99" y="668"/>
                  </a:cubicBezTo>
                  <a:lnTo>
                    <a:pt x="99" y="668"/>
                  </a:lnTo>
                  <a:cubicBezTo>
                    <a:pt x="99" y="668"/>
                    <a:pt x="99" y="668"/>
                    <a:pt x="100" y="668"/>
                  </a:cubicBezTo>
                  <a:cubicBezTo>
                    <a:pt x="103" y="668"/>
                    <a:pt x="121" y="656"/>
                    <a:pt x="129" y="648"/>
                  </a:cubicBezTo>
                  <a:cubicBezTo>
                    <a:pt x="151" y="637"/>
                    <a:pt x="172" y="626"/>
                    <a:pt x="194" y="604"/>
                  </a:cubicBezTo>
                  <a:cubicBezTo>
                    <a:pt x="260" y="560"/>
                    <a:pt x="337" y="516"/>
                    <a:pt x="414" y="472"/>
                  </a:cubicBezTo>
                  <a:cubicBezTo>
                    <a:pt x="567" y="374"/>
                    <a:pt x="732" y="264"/>
                    <a:pt x="886" y="165"/>
                  </a:cubicBezTo>
                  <a:cubicBezTo>
                    <a:pt x="929" y="143"/>
                    <a:pt x="962" y="121"/>
                    <a:pt x="995" y="100"/>
                  </a:cubicBezTo>
                  <a:cubicBezTo>
                    <a:pt x="1049" y="73"/>
                    <a:pt x="1021" y="1"/>
                    <a:pt x="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8047839" y="2101222"/>
              <a:ext cx="175505" cy="166592"/>
            </a:xfrm>
            <a:custGeom>
              <a:avLst/>
              <a:gdLst/>
              <a:ahLst/>
              <a:cxnLst/>
              <a:rect l="l" t="t" r="r" b="b"/>
              <a:pathLst>
                <a:path w="3367" h="3196" extrusionOk="0">
                  <a:moveTo>
                    <a:pt x="917" y="1"/>
                  </a:moveTo>
                  <a:cubicBezTo>
                    <a:pt x="882" y="1"/>
                    <a:pt x="847" y="12"/>
                    <a:pt x="812" y="35"/>
                  </a:cubicBezTo>
                  <a:lnTo>
                    <a:pt x="99" y="463"/>
                  </a:lnTo>
                  <a:cubicBezTo>
                    <a:pt x="33" y="496"/>
                    <a:pt x="1" y="561"/>
                    <a:pt x="1" y="627"/>
                  </a:cubicBezTo>
                  <a:lnTo>
                    <a:pt x="11" y="1735"/>
                  </a:lnTo>
                  <a:cubicBezTo>
                    <a:pt x="23" y="1801"/>
                    <a:pt x="55" y="1866"/>
                    <a:pt x="110" y="1899"/>
                  </a:cubicBezTo>
                  <a:lnTo>
                    <a:pt x="2357" y="3171"/>
                  </a:lnTo>
                  <a:cubicBezTo>
                    <a:pt x="2390" y="3187"/>
                    <a:pt x="2426" y="3196"/>
                    <a:pt x="2460" y="3196"/>
                  </a:cubicBezTo>
                  <a:cubicBezTo>
                    <a:pt x="2495" y="3196"/>
                    <a:pt x="2528" y="3187"/>
                    <a:pt x="2555" y="3171"/>
                  </a:cubicBezTo>
                  <a:lnTo>
                    <a:pt x="3268" y="2744"/>
                  </a:lnTo>
                  <a:cubicBezTo>
                    <a:pt x="3334" y="2700"/>
                    <a:pt x="3366" y="2644"/>
                    <a:pt x="3366" y="2568"/>
                  </a:cubicBezTo>
                  <a:lnTo>
                    <a:pt x="3344" y="1450"/>
                  </a:lnTo>
                  <a:cubicBezTo>
                    <a:pt x="3344" y="1384"/>
                    <a:pt x="3312" y="1318"/>
                    <a:pt x="3246" y="1285"/>
                  </a:cubicBezTo>
                  <a:lnTo>
                    <a:pt x="1009" y="25"/>
                  </a:lnTo>
                  <a:cubicBezTo>
                    <a:pt x="979" y="9"/>
                    <a:pt x="948"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1"/>
            <p:cNvSpPr/>
            <p:nvPr/>
          </p:nvSpPr>
          <p:spPr>
            <a:xfrm>
              <a:off x="8044607" y="2127545"/>
              <a:ext cx="134118" cy="142666"/>
            </a:xfrm>
            <a:custGeom>
              <a:avLst/>
              <a:gdLst/>
              <a:ahLst/>
              <a:cxnLst/>
              <a:rect l="l" t="t" r="r" b="b"/>
              <a:pathLst>
                <a:path w="2573" h="2737" extrusionOk="0">
                  <a:moveTo>
                    <a:pt x="2448" y="1513"/>
                  </a:moveTo>
                  <a:cubicBezTo>
                    <a:pt x="2450" y="1514"/>
                    <a:pt x="2452" y="1515"/>
                    <a:pt x="2453" y="1515"/>
                  </a:cubicBezTo>
                  <a:cubicBezTo>
                    <a:pt x="2452" y="1515"/>
                    <a:pt x="2452" y="1516"/>
                    <a:pt x="2451" y="1516"/>
                  </a:cubicBezTo>
                  <a:cubicBezTo>
                    <a:pt x="2450" y="1516"/>
                    <a:pt x="2449" y="1515"/>
                    <a:pt x="2448" y="1513"/>
                  </a:cubicBezTo>
                  <a:close/>
                  <a:moveTo>
                    <a:pt x="76" y="1"/>
                  </a:moveTo>
                  <a:cubicBezTo>
                    <a:pt x="71" y="1"/>
                    <a:pt x="67" y="1"/>
                    <a:pt x="63" y="2"/>
                  </a:cubicBezTo>
                  <a:cubicBezTo>
                    <a:pt x="0" y="12"/>
                    <a:pt x="26" y="101"/>
                    <a:pt x="85" y="101"/>
                  </a:cubicBezTo>
                  <a:cubicBezTo>
                    <a:pt x="88" y="101"/>
                    <a:pt x="92" y="101"/>
                    <a:pt x="95" y="100"/>
                  </a:cubicBezTo>
                  <a:lnTo>
                    <a:pt x="95" y="100"/>
                  </a:lnTo>
                  <a:cubicBezTo>
                    <a:pt x="51" y="112"/>
                    <a:pt x="63" y="100"/>
                    <a:pt x="95" y="122"/>
                  </a:cubicBezTo>
                  <a:cubicBezTo>
                    <a:pt x="128" y="144"/>
                    <a:pt x="161" y="155"/>
                    <a:pt x="205" y="177"/>
                  </a:cubicBezTo>
                  <a:cubicBezTo>
                    <a:pt x="314" y="243"/>
                    <a:pt x="424" y="309"/>
                    <a:pt x="545" y="375"/>
                  </a:cubicBezTo>
                  <a:cubicBezTo>
                    <a:pt x="852" y="561"/>
                    <a:pt x="1170" y="747"/>
                    <a:pt x="1488" y="945"/>
                  </a:cubicBezTo>
                  <a:cubicBezTo>
                    <a:pt x="1762" y="1098"/>
                    <a:pt x="2025" y="1262"/>
                    <a:pt x="2299" y="1416"/>
                  </a:cubicBezTo>
                  <a:cubicBezTo>
                    <a:pt x="2299" y="1425"/>
                    <a:pt x="2388" y="1482"/>
                    <a:pt x="2431" y="1505"/>
                  </a:cubicBezTo>
                  <a:lnTo>
                    <a:pt x="2431" y="1505"/>
                  </a:lnTo>
                  <a:cubicBezTo>
                    <a:pt x="2431" y="1511"/>
                    <a:pt x="2431" y="1517"/>
                    <a:pt x="2431" y="1525"/>
                  </a:cubicBezTo>
                  <a:cubicBezTo>
                    <a:pt x="2431" y="1581"/>
                    <a:pt x="2431" y="1647"/>
                    <a:pt x="2441" y="1712"/>
                  </a:cubicBezTo>
                  <a:cubicBezTo>
                    <a:pt x="2453" y="2041"/>
                    <a:pt x="2463" y="2359"/>
                    <a:pt x="2475" y="2688"/>
                  </a:cubicBezTo>
                  <a:cubicBezTo>
                    <a:pt x="2475" y="2721"/>
                    <a:pt x="2499" y="2737"/>
                    <a:pt x="2524" y="2737"/>
                  </a:cubicBezTo>
                  <a:cubicBezTo>
                    <a:pt x="2548" y="2737"/>
                    <a:pt x="2573" y="2721"/>
                    <a:pt x="2573" y="2688"/>
                  </a:cubicBezTo>
                  <a:lnTo>
                    <a:pt x="2541" y="1800"/>
                  </a:lnTo>
                  <a:cubicBezTo>
                    <a:pt x="2541" y="1701"/>
                    <a:pt x="2562" y="1569"/>
                    <a:pt x="2529" y="1471"/>
                  </a:cubicBezTo>
                  <a:cubicBezTo>
                    <a:pt x="2519" y="1416"/>
                    <a:pt x="2463" y="1394"/>
                    <a:pt x="2419" y="1372"/>
                  </a:cubicBezTo>
                  <a:cubicBezTo>
                    <a:pt x="1827" y="1021"/>
                    <a:pt x="1235" y="670"/>
                    <a:pt x="655" y="319"/>
                  </a:cubicBezTo>
                  <a:cubicBezTo>
                    <a:pt x="512" y="243"/>
                    <a:pt x="380" y="166"/>
                    <a:pt x="238" y="78"/>
                  </a:cubicBezTo>
                  <a:cubicBezTo>
                    <a:pt x="198" y="58"/>
                    <a:pt x="129"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8170905" y="2171225"/>
              <a:ext cx="54888" cy="34819"/>
            </a:xfrm>
            <a:custGeom>
              <a:avLst/>
              <a:gdLst/>
              <a:ahLst/>
              <a:cxnLst/>
              <a:rect l="l" t="t" r="r" b="b"/>
              <a:pathLst>
                <a:path w="1053" h="668" extrusionOk="0">
                  <a:moveTo>
                    <a:pt x="62" y="567"/>
                  </a:moveTo>
                  <a:cubicBezTo>
                    <a:pt x="63" y="569"/>
                    <a:pt x="64" y="570"/>
                    <a:pt x="65" y="572"/>
                  </a:cubicBezTo>
                  <a:lnTo>
                    <a:pt x="65" y="572"/>
                  </a:lnTo>
                  <a:cubicBezTo>
                    <a:pt x="61" y="573"/>
                    <a:pt x="56" y="575"/>
                    <a:pt x="52" y="578"/>
                  </a:cubicBezTo>
                  <a:lnTo>
                    <a:pt x="62" y="567"/>
                  </a:lnTo>
                  <a:close/>
                  <a:moveTo>
                    <a:pt x="975" y="1"/>
                  </a:moveTo>
                  <a:cubicBezTo>
                    <a:pt x="967" y="1"/>
                    <a:pt x="959" y="3"/>
                    <a:pt x="951" y="8"/>
                  </a:cubicBezTo>
                  <a:lnTo>
                    <a:pt x="161" y="502"/>
                  </a:lnTo>
                  <a:cubicBezTo>
                    <a:pt x="118" y="534"/>
                    <a:pt x="74" y="556"/>
                    <a:pt x="40" y="578"/>
                  </a:cubicBezTo>
                  <a:cubicBezTo>
                    <a:pt x="0" y="618"/>
                    <a:pt x="33" y="667"/>
                    <a:pt x="81" y="667"/>
                  </a:cubicBezTo>
                  <a:cubicBezTo>
                    <a:pt x="86" y="667"/>
                    <a:pt x="91" y="667"/>
                    <a:pt x="96" y="666"/>
                  </a:cubicBezTo>
                  <a:lnTo>
                    <a:pt x="106" y="666"/>
                  </a:lnTo>
                  <a:cubicBezTo>
                    <a:pt x="114" y="661"/>
                    <a:pt x="120" y="655"/>
                    <a:pt x="123" y="649"/>
                  </a:cubicBezTo>
                  <a:lnTo>
                    <a:pt x="123" y="649"/>
                  </a:lnTo>
                  <a:lnTo>
                    <a:pt x="128" y="644"/>
                  </a:lnTo>
                  <a:cubicBezTo>
                    <a:pt x="150" y="633"/>
                    <a:pt x="172" y="622"/>
                    <a:pt x="194" y="600"/>
                  </a:cubicBezTo>
                  <a:cubicBezTo>
                    <a:pt x="271" y="556"/>
                    <a:pt x="337" y="512"/>
                    <a:pt x="413" y="468"/>
                  </a:cubicBezTo>
                  <a:cubicBezTo>
                    <a:pt x="578" y="370"/>
                    <a:pt x="732" y="271"/>
                    <a:pt x="896" y="161"/>
                  </a:cubicBezTo>
                  <a:cubicBezTo>
                    <a:pt x="929" y="139"/>
                    <a:pt x="973" y="117"/>
                    <a:pt x="1005" y="95"/>
                  </a:cubicBezTo>
                  <a:cubicBezTo>
                    <a:pt x="1052" y="68"/>
                    <a:pt x="1019" y="1"/>
                    <a:pt x="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8159281" y="1964655"/>
              <a:ext cx="174932" cy="166592"/>
            </a:xfrm>
            <a:custGeom>
              <a:avLst/>
              <a:gdLst/>
              <a:ahLst/>
              <a:cxnLst/>
              <a:rect l="l" t="t" r="r" b="b"/>
              <a:pathLst>
                <a:path w="3356" h="3196" extrusionOk="0">
                  <a:moveTo>
                    <a:pt x="912" y="1"/>
                  </a:moveTo>
                  <a:cubicBezTo>
                    <a:pt x="877" y="1"/>
                    <a:pt x="841" y="12"/>
                    <a:pt x="812" y="35"/>
                  </a:cubicBezTo>
                  <a:lnTo>
                    <a:pt x="88" y="462"/>
                  </a:lnTo>
                  <a:cubicBezTo>
                    <a:pt x="34" y="496"/>
                    <a:pt x="0" y="561"/>
                    <a:pt x="0" y="627"/>
                  </a:cubicBezTo>
                  <a:lnTo>
                    <a:pt x="12" y="1734"/>
                  </a:lnTo>
                  <a:cubicBezTo>
                    <a:pt x="12" y="1800"/>
                    <a:pt x="44" y="1866"/>
                    <a:pt x="110" y="1899"/>
                  </a:cubicBezTo>
                  <a:lnTo>
                    <a:pt x="2358" y="3171"/>
                  </a:lnTo>
                  <a:cubicBezTo>
                    <a:pt x="2385" y="3187"/>
                    <a:pt x="2418" y="3195"/>
                    <a:pt x="2451" y="3195"/>
                  </a:cubicBezTo>
                  <a:cubicBezTo>
                    <a:pt x="2484" y="3195"/>
                    <a:pt x="2517" y="3187"/>
                    <a:pt x="2544" y="3171"/>
                  </a:cubicBezTo>
                  <a:lnTo>
                    <a:pt x="3267" y="2743"/>
                  </a:lnTo>
                  <a:cubicBezTo>
                    <a:pt x="3323" y="2710"/>
                    <a:pt x="3355" y="2645"/>
                    <a:pt x="3355" y="2567"/>
                  </a:cubicBezTo>
                  <a:lnTo>
                    <a:pt x="3345" y="1449"/>
                  </a:lnTo>
                  <a:cubicBezTo>
                    <a:pt x="3345" y="1383"/>
                    <a:pt x="3301" y="1317"/>
                    <a:pt x="3245" y="1285"/>
                  </a:cubicBezTo>
                  <a:lnTo>
                    <a:pt x="998" y="24"/>
                  </a:lnTo>
                  <a:cubicBezTo>
                    <a:pt x="973" y="9"/>
                    <a:pt x="943" y="1"/>
                    <a:pt x="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8155997" y="1990978"/>
              <a:ext cx="134222" cy="142718"/>
            </a:xfrm>
            <a:custGeom>
              <a:avLst/>
              <a:gdLst/>
              <a:ahLst/>
              <a:cxnLst/>
              <a:rect l="l" t="t" r="r" b="b"/>
              <a:pathLst>
                <a:path w="2575" h="2738" extrusionOk="0">
                  <a:moveTo>
                    <a:pt x="2436" y="1510"/>
                  </a:moveTo>
                  <a:lnTo>
                    <a:pt x="2436" y="1510"/>
                  </a:lnTo>
                  <a:cubicBezTo>
                    <a:pt x="2440" y="1513"/>
                    <a:pt x="2443" y="1514"/>
                    <a:pt x="2443" y="1514"/>
                  </a:cubicBezTo>
                  <a:cubicBezTo>
                    <a:pt x="2442" y="1515"/>
                    <a:pt x="2442" y="1515"/>
                    <a:pt x="2441" y="1515"/>
                  </a:cubicBezTo>
                  <a:cubicBezTo>
                    <a:pt x="2439" y="1515"/>
                    <a:pt x="2438" y="1513"/>
                    <a:pt x="2436" y="1510"/>
                  </a:cubicBezTo>
                  <a:close/>
                  <a:moveTo>
                    <a:pt x="76" y="0"/>
                  </a:moveTo>
                  <a:cubicBezTo>
                    <a:pt x="71" y="0"/>
                    <a:pt x="67" y="0"/>
                    <a:pt x="63" y="1"/>
                  </a:cubicBezTo>
                  <a:cubicBezTo>
                    <a:pt x="1" y="12"/>
                    <a:pt x="17" y="101"/>
                    <a:pt x="75" y="101"/>
                  </a:cubicBezTo>
                  <a:cubicBezTo>
                    <a:pt x="79" y="101"/>
                    <a:pt x="82" y="101"/>
                    <a:pt x="85" y="100"/>
                  </a:cubicBezTo>
                  <a:lnTo>
                    <a:pt x="85" y="100"/>
                  </a:lnTo>
                  <a:cubicBezTo>
                    <a:pt x="41" y="111"/>
                    <a:pt x="53" y="100"/>
                    <a:pt x="97" y="122"/>
                  </a:cubicBezTo>
                  <a:cubicBezTo>
                    <a:pt x="129" y="144"/>
                    <a:pt x="162" y="166"/>
                    <a:pt x="195" y="177"/>
                  </a:cubicBezTo>
                  <a:cubicBezTo>
                    <a:pt x="304" y="242"/>
                    <a:pt x="425" y="308"/>
                    <a:pt x="535" y="374"/>
                  </a:cubicBezTo>
                  <a:cubicBezTo>
                    <a:pt x="853" y="561"/>
                    <a:pt x="1171" y="758"/>
                    <a:pt x="1489" y="944"/>
                  </a:cubicBezTo>
                  <a:cubicBezTo>
                    <a:pt x="1752" y="1098"/>
                    <a:pt x="2026" y="1262"/>
                    <a:pt x="2289" y="1416"/>
                  </a:cubicBezTo>
                  <a:cubicBezTo>
                    <a:pt x="2297" y="1424"/>
                    <a:pt x="2381" y="1476"/>
                    <a:pt x="2421" y="1501"/>
                  </a:cubicBezTo>
                  <a:lnTo>
                    <a:pt x="2421" y="1501"/>
                  </a:lnTo>
                  <a:cubicBezTo>
                    <a:pt x="2421" y="1507"/>
                    <a:pt x="2421" y="1515"/>
                    <a:pt x="2421" y="1526"/>
                  </a:cubicBezTo>
                  <a:cubicBezTo>
                    <a:pt x="2431" y="1591"/>
                    <a:pt x="2431" y="1646"/>
                    <a:pt x="2431" y="1712"/>
                  </a:cubicBezTo>
                  <a:cubicBezTo>
                    <a:pt x="2443" y="2040"/>
                    <a:pt x="2453" y="2369"/>
                    <a:pt x="2465" y="2688"/>
                  </a:cubicBezTo>
                  <a:cubicBezTo>
                    <a:pt x="2465" y="2721"/>
                    <a:pt x="2492" y="2737"/>
                    <a:pt x="2520" y="2737"/>
                  </a:cubicBezTo>
                  <a:cubicBezTo>
                    <a:pt x="2547" y="2737"/>
                    <a:pt x="2574" y="2721"/>
                    <a:pt x="2574" y="2688"/>
                  </a:cubicBezTo>
                  <a:lnTo>
                    <a:pt x="2541" y="1799"/>
                  </a:lnTo>
                  <a:cubicBezTo>
                    <a:pt x="2531" y="1701"/>
                    <a:pt x="2552" y="1569"/>
                    <a:pt x="2531" y="1470"/>
                  </a:cubicBezTo>
                  <a:cubicBezTo>
                    <a:pt x="2509" y="1416"/>
                    <a:pt x="2465" y="1405"/>
                    <a:pt x="2421" y="1372"/>
                  </a:cubicBezTo>
                  <a:lnTo>
                    <a:pt x="645" y="320"/>
                  </a:lnTo>
                  <a:cubicBezTo>
                    <a:pt x="513" y="242"/>
                    <a:pt x="370" y="166"/>
                    <a:pt x="239" y="89"/>
                  </a:cubicBezTo>
                  <a:cubicBezTo>
                    <a:pt x="198" y="59"/>
                    <a:pt x="129"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8282296" y="2034658"/>
              <a:ext cx="54783" cy="34767"/>
            </a:xfrm>
            <a:custGeom>
              <a:avLst/>
              <a:gdLst/>
              <a:ahLst/>
              <a:cxnLst/>
              <a:rect l="l" t="t" r="r" b="b"/>
              <a:pathLst>
                <a:path w="1051" h="667" extrusionOk="0">
                  <a:moveTo>
                    <a:pt x="976" y="0"/>
                  </a:moveTo>
                  <a:cubicBezTo>
                    <a:pt x="968" y="0"/>
                    <a:pt x="960" y="3"/>
                    <a:pt x="951" y="8"/>
                  </a:cubicBezTo>
                  <a:cubicBezTo>
                    <a:pt x="678" y="172"/>
                    <a:pt x="414" y="337"/>
                    <a:pt x="151" y="501"/>
                  </a:cubicBezTo>
                  <a:cubicBezTo>
                    <a:pt x="125" y="527"/>
                    <a:pt x="86" y="546"/>
                    <a:pt x="54" y="569"/>
                  </a:cubicBezTo>
                  <a:lnTo>
                    <a:pt x="54" y="569"/>
                  </a:lnTo>
                  <a:cubicBezTo>
                    <a:pt x="53" y="568"/>
                    <a:pt x="53" y="567"/>
                    <a:pt x="52" y="567"/>
                  </a:cubicBezTo>
                  <a:cubicBezTo>
                    <a:pt x="52" y="568"/>
                    <a:pt x="52" y="569"/>
                    <a:pt x="52" y="570"/>
                  </a:cubicBezTo>
                  <a:lnTo>
                    <a:pt x="52" y="570"/>
                  </a:lnTo>
                  <a:cubicBezTo>
                    <a:pt x="53" y="570"/>
                    <a:pt x="53" y="569"/>
                    <a:pt x="54" y="569"/>
                  </a:cubicBezTo>
                  <a:lnTo>
                    <a:pt x="54" y="569"/>
                  </a:lnTo>
                  <a:cubicBezTo>
                    <a:pt x="55" y="570"/>
                    <a:pt x="55" y="571"/>
                    <a:pt x="56" y="572"/>
                  </a:cubicBezTo>
                  <a:lnTo>
                    <a:pt x="56" y="572"/>
                  </a:lnTo>
                  <a:cubicBezTo>
                    <a:pt x="55" y="573"/>
                    <a:pt x="53" y="573"/>
                    <a:pt x="52" y="574"/>
                  </a:cubicBezTo>
                  <a:lnTo>
                    <a:pt x="52" y="574"/>
                  </a:lnTo>
                  <a:cubicBezTo>
                    <a:pt x="52" y="573"/>
                    <a:pt x="52" y="572"/>
                    <a:pt x="52" y="570"/>
                  </a:cubicBezTo>
                  <a:lnTo>
                    <a:pt x="52" y="570"/>
                  </a:lnTo>
                  <a:cubicBezTo>
                    <a:pt x="49" y="573"/>
                    <a:pt x="46" y="575"/>
                    <a:pt x="43" y="577"/>
                  </a:cubicBezTo>
                  <a:lnTo>
                    <a:pt x="43" y="577"/>
                  </a:lnTo>
                  <a:cubicBezTo>
                    <a:pt x="43" y="577"/>
                    <a:pt x="42" y="578"/>
                    <a:pt x="42" y="578"/>
                  </a:cubicBezTo>
                  <a:cubicBezTo>
                    <a:pt x="42" y="578"/>
                    <a:pt x="42" y="578"/>
                    <a:pt x="42" y="578"/>
                  </a:cubicBezTo>
                  <a:lnTo>
                    <a:pt x="42" y="578"/>
                  </a:lnTo>
                  <a:cubicBezTo>
                    <a:pt x="38" y="581"/>
                    <a:pt x="34" y="585"/>
                    <a:pt x="30" y="588"/>
                  </a:cubicBezTo>
                  <a:cubicBezTo>
                    <a:pt x="1" y="619"/>
                    <a:pt x="35" y="667"/>
                    <a:pt x="74" y="667"/>
                  </a:cubicBezTo>
                  <a:cubicBezTo>
                    <a:pt x="78" y="667"/>
                    <a:pt x="82" y="667"/>
                    <a:pt x="86" y="666"/>
                  </a:cubicBezTo>
                  <a:lnTo>
                    <a:pt x="96" y="666"/>
                  </a:lnTo>
                  <a:cubicBezTo>
                    <a:pt x="97" y="665"/>
                    <a:pt x="99" y="664"/>
                    <a:pt x="100" y="663"/>
                  </a:cubicBezTo>
                  <a:lnTo>
                    <a:pt x="100" y="663"/>
                  </a:lnTo>
                  <a:cubicBezTo>
                    <a:pt x="100" y="664"/>
                    <a:pt x="100" y="664"/>
                    <a:pt x="101" y="664"/>
                  </a:cubicBezTo>
                  <a:cubicBezTo>
                    <a:pt x="104" y="664"/>
                    <a:pt x="122" y="651"/>
                    <a:pt x="129" y="644"/>
                  </a:cubicBezTo>
                  <a:lnTo>
                    <a:pt x="195" y="610"/>
                  </a:lnTo>
                  <a:cubicBezTo>
                    <a:pt x="261" y="556"/>
                    <a:pt x="337" y="512"/>
                    <a:pt x="403" y="468"/>
                  </a:cubicBezTo>
                  <a:cubicBezTo>
                    <a:pt x="568" y="369"/>
                    <a:pt x="732" y="271"/>
                    <a:pt x="885" y="172"/>
                  </a:cubicBezTo>
                  <a:cubicBezTo>
                    <a:pt x="929" y="139"/>
                    <a:pt x="963" y="117"/>
                    <a:pt x="995" y="96"/>
                  </a:cubicBezTo>
                  <a:cubicBezTo>
                    <a:pt x="1051" y="67"/>
                    <a:pt x="1021"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7948437" y="2153763"/>
              <a:ext cx="175453" cy="166644"/>
            </a:xfrm>
            <a:custGeom>
              <a:avLst/>
              <a:gdLst/>
              <a:ahLst/>
              <a:cxnLst/>
              <a:rect l="l" t="t" r="r" b="b"/>
              <a:pathLst>
                <a:path w="3366" h="3197" extrusionOk="0">
                  <a:moveTo>
                    <a:pt x="910" y="0"/>
                  </a:moveTo>
                  <a:cubicBezTo>
                    <a:pt x="877" y="0"/>
                    <a:pt x="844" y="9"/>
                    <a:pt x="811" y="25"/>
                  </a:cubicBezTo>
                  <a:lnTo>
                    <a:pt x="98" y="464"/>
                  </a:lnTo>
                  <a:cubicBezTo>
                    <a:pt x="32" y="496"/>
                    <a:pt x="0" y="562"/>
                    <a:pt x="0" y="628"/>
                  </a:cubicBezTo>
                  <a:lnTo>
                    <a:pt x="22" y="1736"/>
                  </a:lnTo>
                  <a:cubicBezTo>
                    <a:pt x="22" y="1801"/>
                    <a:pt x="54" y="1867"/>
                    <a:pt x="120" y="1900"/>
                  </a:cubicBezTo>
                  <a:lnTo>
                    <a:pt x="2357" y="3171"/>
                  </a:lnTo>
                  <a:cubicBezTo>
                    <a:pt x="2390" y="3188"/>
                    <a:pt x="2425" y="3196"/>
                    <a:pt x="2460" y="3196"/>
                  </a:cubicBezTo>
                  <a:cubicBezTo>
                    <a:pt x="2494" y="3196"/>
                    <a:pt x="2527" y="3188"/>
                    <a:pt x="2554" y="3171"/>
                  </a:cubicBezTo>
                  <a:lnTo>
                    <a:pt x="3267" y="2744"/>
                  </a:lnTo>
                  <a:cubicBezTo>
                    <a:pt x="3333" y="2700"/>
                    <a:pt x="3365" y="2635"/>
                    <a:pt x="3365" y="2569"/>
                  </a:cubicBezTo>
                  <a:lnTo>
                    <a:pt x="3355" y="1450"/>
                  </a:lnTo>
                  <a:cubicBezTo>
                    <a:pt x="3344" y="1385"/>
                    <a:pt x="3311" y="1319"/>
                    <a:pt x="3256" y="1286"/>
                  </a:cubicBezTo>
                  <a:lnTo>
                    <a:pt x="1009" y="25"/>
                  </a:lnTo>
                  <a:cubicBezTo>
                    <a:pt x="976" y="9"/>
                    <a:pt x="943" y="0"/>
                    <a:pt x="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7945153" y="2180139"/>
              <a:ext cx="134430" cy="142666"/>
            </a:xfrm>
            <a:custGeom>
              <a:avLst/>
              <a:gdLst/>
              <a:ahLst/>
              <a:cxnLst/>
              <a:rect l="l" t="t" r="r" b="b"/>
              <a:pathLst>
                <a:path w="2579" h="2737" extrusionOk="0">
                  <a:moveTo>
                    <a:pt x="2453" y="1503"/>
                  </a:moveTo>
                  <a:lnTo>
                    <a:pt x="2453" y="1503"/>
                  </a:lnTo>
                  <a:cubicBezTo>
                    <a:pt x="2452" y="1506"/>
                    <a:pt x="2451" y="1507"/>
                    <a:pt x="2450" y="1507"/>
                  </a:cubicBezTo>
                  <a:cubicBezTo>
                    <a:pt x="2448" y="1507"/>
                    <a:pt x="2447" y="1505"/>
                    <a:pt x="2446" y="1503"/>
                  </a:cubicBezTo>
                  <a:lnTo>
                    <a:pt x="2446" y="1503"/>
                  </a:lnTo>
                  <a:cubicBezTo>
                    <a:pt x="2447" y="1504"/>
                    <a:pt x="2449" y="1504"/>
                    <a:pt x="2450" y="1504"/>
                  </a:cubicBezTo>
                  <a:cubicBezTo>
                    <a:pt x="2452" y="1504"/>
                    <a:pt x="2452" y="1504"/>
                    <a:pt x="2453" y="1503"/>
                  </a:cubicBezTo>
                  <a:close/>
                  <a:moveTo>
                    <a:pt x="76" y="0"/>
                  </a:moveTo>
                  <a:cubicBezTo>
                    <a:pt x="72" y="0"/>
                    <a:pt x="67" y="1"/>
                    <a:pt x="63" y="2"/>
                  </a:cubicBezTo>
                  <a:cubicBezTo>
                    <a:pt x="1" y="12"/>
                    <a:pt x="26" y="101"/>
                    <a:pt x="85" y="101"/>
                  </a:cubicBezTo>
                  <a:cubicBezTo>
                    <a:pt x="88" y="101"/>
                    <a:pt x="92" y="100"/>
                    <a:pt x="95" y="100"/>
                  </a:cubicBezTo>
                  <a:lnTo>
                    <a:pt x="95" y="100"/>
                  </a:lnTo>
                  <a:cubicBezTo>
                    <a:pt x="52" y="111"/>
                    <a:pt x="63" y="100"/>
                    <a:pt x="95" y="122"/>
                  </a:cubicBezTo>
                  <a:cubicBezTo>
                    <a:pt x="129" y="133"/>
                    <a:pt x="173" y="155"/>
                    <a:pt x="205" y="177"/>
                  </a:cubicBezTo>
                  <a:cubicBezTo>
                    <a:pt x="315" y="243"/>
                    <a:pt x="424" y="309"/>
                    <a:pt x="545" y="374"/>
                  </a:cubicBezTo>
                  <a:cubicBezTo>
                    <a:pt x="863" y="560"/>
                    <a:pt x="1181" y="747"/>
                    <a:pt x="1488" y="933"/>
                  </a:cubicBezTo>
                  <a:cubicBezTo>
                    <a:pt x="1762" y="1098"/>
                    <a:pt x="2025" y="1251"/>
                    <a:pt x="2300" y="1416"/>
                  </a:cubicBezTo>
                  <a:cubicBezTo>
                    <a:pt x="2308" y="1416"/>
                    <a:pt x="2391" y="1477"/>
                    <a:pt x="2432" y="1497"/>
                  </a:cubicBezTo>
                  <a:lnTo>
                    <a:pt x="2432" y="1497"/>
                  </a:lnTo>
                  <a:cubicBezTo>
                    <a:pt x="2431" y="1504"/>
                    <a:pt x="2431" y="1513"/>
                    <a:pt x="2431" y="1525"/>
                  </a:cubicBezTo>
                  <a:cubicBezTo>
                    <a:pt x="2431" y="1580"/>
                    <a:pt x="2431" y="1646"/>
                    <a:pt x="2442" y="1712"/>
                  </a:cubicBezTo>
                  <a:cubicBezTo>
                    <a:pt x="2453" y="2029"/>
                    <a:pt x="2464" y="2358"/>
                    <a:pt x="2475" y="2687"/>
                  </a:cubicBezTo>
                  <a:cubicBezTo>
                    <a:pt x="2475" y="2720"/>
                    <a:pt x="2502" y="2737"/>
                    <a:pt x="2528" y="2737"/>
                  </a:cubicBezTo>
                  <a:cubicBezTo>
                    <a:pt x="2554" y="2737"/>
                    <a:pt x="2579" y="2720"/>
                    <a:pt x="2573" y="2687"/>
                  </a:cubicBezTo>
                  <a:lnTo>
                    <a:pt x="2541" y="1800"/>
                  </a:lnTo>
                  <a:cubicBezTo>
                    <a:pt x="2541" y="1701"/>
                    <a:pt x="2563" y="1558"/>
                    <a:pt x="2529" y="1471"/>
                  </a:cubicBezTo>
                  <a:cubicBezTo>
                    <a:pt x="2519" y="1416"/>
                    <a:pt x="2464" y="1394"/>
                    <a:pt x="2420" y="1372"/>
                  </a:cubicBezTo>
                  <a:cubicBezTo>
                    <a:pt x="1828" y="1021"/>
                    <a:pt x="1247" y="670"/>
                    <a:pt x="655" y="319"/>
                  </a:cubicBezTo>
                  <a:cubicBezTo>
                    <a:pt x="512" y="243"/>
                    <a:pt x="381" y="155"/>
                    <a:pt x="238" y="78"/>
                  </a:cubicBezTo>
                  <a:cubicBezTo>
                    <a:pt x="198" y="58"/>
                    <a:pt x="129"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8072024" y="2223611"/>
              <a:ext cx="54210" cy="34976"/>
            </a:xfrm>
            <a:custGeom>
              <a:avLst/>
              <a:gdLst/>
              <a:ahLst/>
              <a:cxnLst/>
              <a:rect l="l" t="t" r="r" b="b"/>
              <a:pathLst>
                <a:path w="1040" h="671" extrusionOk="0">
                  <a:moveTo>
                    <a:pt x="52" y="571"/>
                  </a:moveTo>
                  <a:cubicBezTo>
                    <a:pt x="53" y="573"/>
                    <a:pt x="54" y="575"/>
                    <a:pt x="55" y="576"/>
                  </a:cubicBezTo>
                  <a:lnTo>
                    <a:pt x="55" y="576"/>
                  </a:lnTo>
                  <a:cubicBezTo>
                    <a:pt x="51" y="577"/>
                    <a:pt x="46" y="579"/>
                    <a:pt x="41" y="582"/>
                  </a:cubicBezTo>
                  <a:cubicBezTo>
                    <a:pt x="41" y="571"/>
                    <a:pt x="52" y="571"/>
                    <a:pt x="52" y="571"/>
                  </a:cubicBezTo>
                  <a:close/>
                  <a:moveTo>
                    <a:pt x="968" y="0"/>
                  </a:moveTo>
                  <a:cubicBezTo>
                    <a:pt x="959" y="0"/>
                    <a:pt x="950" y="4"/>
                    <a:pt x="940" y="11"/>
                  </a:cubicBezTo>
                  <a:lnTo>
                    <a:pt x="151" y="505"/>
                  </a:lnTo>
                  <a:cubicBezTo>
                    <a:pt x="117" y="527"/>
                    <a:pt x="63" y="549"/>
                    <a:pt x="30" y="582"/>
                  </a:cubicBezTo>
                  <a:cubicBezTo>
                    <a:pt x="0" y="621"/>
                    <a:pt x="24" y="671"/>
                    <a:pt x="71" y="671"/>
                  </a:cubicBezTo>
                  <a:cubicBezTo>
                    <a:pt x="75" y="671"/>
                    <a:pt x="80" y="670"/>
                    <a:pt x="85" y="669"/>
                  </a:cubicBezTo>
                  <a:lnTo>
                    <a:pt x="95" y="669"/>
                  </a:lnTo>
                  <a:cubicBezTo>
                    <a:pt x="104" y="664"/>
                    <a:pt x="110" y="658"/>
                    <a:pt x="115" y="650"/>
                  </a:cubicBezTo>
                  <a:lnTo>
                    <a:pt x="115" y="650"/>
                  </a:lnTo>
                  <a:lnTo>
                    <a:pt x="117" y="647"/>
                  </a:lnTo>
                  <a:cubicBezTo>
                    <a:pt x="139" y="637"/>
                    <a:pt x="161" y="625"/>
                    <a:pt x="183" y="603"/>
                  </a:cubicBezTo>
                  <a:cubicBezTo>
                    <a:pt x="260" y="560"/>
                    <a:pt x="337" y="516"/>
                    <a:pt x="402" y="472"/>
                  </a:cubicBezTo>
                  <a:cubicBezTo>
                    <a:pt x="567" y="374"/>
                    <a:pt x="721" y="264"/>
                    <a:pt x="885" y="165"/>
                  </a:cubicBezTo>
                  <a:cubicBezTo>
                    <a:pt x="918" y="143"/>
                    <a:pt x="962" y="121"/>
                    <a:pt x="994" y="99"/>
                  </a:cubicBezTo>
                  <a:cubicBezTo>
                    <a:pt x="1040" y="72"/>
                    <a:pt x="1010" y="0"/>
                    <a:pt x="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886095" y="2192023"/>
              <a:ext cx="175505" cy="166644"/>
            </a:xfrm>
            <a:custGeom>
              <a:avLst/>
              <a:gdLst/>
              <a:ahLst/>
              <a:cxnLst/>
              <a:rect l="l" t="t" r="r" b="b"/>
              <a:pathLst>
                <a:path w="3367" h="3197" extrusionOk="0">
                  <a:moveTo>
                    <a:pt x="911" y="1"/>
                  </a:moveTo>
                  <a:cubicBezTo>
                    <a:pt x="878" y="1"/>
                    <a:pt x="845" y="9"/>
                    <a:pt x="812" y="25"/>
                  </a:cubicBezTo>
                  <a:lnTo>
                    <a:pt x="100" y="453"/>
                  </a:lnTo>
                  <a:cubicBezTo>
                    <a:pt x="34" y="497"/>
                    <a:pt x="1" y="563"/>
                    <a:pt x="1" y="629"/>
                  </a:cubicBezTo>
                  <a:lnTo>
                    <a:pt x="22" y="1736"/>
                  </a:lnTo>
                  <a:cubicBezTo>
                    <a:pt x="22" y="1801"/>
                    <a:pt x="56" y="1867"/>
                    <a:pt x="122" y="1901"/>
                  </a:cubicBezTo>
                  <a:lnTo>
                    <a:pt x="2358" y="3172"/>
                  </a:lnTo>
                  <a:cubicBezTo>
                    <a:pt x="2391" y="3189"/>
                    <a:pt x="2427" y="3197"/>
                    <a:pt x="2461" y="3197"/>
                  </a:cubicBezTo>
                  <a:cubicBezTo>
                    <a:pt x="2495" y="3197"/>
                    <a:pt x="2528" y="3189"/>
                    <a:pt x="2556" y="3172"/>
                  </a:cubicBezTo>
                  <a:lnTo>
                    <a:pt x="3268" y="2734"/>
                  </a:lnTo>
                  <a:cubicBezTo>
                    <a:pt x="3334" y="2701"/>
                    <a:pt x="3367" y="2635"/>
                    <a:pt x="3367" y="2569"/>
                  </a:cubicBezTo>
                  <a:lnTo>
                    <a:pt x="3355" y="1451"/>
                  </a:lnTo>
                  <a:cubicBezTo>
                    <a:pt x="3345" y="1385"/>
                    <a:pt x="3312" y="1319"/>
                    <a:pt x="3246" y="1287"/>
                  </a:cubicBezTo>
                  <a:lnTo>
                    <a:pt x="1009" y="25"/>
                  </a:lnTo>
                  <a:cubicBezTo>
                    <a:pt x="976" y="9"/>
                    <a:pt x="943" y="1"/>
                    <a:pt x="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7882864" y="2218398"/>
              <a:ext cx="134430" cy="142718"/>
            </a:xfrm>
            <a:custGeom>
              <a:avLst/>
              <a:gdLst/>
              <a:ahLst/>
              <a:cxnLst/>
              <a:rect l="l" t="t" r="r" b="b"/>
              <a:pathLst>
                <a:path w="2579" h="2738" extrusionOk="0">
                  <a:moveTo>
                    <a:pt x="2445" y="1504"/>
                  </a:moveTo>
                  <a:cubicBezTo>
                    <a:pt x="2447" y="1505"/>
                    <a:pt x="2449" y="1505"/>
                    <a:pt x="2450" y="1505"/>
                  </a:cubicBezTo>
                  <a:cubicBezTo>
                    <a:pt x="2451" y="1505"/>
                    <a:pt x="2452" y="1505"/>
                    <a:pt x="2453" y="1504"/>
                  </a:cubicBezTo>
                  <a:lnTo>
                    <a:pt x="2453" y="1504"/>
                  </a:lnTo>
                  <a:cubicBezTo>
                    <a:pt x="2452" y="1507"/>
                    <a:pt x="2450" y="1507"/>
                    <a:pt x="2449" y="1507"/>
                  </a:cubicBezTo>
                  <a:cubicBezTo>
                    <a:pt x="2448" y="1507"/>
                    <a:pt x="2447" y="1506"/>
                    <a:pt x="2445" y="1504"/>
                  </a:cubicBezTo>
                  <a:close/>
                  <a:moveTo>
                    <a:pt x="75" y="1"/>
                  </a:moveTo>
                  <a:cubicBezTo>
                    <a:pt x="71" y="1"/>
                    <a:pt x="67" y="1"/>
                    <a:pt x="63" y="2"/>
                  </a:cubicBezTo>
                  <a:cubicBezTo>
                    <a:pt x="0" y="13"/>
                    <a:pt x="27" y="102"/>
                    <a:pt x="86" y="102"/>
                  </a:cubicBezTo>
                  <a:cubicBezTo>
                    <a:pt x="89" y="102"/>
                    <a:pt x="93" y="101"/>
                    <a:pt x="96" y="101"/>
                  </a:cubicBezTo>
                  <a:lnTo>
                    <a:pt x="96" y="101"/>
                  </a:lnTo>
                  <a:cubicBezTo>
                    <a:pt x="52" y="111"/>
                    <a:pt x="63" y="101"/>
                    <a:pt x="96" y="123"/>
                  </a:cubicBezTo>
                  <a:cubicBezTo>
                    <a:pt x="128" y="133"/>
                    <a:pt x="172" y="155"/>
                    <a:pt x="205" y="177"/>
                  </a:cubicBezTo>
                  <a:cubicBezTo>
                    <a:pt x="315" y="243"/>
                    <a:pt x="425" y="309"/>
                    <a:pt x="545" y="375"/>
                  </a:cubicBezTo>
                  <a:cubicBezTo>
                    <a:pt x="863" y="561"/>
                    <a:pt x="1170" y="747"/>
                    <a:pt x="1488" y="934"/>
                  </a:cubicBezTo>
                  <a:cubicBezTo>
                    <a:pt x="1762" y="1098"/>
                    <a:pt x="2025" y="1252"/>
                    <a:pt x="2299" y="1417"/>
                  </a:cubicBezTo>
                  <a:cubicBezTo>
                    <a:pt x="2308" y="1417"/>
                    <a:pt x="2391" y="1477"/>
                    <a:pt x="2431" y="1498"/>
                  </a:cubicBezTo>
                  <a:lnTo>
                    <a:pt x="2431" y="1498"/>
                  </a:lnTo>
                  <a:cubicBezTo>
                    <a:pt x="2431" y="1505"/>
                    <a:pt x="2431" y="1514"/>
                    <a:pt x="2431" y="1526"/>
                  </a:cubicBezTo>
                  <a:cubicBezTo>
                    <a:pt x="2431" y="1581"/>
                    <a:pt x="2431" y="1646"/>
                    <a:pt x="2442" y="1712"/>
                  </a:cubicBezTo>
                  <a:cubicBezTo>
                    <a:pt x="2453" y="2030"/>
                    <a:pt x="2464" y="2359"/>
                    <a:pt x="2475" y="2688"/>
                  </a:cubicBezTo>
                  <a:cubicBezTo>
                    <a:pt x="2475" y="2721"/>
                    <a:pt x="2502" y="2738"/>
                    <a:pt x="2528" y="2738"/>
                  </a:cubicBezTo>
                  <a:cubicBezTo>
                    <a:pt x="2554" y="2738"/>
                    <a:pt x="2579" y="2721"/>
                    <a:pt x="2574" y="2688"/>
                  </a:cubicBezTo>
                  <a:lnTo>
                    <a:pt x="2540" y="1800"/>
                  </a:lnTo>
                  <a:cubicBezTo>
                    <a:pt x="2540" y="1702"/>
                    <a:pt x="2562" y="1559"/>
                    <a:pt x="2530" y="1471"/>
                  </a:cubicBezTo>
                  <a:cubicBezTo>
                    <a:pt x="2518" y="1417"/>
                    <a:pt x="2464" y="1395"/>
                    <a:pt x="2420" y="1373"/>
                  </a:cubicBezTo>
                  <a:cubicBezTo>
                    <a:pt x="1828" y="1022"/>
                    <a:pt x="1247" y="671"/>
                    <a:pt x="655" y="320"/>
                  </a:cubicBezTo>
                  <a:cubicBezTo>
                    <a:pt x="512" y="243"/>
                    <a:pt x="381" y="155"/>
                    <a:pt x="238" y="79"/>
                  </a:cubicBezTo>
                  <a:cubicBezTo>
                    <a:pt x="197" y="59"/>
                    <a:pt x="129"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8009162" y="2261922"/>
              <a:ext cx="54783" cy="34976"/>
            </a:xfrm>
            <a:custGeom>
              <a:avLst/>
              <a:gdLst/>
              <a:ahLst/>
              <a:cxnLst/>
              <a:rect l="l" t="t" r="r" b="b"/>
              <a:pathLst>
                <a:path w="1051" h="671" extrusionOk="0">
                  <a:moveTo>
                    <a:pt x="979" y="0"/>
                  </a:moveTo>
                  <a:cubicBezTo>
                    <a:pt x="970" y="0"/>
                    <a:pt x="960" y="4"/>
                    <a:pt x="951" y="11"/>
                  </a:cubicBezTo>
                  <a:lnTo>
                    <a:pt x="161" y="504"/>
                  </a:lnTo>
                  <a:cubicBezTo>
                    <a:pt x="133" y="523"/>
                    <a:pt x="87" y="543"/>
                    <a:pt x="55" y="569"/>
                  </a:cubicBezTo>
                  <a:lnTo>
                    <a:pt x="55" y="569"/>
                  </a:lnTo>
                  <a:cubicBezTo>
                    <a:pt x="54" y="569"/>
                    <a:pt x="53" y="570"/>
                    <a:pt x="52" y="570"/>
                  </a:cubicBezTo>
                  <a:lnTo>
                    <a:pt x="53" y="570"/>
                  </a:lnTo>
                  <a:cubicBezTo>
                    <a:pt x="49" y="574"/>
                    <a:pt x="45" y="578"/>
                    <a:pt x="41" y="582"/>
                  </a:cubicBezTo>
                  <a:cubicBezTo>
                    <a:pt x="1" y="622"/>
                    <a:pt x="34" y="671"/>
                    <a:pt x="82" y="671"/>
                  </a:cubicBezTo>
                  <a:cubicBezTo>
                    <a:pt x="86" y="671"/>
                    <a:pt x="91" y="670"/>
                    <a:pt x="95" y="669"/>
                  </a:cubicBezTo>
                  <a:lnTo>
                    <a:pt x="107" y="669"/>
                  </a:lnTo>
                  <a:cubicBezTo>
                    <a:pt x="115" y="664"/>
                    <a:pt x="121" y="658"/>
                    <a:pt x="125" y="651"/>
                  </a:cubicBezTo>
                  <a:lnTo>
                    <a:pt x="125" y="651"/>
                  </a:lnTo>
                  <a:lnTo>
                    <a:pt x="129" y="647"/>
                  </a:lnTo>
                  <a:cubicBezTo>
                    <a:pt x="151" y="636"/>
                    <a:pt x="173" y="614"/>
                    <a:pt x="195" y="603"/>
                  </a:cubicBezTo>
                  <a:cubicBezTo>
                    <a:pt x="271" y="560"/>
                    <a:pt x="348" y="516"/>
                    <a:pt x="414" y="472"/>
                  </a:cubicBezTo>
                  <a:cubicBezTo>
                    <a:pt x="578" y="373"/>
                    <a:pt x="731" y="263"/>
                    <a:pt x="896" y="165"/>
                  </a:cubicBezTo>
                  <a:cubicBezTo>
                    <a:pt x="929" y="143"/>
                    <a:pt x="973" y="121"/>
                    <a:pt x="1006" y="99"/>
                  </a:cubicBezTo>
                  <a:cubicBezTo>
                    <a:pt x="1051" y="72"/>
                    <a:pt x="1022"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0082" y="2249256"/>
              <a:ext cx="170345" cy="162005"/>
            </a:xfrm>
            <a:custGeom>
              <a:avLst/>
              <a:gdLst/>
              <a:ahLst/>
              <a:cxnLst/>
              <a:rect l="l" t="t" r="r" b="b"/>
              <a:pathLst>
                <a:path w="3268" h="3108" extrusionOk="0">
                  <a:moveTo>
                    <a:pt x="891" y="1"/>
                  </a:moveTo>
                  <a:cubicBezTo>
                    <a:pt x="855" y="1"/>
                    <a:pt x="820" y="12"/>
                    <a:pt x="790" y="35"/>
                  </a:cubicBezTo>
                  <a:lnTo>
                    <a:pt x="88" y="452"/>
                  </a:lnTo>
                  <a:cubicBezTo>
                    <a:pt x="34" y="484"/>
                    <a:pt x="1" y="539"/>
                    <a:pt x="1" y="616"/>
                  </a:cubicBezTo>
                  <a:lnTo>
                    <a:pt x="12" y="1680"/>
                  </a:lnTo>
                  <a:cubicBezTo>
                    <a:pt x="12" y="1745"/>
                    <a:pt x="56" y="1811"/>
                    <a:pt x="110" y="1844"/>
                  </a:cubicBezTo>
                  <a:lnTo>
                    <a:pt x="2292" y="3083"/>
                  </a:lnTo>
                  <a:cubicBezTo>
                    <a:pt x="2320" y="3099"/>
                    <a:pt x="2353" y="3107"/>
                    <a:pt x="2385" y="3107"/>
                  </a:cubicBezTo>
                  <a:cubicBezTo>
                    <a:pt x="2418" y="3107"/>
                    <a:pt x="2451" y="3099"/>
                    <a:pt x="2478" y="3083"/>
                  </a:cubicBezTo>
                  <a:lnTo>
                    <a:pt x="3180" y="2666"/>
                  </a:lnTo>
                  <a:cubicBezTo>
                    <a:pt x="3235" y="2633"/>
                    <a:pt x="3268" y="2567"/>
                    <a:pt x="3268" y="2502"/>
                  </a:cubicBezTo>
                  <a:lnTo>
                    <a:pt x="3257" y="1417"/>
                  </a:lnTo>
                  <a:cubicBezTo>
                    <a:pt x="3257" y="1339"/>
                    <a:pt x="3213" y="1285"/>
                    <a:pt x="3158" y="1252"/>
                  </a:cubicBezTo>
                  <a:lnTo>
                    <a:pt x="977" y="24"/>
                  </a:lnTo>
                  <a:cubicBezTo>
                    <a:pt x="951" y="9"/>
                    <a:pt x="921" y="1"/>
                    <a:pt x="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7787215" y="2275006"/>
              <a:ext cx="130365" cy="138705"/>
            </a:xfrm>
            <a:custGeom>
              <a:avLst/>
              <a:gdLst/>
              <a:ahLst/>
              <a:cxnLst/>
              <a:rect l="l" t="t" r="r" b="b"/>
              <a:pathLst>
                <a:path w="2501" h="2661" extrusionOk="0">
                  <a:moveTo>
                    <a:pt x="69" y="0"/>
                  </a:moveTo>
                  <a:cubicBezTo>
                    <a:pt x="64" y="0"/>
                    <a:pt x="60" y="1"/>
                    <a:pt x="56" y="2"/>
                  </a:cubicBezTo>
                  <a:cubicBezTo>
                    <a:pt x="0" y="10"/>
                    <a:pt x="7" y="82"/>
                    <a:pt x="50" y="98"/>
                  </a:cubicBezTo>
                  <a:lnTo>
                    <a:pt x="50" y="98"/>
                  </a:lnTo>
                  <a:cubicBezTo>
                    <a:pt x="51" y="97"/>
                    <a:pt x="53" y="97"/>
                    <a:pt x="55" y="97"/>
                  </a:cubicBezTo>
                  <a:cubicBezTo>
                    <a:pt x="58" y="97"/>
                    <a:pt x="63" y="98"/>
                    <a:pt x="67" y="100"/>
                  </a:cubicBezTo>
                  <a:cubicBezTo>
                    <a:pt x="67" y="100"/>
                    <a:pt x="67" y="100"/>
                    <a:pt x="67" y="101"/>
                  </a:cubicBezTo>
                  <a:lnTo>
                    <a:pt x="67" y="101"/>
                  </a:lnTo>
                  <a:cubicBezTo>
                    <a:pt x="71" y="101"/>
                    <a:pt x="74" y="100"/>
                    <a:pt x="78" y="100"/>
                  </a:cubicBezTo>
                  <a:lnTo>
                    <a:pt x="78" y="100"/>
                  </a:lnTo>
                  <a:cubicBezTo>
                    <a:pt x="74" y="101"/>
                    <a:pt x="71" y="101"/>
                    <a:pt x="68" y="102"/>
                  </a:cubicBezTo>
                  <a:lnTo>
                    <a:pt x="68" y="102"/>
                  </a:lnTo>
                  <a:cubicBezTo>
                    <a:pt x="68" y="102"/>
                    <a:pt x="68" y="101"/>
                    <a:pt x="67" y="101"/>
                  </a:cubicBezTo>
                  <a:lnTo>
                    <a:pt x="67" y="101"/>
                  </a:lnTo>
                  <a:cubicBezTo>
                    <a:pt x="67" y="101"/>
                    <a:pt x="67" y="101"/>
                    <a:pt x="67" y="101"/>
                  </a:cubicBezTo>
                  <a:cubicBezTo>
                    <a:pt x="61" y="101"/>
                    <a:pt x="55" y="100"/>
                    <a:pt x="50" y="98"/>
                  </a:cubicBezTo>
                  <a:lnTo>
                    <a:pt x="50" y="98"/>
                  </a:lnTo>
                  <a:cubicBezTo>
                    <a:pt x="46" y="100"/>
                    <a:pt x="47" y="103"/>
                    <a:pt x="56" y="103"/>
                  </a:cubicBezTo>
                  <a:cubicBezTo>
                    <a:pt x="59" y="103"/>
                    <a:pt x="63" y="103"/>
                    <a:pt x="68" y="102"/>
                  </a:cubicBezTo>
                  <a:lnTo>
                    <a:pt x="68" y="102"/>
                  </a:lnTo>
                  <a:cubicBezTo>
                    <a:pt x="80" y="122"/>
                    <a:pt x="111" y="122"/>
                    <a:pt x="121" y="133"/>
                  </a:cubicBezTo>
                  <a:cubicBezTo>
                    <a:pt x="177" y="166"/>
                    <a:pt x="242" y="199"/>
                    <a:pt x="297" y="243"/>
                  </a:cubicBezTo>
                  <a:cubicBezTo>
                    <a:pt x="484" y="341"/>
                    <a:pt x="670" y="451"/>
                    <a:pt x="856" y="560"/>
                  </a:cubicBezTo>
                  <a:cubicBezTo>
                    <a:pt x="1262" y="813"/>
                    <a:pt x="1678" y="1054"/>
                    <a:pt x="2084" y="1295"/>
                  </a:cubicBezTo>
                  <a:cubicBezTo>
                    <a:pt x="2172" y="1344"/>
                    <a:pt x="2261" y="1402"/>
                    <a:pt x="2349" y="1453"/>
                  </a:cubicBezTo>
                  <a:lnTo>
                    <a:pt x="2349" y="1453"/>
                  </a:lnTo>
                  <a:cubicBezTo>
                    <a:pt x="2370" y="1839"/>
                    <a:pt x="2380" y="2225"/>
                    <a:pt x="2391" y="2611"/>
                  </a:cubicBezTo>
                  <a:cubicBezTo>
                    <a:pt x="2397" y="2644"/>
                    <a:pt x="2424" y="2660"/>
                    <a:pt x="2450" y="2660"/>
                  </a:cubicBezTo>
                  <a:cubicBezTo>
                    <a:pt x="2476" y="2660"/>
                    <a:pt x="2501" y="2644"/>
                    <a:pt x="2501" y="2611"/>
                  </a:cubicBezTo>
                  <a:cubicBezTo>
                    <a:pt x="2490" y="2326"/>
                    <a:pt x="2479" y="2041"/>
                    <a:pt x="2468" y="1744"/>
                  </a:cubicBezTo>
                  <a:cubicBezTo>
                    <a:pt x="2468" y="1646"/>
                    <a:pt x="2479" y="1515"/>
                    <a:pt x="2457" y="1427"/>
                  </a:cubicBezTo>
                  <a:cubicBezTo>
                    <a:pt x="2446" y="1372"/>
                    <a:pt x="2391" y="1361"/>
                    <a:pt x="2347" y="1328"/>
                  </a:cubicBezTo>
                  <a:cubicBezTo>
                    <a:pt x="1777" y="988"/>
                    <a:pt x="1196" y="648"/>
                    <a:pt x="626" y="309"/>
                  </a:cubicBezTo>
                  <a:lnTo>
                    <a:pt x="231" y="78"/>
                  </a:lnTo>
                  <a:cubicBezTo>
                    <a:pt x="191" y="58"/>
                    <a:pt x="12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7909760" y="2316966"/>
              <a:ext cx="53115" cy="34194"/>
            </a:xfrm>
            <a:custGeom>
              <a:avLst/>
              <a:gdLst/>
              <a:ahLst/>
              <a:cxnLst/>
              <a:rect l="l" t="t" r="r" b="b"/>
              <a:pathLst>
                <a:path w="1019" h="656" extrusionOk="0">
                  <a:moveTo>
                    <a:pt x="62" y="556"/>
                  </a:moveTo>
                  <a:cubicBezTo>
                    <a:pt x="63" y="557"/>
                    <a:pt x="63" y="559"/>
                    <a:pt x="64" y="560"/>
                  </a:cubicBezTo>
                  <a:lnTo>
                    <a:pt x="64" y="560"/>
                  </a:lnTo>
                  <a:cubicBezTo>
                    <a:pt x="59" y="560"/>
                    <a:pt x="54" y="561"/>
                    <a:pt x="49" y="563"/>
                  </a:cubicBezTo>
                  <a:lnTo>
                    <a:pt x="49" y="563"/>
                  </a:lnTo>
                  <a:cubicBezTo>
                    <a:pt x="53" y="560"/>
                    <a:pt x="55" y="556"/>
                    <a:pt x="62" y="556"/>
                  </a:cubicBezTo>
                  <a:close/>
                  <a:moveTo>
                    <a:pt x="946" y="1"/>
                  </a:moveTo>
                  <a:cubicBezTo>
                    <a:pt x="937" y="1"/>
                    <a:pt x="928" y="3"/>
                    <a:pt x="917" y="8"/>
                  </a:cubicBezTo>
                  <a:cubicBezTo>
                    <a:pt x="665" y="172"/>
                    <a:pt x="402" y="337"/>
                    <a:pt x="150" y="501"/>
                  </a:cubicBezTo>
                  <a:cubicBezTo>
                    <a:pt x="117" y="523"/>
                    <a:pt x="62" y="545"/>
                    <a:pt x="40" y="567"/>
                  </a:cubicBezTo>
                  <a:cubicBezTo>
                    <a:pt x="0" y="607"/>
                    <a:pt x="33" y="656"/>
                    <a:pt x="72" y="656"/>
                  </a:cubicBezTo>
                  <a:cubicBezTo>
                    <a:pt x="76" y="656"/>
                    <a:pt x="80" y="655"/>
                    <a:pt x="84" y="654"/>
                  </a:cubicBezTo>
                  <a:lnTo>
                    <a:pt x="95" y="654"/>
                  </a:lnTo>
                  <a:cubicBezTo>
                    <a:pt x="96" y="654"/>
                    <a:pt x="98" y="653"/>
                    <a:pt x="99" y="652"/>
                  </a:cubicBezTo>
                  <a:lnTo>
                    <a:pt x="99" y="652"/>
                  </a:lnTo>
                  <a:cubicBezTo>
                    <a:pt x="99" y="653"/>
                    <a:pt x="99" y="653"/>
                    <a:pt x="99" y="653"/>
                  </a:cubicBezTo>
                  <a:cubicBezTo>
                    <a:pt x="102" y="653"/>
                    <a:pt x="120" y="640"/>
                    <a:pt x="128" y="632"/>
                  </a:cubicBezTo>
                  <a:lnTo>
                    <a:pt x="194" y="600"/>
                  </a:lnTo>
                  <a:cubicBezTo>
                    <a:pt x="260" y="556"/>
                    <a:pt x="325" y="512"/>
                    <a:pt x="402" y="457"/>
                  </a:cubicBezTo>
                  <a:cubicBezTo>
                    <a:pt x="555" y="369"/>
                    <a:pt x="709" y="271"/>
                    <a:pt x="862" y="172"/>
                  </a:cubicBezTo>
                  <a:cubicBezTo>
                    <a:pt x="906" y="150"/>
                    <a:pt x="939" y="128"/>
                    <a:pt x="972" y="106"/>
                  </a:cubicBezTo>
                  <a:cubicBezTo>
                    <a:pt x="1019" y="69"/>
                    <a:pt x="994"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8086098" y="2009169"/>
              <a:ext cx="175557" cy="166592"/>
            </a:xfrm>
            <a:custGeom>
              <a:avLst/>
              <a:gdLst/>
              <a:ahLst/>
              <a:cxnLst/>
              <a:rect l="l" t="t" r="r" b="b"/>
              <a:pathLst>
                <a:path w="3368" h="3196" extrusionOk="0">
                  <a:moveTo>
                    <a:pt x="911" y="1"/>
                  </a:moveTo>
                  <a:cubicBezTo>
                    <a:pt x="878" y="1"/>
                    <a:pt x="845" y="9"/>
                    <a:pt x="812" y="25"/>
                  </a:cubicBezTo>
                  <a:lnTo>
                    <a:pt x="100" y="453"/>
                  </a:lnTo>
                  <a:cubicBezTo>
                    <a:pt x="45" y="497"/>
                    <a:pt x="1" y="551"/>
                    <a:pt x="1" y="628"/>
                  </a:cubicBezTo>
                  <a:lnTo>
                    <a:pt x="23" y="1725"/>
                  </a:lnTo>
                  <a:cubicBezTo>
                    <a:pt x="23" y="1801"/>
                    <a:pt x="56" y="1856"/>
                    <a:pt x="122" y="1900"/>
                  </a:cubicBezTo>
                  <a:lnTo>
                    <a:pt x="2359" y="3172"/>
                  </a:lnTo>
                  <a:cubicBezTo>
                    <a:pt x="2389" y="3187"/>
                    <a:pt x="2422" y="3195"/>
                    <a:pt x="2453" y="3195"/>
                  </a:cubicBezTo>
                  <a:cubicBezTo>
                    <a:pt x="2490" y="3195"/>
                    <a:pt x="2526" y="3184"/>
                    <a:pt x="2556" y="3161"/>
                  </a:cubicBezTo>
                  <a:lnTo>
                    <a:pt x="3268" y="2733"/>
                  </a:lnTo>
                  <a:cubicBezTo>
                    <a:pt x="3334" y="2700"/>
                    <a:pt x="3367" y="2634"/>
                    <a:pt x="3367" y="2569"/>
                  </a:cubicBezTo>
                  <a:lnTo>
                    <a:pt x="3356" y="1450"/>
                  </a:lnTo>
                  <a:cubicBezTo>
                    <a:pt x="3356" y="1374"/>
                    <a:pt x="3312" y="1319"/>
                    <a:pt x="3258" y="1286"/>
                  </a:cubicBezTo>
                  <a:lnTo>
                    <a:pt x="1010" y="25"/>
                  </a:lnTo>
                  <a:cubicBezTo>
                    <a:pt x="977" y="9"/>
                    <a:pt x="944" y="1"/>
                    <a:pt x="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8082866" y="2035545"/>
              <a:ext cx="134482" cy="142718"/>
            </a:xfrm>
            <a:custGeom>
              <a:avLst/>
              <a:gdLst/>
              <a:ahLst/>
              <a:cxnLst/>
              <a:rect l="l" t="t" r="r" b="b"/>
              <a:pathLst>
                <a:path w="2580" h="2738" extrusionOk="0">
                  <a:moveTo>
                    <a:pt x="2453" y="1504"/>
                  </a:moveTo>
                  <a:lnTo>
                    <a:pt x="2453" y="1504"/>
                  </a:lnTo>
                  <a:cubicBezTo>
                    <a:pt x="2452" y="1504"/>
                    <a:pt x="2452" y="1505"/>
                    <a:pt x="2451" y="1505"/>
                  </a:cubicBezTo>
                  <a:cubicBezTo>
                    <a:pt x="2451" y="1505"/>
                    <a:pt x="2451" y="1505"/>
                    <a:pt x="2450" y="1505"/>
                  </a:cubicBezTo>
                  <a:lnTo>
                    <a:pt x="2450" y="1505"/>
                  </a:lnTo>
                  <a:cubicBezTo>
                    <a:pt x="2452" y="1505"/>
                    <a:pt x="2452" y="1504"/>
                    <a:pt x="2453" y="1504"/>
                  </a:cubicBezTo>
                  <a:close/>
                  <a:moveTo>
                    <a:pt x="75" y="0"/>
                  </a:moveTo>
                  <a:cubicBezTo>
                    <a:pt x="71" y="0"/>
                    <a:pt x="67" y="1"/>
                    <a:pt x="63" y="1"/>
                  </a:cubicBezTo>
                  <a:cubicBezTo>
                    <a:pt x="0" y="12"/>
                    <a:pt x="27" y="101"/>
                    <a:pt x="86" y="101"/>
                  </a:cubicBezTo>
                  <a:cubicBezTo>
                    <a:pt x="90" y="101"/>
                    <a:pt x="93" y="101"/>
                    <a:pt x="96" y="100"/>
                  </a:cubicBezTo>
                  <a:lnTo>
                    <a:pt x="96" y="100"/>
                  </a:lnTo>
                  <a:cubicBezTo>
                    <a:pt x="52" y="111"/>
                    <a:pt x="63" y="100"/>
                    <a:pt x="96" y="122"/>
                  </a:cubicBezTo>
                  <a:cubicBezTo>
                    <a:pt x="129" y="133"/>
                    <a:pt x="172" y="155"/>
                    <a:pt x="206" y="177"/>
                  </a:cubicBezTo>
                  <a:cubicBezTo>
                    <a:pt x="315" y="243"/>
                    <a:pt x="425" y="308"/>
                    <a:pt x="545" y="374"/>
                  </a:cubicBezTo>
                  <a:cubicBezTo>
                    <a:pt x="864" y="561"/>
                    <a:pt x="1181" y="747"/>
                    <a:pt x="1488" y="934"/>
                  </a:cubicBezTo>
                  <a:cubicBezTo>
                    <a:pt x="1763" y="1098"/>
                    <a:pt x="2026" y="1251"/>
                    <a:pt x="2299" y="1416"/>
                  </a:cubicBezTo>
                  <a:cubicBezTo>
                    <a:pt x="2308" y="1416"/>
                    <a:pt x="2391" y="1476"/>
                    <a:pt x="2431" y="1497"/>
                  </a:cubicBezTo>
                  <a:lnTo>
                    <a:pt x="2431" y="1497"/>
                  </a:lnTo>
                  <a:cubicBezTo>
                    <a:pt x="2431" y="1502"/>
                    <a:pt x="2431" y="1508"/>
                    <a:pt x="2431" y="1514"/>
                  </a:cubicBezTo>
                  <a:cubicBezTo>
                    <a:pt x="2431" y="1580"/>
                    <a:pt x="2442" y="1646"/>
                    <a:pt x="2442" y="1701"/>
                  </a:cubicBezTo>
                  <a:lnTo>
                    <a:pt x="2475" y="2688"/>
                  </a:lnTo>
                  <a:cubicBezTo>
                    <a:pt x="2475" y="2721"/>
                    <a:pt x="2502" y="2737"/>
                    <a:pt x="2528" y="2737"/>
                  </a:cubicBezTo>
                  <a:cubicBezTo>
                    <a:pt x="2554" y="2737"/>
                    <a:pt x="2579" y="2721"/>
                    <a:pt x="2574" y="2688"/>
                  </a:cubicBezTo>
                  <a:cubicBezTo>
                    <a:pt x="2563" y="2391"/>
                    <a:pt x="2552" y="2096"/>
                    <a:pt x="2552" y="1799"/>
                  </a:cubicBezTo>
                  <a:cubicBezTo>
                    <a:pt x="2541" y="1701"/>
                    <a:pt x="2563" y="1558"/>
                    <a:pt x="2530" y="1460"/>
                  </a:cubicBezTo>
                  <a:cubicBezTo>
                    <a:pt x="2519" y="1416"/>
                    <a:pt x="2464" y="1394"/>
                    <a:pt x="2421" y="1372"/>
                  </a:cubicBezTo>
                  <a:cubicBezTo>
                    <a:pt x="1828" y="1021"/>
                    <a:pt x="1247" y="671"/>
                    <a:pt x="655" y="320"/>
                  </a:cubicBezTo>
                  <a:cubicBezTo>
                    <a:pt x="513" y="243"/>
                    <a:pt x="381" y="155"/>
                    <a:pt x="238" y="79"/>
                  </a:cubicBezTo>
                  <a:cubicBezTo>
                    <a:pt x="198" y="58"/>
                    <a:pt x="129"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8209686" y="2078652"/>
              <a:ext cx="54366" cy="35393"/>
            </a:xfrm>
            <a:custGeom>
              <a:avLst/>
              <a:gdLst/>
              <a:ahLst/>
              <a:cxnLst/>
              <a:rect l="l" t="t" r="r" b="b"/>
              <a:pathLst>
                <a:path w="1043" h="679" extrusionOk="0">
                  <a:moveTo>
                    <a:pt x="965" y="1"/>
                  </a:moveTo>
                  <a:cubicBezTo>
                    <a:pt x="958" y="1"/>
                    <a:pt x="949" y="3"/>
                    <a:pt x="941" y="8"/>
                  </a:cubicBezTo>
                  <a:cubicBezTo>
                    <a:pt x="678" y="183"/>
                    <a:pt x="415" y="348"/>
                    <a:pt x="152" y="512"/>
                  </a:cubicBezTo>
                  <a:cubicBezTo>
                    <a:pt x="123" y="531"/>
                    <a:pt x="78" y="550"/>
                    <a:pt x="45" y="577"/>
                  </a:cubicBezTo>
                  <a:lnTo>
                    <a:pt x="45" y="577"/>
                  </a:lnTo>
                  <a:cubicBezTo>
                    <a:pt x="44" y="577"/>
                    <a:pt x="43" y="577"/>
                    <a:pt x="42" y="578"/>
                  </a:cubicBezTo>
                  <a:lnTo>
                    <a:pt x="44" y="578"/>
                  </a:lnTo>
                  <a:cubicBezTo>
                    <a:pt x="39" y="581"/>
                    <a:pt x="35" y="585"/>
                    <a:pt x="31" y="589"/>
                  </a:cubicBezTo>
                  <a:cubicBezTo>
                    <a:pt x="1" y="629"/>
                    <a:pt x="26" y="678"/>
                    <a:pt x="72" y="678"/>
                  </a:cubicBezTo>
                  <a:cubicBezTo>
                    <a:pt x="77" y="678"/>
                    <a:pt x="81" y="678"/>
                    <a:pt x="86" y="677"/>
                  </a:cubicBezTo>
                  <a:lnTo>
                    <a:pt x="97" y="665"/>
                  </a:lnTo>
                  <a:cubicBezTo>
                    <a:pt x="100" y="664"/>
                    <a:pt x="103" y="663"/>
                    <a:pt x="105" y="661"/>
                  </a:cubicBezTo>
                  <a:lnTo>
                    <a:pt x="105" y="661"/>
                  </a:lnTo>
                  <a:cubicBezTo>
                    <a:pt x="106" y="663"/>
                    <a:pt x="107" y="664"/>
                    <a:pt x="108" y="665"/>
                  </a:cubicBezTo>
                  <a:lnTo>
                    <a:pt x="119" y="655"/>
                  </a:lnTo>
                  <a:cubicBezTo>
                    <a:pt x="141" y="643"/>
                    <a:pt x="163" y="622"/>
                    <a:pt x="185" y="611"/>
                  </a:cubicBezTo>
                  <a:cubicBezTo>
                    <a:pt x="261" y="567"/>
                    <a:pt x="338" y="523"/>
                    <a:pt x="404" y="479"/>
                  </a:cubicBezTo>
                  <a:cubicBezTo>
                    <a:pt x="568" y="370"/>
                    <a:pt x="722" y="271"/>
                    <a:pt x="887" y="172"/>
                  </a:cubicBezTo>
                  <a:cubicBezTo>
                    <a:pt x="919" y="151"/>
                    <a:pt x="963" y="129"/>
                    <a:pt x="996" y="107"/>
                  </a:cubicBezTo>
                  <a:cubicBezTo>
                    <a:pt x="1042" y="69"/>
                    <a:pt x="1010"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8276458" y="1929314"/>
              <a:ext cx="112590" cy="86892"/>
            </a:xfrm>
            <a:custGeom>
              <a:avLst/>
              <a:gdLst/>
              <a:ahLst/>
              <a:cxnLst/>
              <a:rect l="l" t="t" r="r" b="b"/>
              <a:pathLst>
                <a:path w="2160" h="1667" extrusionOk="0">
                  <a:moveTo>
                    <a:pt x="0" y="0"/>
                  </a:moveTo>
                  <a:lnTo>
                    <a:pt x="11" y="494"/>
                  </a:lnTo>
                  <a:lnTo>
                    <a:pt x="2160" y="1667"/>
                  </a:lnTo>
                  <a:lnTo>
                    <a:pt x="2160" y="1667"/>
                  </a:lnTo>
                  <a:lnTo>
                    <a:pt x="2149" y="117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8414745" y="1948705"/>
              <a:ext cx="69795" cy="61768"/>
            </a:xfrm>
            <a:custGeom>
              <a:avLst/>
              <a:gdLst/>
              <a:ahLst/>
              <a:cxnLst/>
              <a:rect l="l" t="t" r="r" b="b"/>
              <a:pathLst>
                <a:path w="1339" h="1185" extrusionOk="0">
                  <a:moveTo>
                    <a:pt x="1327" y="1"/>
                  </a:moveTo>
                  <a:lnTo>
                    <a:pt x="0" y="790"/>
                  </a:lnTo>
                  <a:lnTo>
                    <a:pt x="0" y="1185"/>
                  </a:lnTo>
                  <a:lnTo>
                    <a:pt x="1338" y="363"/>
                  </a:lnTo>
                  <a:lnTo>
                    <a:pt x="1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7913513" y="2104610"/>
              <a:ext cx="175557" cy="166644"/>
            </a:xfrm>
            <a:custGeom>
              <a:avLst/>
              <a:gdLst/>
              <a:ahLst/>
              <a:cxnLst/>
              <a:rect l="l" t="t" r="r" b="b"/>
              <a:pathLst>
                <a:path w="3368" h="3197" extrusionOk="0">
                  <a:moveTo>
                    <a:pt x="911" y="0"/>
                  </a:moveTo>
                  <a:cubicBezTo>
                    <a:pt x="878" y="0"/>
                    <a:pt x="845" y="9"/>
                    <a:pt x="812" y="25"/>
                  </a:cubicBezTo>
                  <a:lnTo>
                    <a:pt x="100" y="464"/>
                  </a:lnTo>
                  <a:cubicBezTo>
                    <a:pt x="34" y="496"/>
                    <a:pt x="1" y="562"/>
                    <a:pt x="1" y="628"/>
                  </a:cubicBezTo>
                  <a:lnTo>
                    <a:pt x="12" y="1736"/>
                  </a:lnTo>
                  <a:cubicBezTo>
                    <a:pt x="23" y="1801"/>
                    <a:pt x="56" y="1867"/>
                    <a:pt x="110" y="1900"/>
                  </a:cubicBezTo>
                  <a:lnTo>
                    <a:pt x="2358" y="3171"/>
                  </a:lnTo>
                  <a:cubicBezTo>
                    <a:pt x="2391" y="3188"/>
                    <a:pt x="2427" y="3196"/>
                    <a:pt x="2461" y="3196"/>
                  </a:cubicBezTo>
                  <a:cubicBezTo>
                    <a:pt x="2495" y="3196"/>
                    <a:pt x="2528" y="3188"/>
                    <a:pt x="2556" y="3171"/>
                  </a:cubicBezTo>
                  <a:lnTo>
                    <a:pt x="3268" y="2744"/>
                  </a:lnTo>
                  <a:cubicBezTo>
                    <a:pt x="3334" y="2700"/>
                    <a:pt x="3367" y="2635"/>
                    <a:pt x="3367" y="2569"/>
                  </a:cubicBezTo>
                  <a:lnTo>
                    <a:pt x="3345" y="1451"/>
                  </a:lnTo>
                  <a:cubicBezTo>
                    <a:pt x="3345" y="1385"/>
                    <a:pt x="3312" y="1319"/>
                    <a:pt x="3246" y="1286"/>
                  </a:cubicBezTo>
                  <a:lnTo>
                    <a:pt x="1009" y="25"/>
                  </a:lnTo>
                  <a:cubicBezTo>
                    <a:pt x="977" y="9"/>
                    <a:pt x="944" y="0"/>
                    <a:pt x="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7910281" y="2130985"/>
              <a:ext cx="134170" cy="142666"/>
            </a:xfrm>
            <a:custGeom>
              <a:avLst/>
              <a:gdLst/>
              <a:ahLst/>
              <a:cxnLst/>
              <a:rect l="l" t="t" r="r" b="b"/>
              <a:pathLst>
                <a:path w="2574" h="2737" extrusionOk="0">
                  <a:moveTo>
                    <a:pt x="2453" y="1503"/>
                  </a:moveTo>
                  <a:cubicBezTo>
                    <a:pt x="2452" y="1506"/>
                    <a:pt x="2451" y="1507"/>
                    <a:pt x="2450" y="1507"/>
                  </a:cubicBezTo>
                  <a:cubicBezTo>
                    <a:pt x="2448" y="1507"/>
                    <a:pt x="2447" y="1506"/>
                    <a:pt x="2446" y="1504"/>
                  </a:cubicBezTo>
                  <a:lnTo>
                    <a:pt x="2446" y="1504"/>
                  </a:lnTo>
                  <a:cubicBezTo>
                    <a:pt x="2447" y="1504"/>
                    <a:pt x="2449" y="1504"/>
                    <a:pt x="2450" y="1504"/>
                  </a:cubicBezTo>
                  <a:cubicBezTo>
                    <a:pt x="2451" y="1504"/>
                    <a:pt x="2452" y="1504"/>
                    <a:pt x="2453" y="1503"/>
                  </a:cubicBezTo>
                  <a:close/>
                  <a:moveTo>
                    <a:pt x="76" y="0"/>
                  </a:moveTo>
                  <a:cubicBezTo>
                    <a:pt x="72" y="0"/>
                    <a:pt x="67" y="1"/>
                    <a:pt x="63" y="2"/>
                  </a:cubicBezTo>
                  <a:cubicBezTo>
                    <a:pt x="1" y="12"/>
                    <a:pt x="27" y="101"/>
                    <a:pt x="86" y="101"/>
                  </a:cubicBezTo>
                  <a:cubicBezTo>
                    <a:pt x="89" y="101"/>
                    <a:pt x="93" y="101"/>
                    <a:pt x="96" y="100"/>
                  </a:cubicBezTo>
                  <a:lnTo>
                    <a:pt x="96" y="100"/>
                  </a:lnTo>
                  <a:cubicBezTo>
                    <a:pt x="52" y="111"/>
                    <a:pt x="63" y="100"/>
                    <a:pt x="96" y="122"/>
                  </a:cubicBezTo>
                  <a:cubicBezTo>
                    <a:pt x="129" y="144"/>
                    <a:pt x="162" y="155"/>
                    <a:pt x="206" y="177"/>
                  </a:cubicBezTo>
                  <a:cubicBezTo>
                    <a:pt x="315" y="243"/>
                    <a:pt x="425" y="309"/>
                    <a:pt x="545" y="374"/>
                  </a:cubicBezTo>
                  <a:cubicBezTo>
                    <a:pt x="852" y="560"/>
                    <a:pt x="1171" y="747"/>
                    <a:pt x="1488" y="933"/>
                  </a:cubicBezTo>
                  <a:cubicBezTo>
                    <a:pt x="1763" y="1098"/>
                    <a:pt x="2026" y="1252"/>
                    <a:pt x="2299" y="1416"/>
                  </a:cubicBezTo>
                  <a:cubicBezTo>
                    <a:pt x="2299" y="1425"/>
                    <a:pt x="2389" y="1481"/>
                    <a:pt x="2431" y="1499"/>
                  </a:cubicBezTo>
                  <a:lnTo>
                    <a:pt x="2431" y="1499"/>
                  </a:lnTo>
                  <a:cubicBezTo>
                    <a:pt x="2431" y="1506"/>
                    <a:pt x="2431" y="1514"/>
                    <a:pt x="2431" y="1525"/>
                  </a:cubicBezTo>
                  <a:cubicBezTo>
                    <a:pt x="2431" y="1581"/>
                    <a:pt x="2431" y="1646"/>
                    <a:pt x="2442" y="1712"/>
                  </a:cubicBezTo>
                  <a:cubicBezTo>
                    <a:pt x="2453" y="2030"/>
                    <a:pt x="2464" y="2359"/>
                    <a:pt x="2475" y="2687"/>
                  </a:cubicBezTo>
                  <a:cubicBezTo>
                    <a:pt x="2475" y="2720"/>
                    <a:pt x="2500" y="2737"/>
                    <a:pt x="2524" y="2737"/>
                  </a:cubicBezTo>
                  <a:cubicBezTo>
                    <a:pt x="2549" y="2737"/>
                    <a:pt x="2574" y="2720"/>
                    <a:pt x="2574" y="2687"/>
                  </a:cubicBezTo>
                  <a:lnTo>
                    <a:pt x="2541" y="1800"/>
                  </a:lnTo>
                  <a:cubicBezTo>
                    <a:pt x="2541" y="1701"/>
                    <a:pt x="2563" y="1559"/>
                    <a:pt x="2530" y="1471"/>
                  </a:cubicBezTo>
                  <a:cubicBezTo>
                    <a:pt x="2519" y="1416"/>
                    <a:pt x="2464" y="1394"/>
                    <a:pt x="2420" y="1372"/>
                  </a:cubicBezTo>
                  <a:cubicBezTo>
                    <a:pt x="1828" y="1021"/>
                    <a:pt x="1236" y="670"/>
                    <a:pt x="655" y="319"/>
                  </a:cubicBezTo>
                  <a:cubicBezTo>
                    <a:pt x="513" y="243"/>
                    <a:pt x="381" y="155"/>
                    <a:pt x="238" y="78"/>
                  </a:cubicBezTo>
                  <a:cubicBezTo>
                    <a:pt x="198" y="58"/>
                    <a:pt x="13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8036632" y="2174457"/>
              <a:ext cx="54731" cy="34976"/>
            </a:xfrm>
            <a:custGeom>
              <a:avLst/>
              <a:gdLst/>
              <a:ahLst/>
              <a:cxnLst/>
              <a:rect l="l" t="t" r="r" b="b"/>
              <a:pathLst>
                <a:path w="1050" h="671" extrusionOk="0">
                  <a:moveTo>
                    <a:pt x="62" y="571"/>
                  </a:moveTo>
                  <a:cubicBezTo>
                    <a:pt x="63" y="573"/>
                    <a:pt x="64" y="574"/>
                    <a:pt x="65" y="576"/>
                  </a:cubicBezTo>
                  <a:lnTo>
                    <a:pt x="65" y="576"/>
                  </a:lnTo>
                  <a:cubicBezTo>
                    <a:pt x="61" y="577"/>
                    <a:pt x="56" y="579"/>
                    <a:pt x="51" y="582"/>
                  </a:cubicBezTo>
                  <a:cubicBezTo>
                    <a:pt x="51" y="571"/>
                    <a:pt x="62" y="571"/>
                    <a:pt x="62" y="571"/>
                  </a:cubicBezTo>
                  <a:close/>
                  <a:moveTo>
                    <a:pt x="978" y="0"/>
                  </a:moveTo>
                  <a:cubicBezTo>
                    <a:pt x="969" y="0"/>
                    <a:pt x="960" y="4"/>
                    <a:pt x="950" y="11"/>
                  </a:cubicBezTo>
                  <a:lnTo>
                    <a:pt x="160" y="505"/>
                  </a:lnTo>
                  <a:cubicBezTo>
                    <a:pt x="117" y="527"/>
                    <a:pt x="73" y="549"/>
                    <a:pt x="40" y="582"/>
                  </a:cubicBezTo>
                  <a:cubicBezTo>
                    <a:pt x="0" y="622"/>
                    <a:pt x="33" y="671"/>
                    <a:pt x="80" y="671"/>
                  </a:cubicBezTo>
                  <a:cubicBezTo>
                    <a:pt x="85" y="671"/>
                    <a:pt x="90" y="670"/>
                    <a:pt x="95" y="669"/>
                  </a:cubicBezTo>
                  <a:lnTo>
                    <a:pt x="106" y="669"/>
                  </a:lnTo>
                  <a:cubicBezTo>
                    <a:pt x="114" y="665"/>
                    <a:pt x="120" y="659"/>
                    <a:pt x="123" y="652"/>
                  </a:cubicBezTo>
                  <a:lnTo>
                    <a:pt x="123" y="652"/>
                  </a:lnTo>
                  <a:lnTo>
                    <a:pt x="128" y="647"/>
                  </a:lnTo>
                  <a:cubicBezTo>
                    <a:pt x="150" y="637"/>
                    <a:pt x="172" y="625"/>
                    <a:pt x="194" y="604"/>
                  </a:cubicBezTo>
                  <a:cubicBezTo>
                    <a:pt x="270" y="560"/>
                    <a:pt x="336" y="516"/>
                    <a:pt x="413" y="472"/>
                  </a:cubicBezTo>
                  <a:cubicBezTo>
                    <a:pt x="577" y="374"/>
                    <a:pt x="731" y="264"/>
                    <a:pt x="895" y="165"/>
                  </a:cubicBezTo>
                  <a:cubicBezTo>
                    <a:pt x="928" y="143"/>
                    <a:pt x="972" y="121"/>
                    <a:pt x="1005" y="99"/>
                  </a:cubicBezTo>
                  <a:cubicBezTo>
                    <a:pt x="1050" y="72"/>
                    <a:pt x="1021"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7746088" y="2084177"/>
              <a:ext cx="808667" cy="387601"/>
            </a:xfrm>
            <a:custGeom>
              <a:avLst/>
              <a:gdLst/>
              <a:ahLst/>
              <a:cxnLst/>
              <a:rect l="l" t="t" r="r" b="b"/>
              <a:pathLst>
                <a:path w="15514" h="7436" extrusionOk="0">
                  <a:moveTo>
                    <a:pt x="15444" y="0"/>
                  </a:moveTo>
                  <a:cubicBezTo>
                    <a:pt x="15435" y="0"/>
                    <a:pt x="15426" y="3"/>
                    <a:pt x="15416" y="11"/>
                  </a:cubicBezTo>
                  <a:cubicBezTo>
                    <a:pt x="14023" y="834"/>
                    <a:pt x="12642" y="1656"/>
                    <a:pt x="11260" y="2479"/>
                  </a:cubicBezTo>
                  <a:cubicBezTo>
                    <a:pt x="10285" y="3059"/>
                    <a:pt x="9320" y="3629"/>
                    <a:pt x="8344" y="4211"/>
                  </a:cubicBezTo>
                  <a:cubicBezTo>
                    <a:pt x="7182" y="4891"/>
                    <a:pt x="6063" y="5625"/>
                    <a:pt x="4857" y="6228"/>
                  </a:cubicBezTo>
                  <a:cubicBezTo>
                    <a:pt x="3555" y="6860"/>
                    <a:pt x="2151" y="7333"/>
                    <a:pt x="699" y="7333"/>
                  </a:cubicBezTo>
                  <a:cubicBezTo>
                    <a:pt x="489" y="7333"/>
                    <a:pt x="278" y="7323"/>
                    <a:pt x="67" y="7303"/>
                  </a:cubicBezTo>
                  <a:cubicBezTo>
                    <a:pt x="63" y="7302"/>
                    <a:pt x="60" y="7302"/>
                    <a:pt x="57" y="7302"/>
                  </a:cubicBezTo>
                  <a:cubicBezTo>
                    <a:pt x="1" y="7302"/>
                    <a:pt x="4" y="7401"/>
                    <a:pt x="67" y="7401"/>
                  </a:cubicBezTo>
                  <a:cubicBezTo>
                    <a:pt x="295" y="7424"/>
                    <a:pt x="521" y="7435"/>
                    <a:pt x="745" y="7435"/>
                  </a:cubicBezTo>
                  <a:cubicBezTo>
                    <a:pt x="3375" y="7435"/>
                    <a:pt x="5734" y="5907"/>
                    <a:pt x="7905" y="4584"/>
                  </a:cubicBezTo>
                  <a:cubicBezTo>
                    <a:pt x="9879" y="3388"/>
                    <a:pt x="11874" y="2237"/>
                    <a:pt x="13848" y="1064"/>
                  </a:cubicBezTo>
                  <a:cubicBezTo>
                    <a:pt x="14385" y="735"/>
                    <a:pt x="14922" y="417"/>
                    <a:pt x="15460" y="99"/>
                  </a:cubicBezTo>
                  <a:cubicBezTo>
                    <a:pt x="15514" y="72"/>
                    <a:pt x="15486" y="0"/>
                    <a:pt x="15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8383887" y="2236120"/>
              <a:ext cx="210898" cy="181082"/>
            </a:xfrm>
            <a:custGeom>
              <a:avLst/>
              <a:gdLst/>
              <a:ahLst/>
              <a:cxnLst/>
              <a:rect l="l" t="t" r="r" b="b"/>
              <a:pathLst>
                <a:path w="4046" h="3474" extrusionOk="0">
                  <a:moveTo>
                    <a:pt x="2731" y="0"/>
                  </a:moveTo>
                  <a:cubicBezTo>
                    <a:pt x="2692" y="0"/>
                    <a:pt x="2651" y="11"/>
                    <a:pt x="2610" y="35"/>
                  </a:cubicBezTo>
                  <a:lnTo>
                    <a:pt x="110" y="1515"/>
                  </a:lnTo>
                  <a:cubicBezTo>
                    <a:pt x="44" y="1548"/>
                    <a:pt x="0" y="1625"/>
                    <a:pt x="0" y="1701"/>
                  </a:cubicBezTo>
                  <a:lnTo>
                    <a:pt x="22" y="2644"/>
                  </a:lnTo>
                  <a:cubicBezTo>
                    <a:pt x="22" y="2721"/>
                    <a:pt x="66" y="2797"/>
                    <a:pt x="132" y="2831"/>
                  </a:cubicBezTo>
                  <a:lnTo>
                    <a:pt x="1228" y="3445"/>
                  </a:lnTo>
                  <a:cubicBezTo>
                    <a:pt x="1264" y="3465"/>
                    <a:pt x="1299" y="3473"/>
                    <a:pt x="1334" y="3473"/>
                  </a:cubicBezTo>
                  <a:cubicBezTo>
                    <a:pt x="1374" y="3473"/>
                    <a:pt x="1412" y="3462"/>
                    <a:pt x="1448" y="3445"/>
                  </a:cubicBezTo>
                  <a:lnTo>
                    <a:pt x="3947" y="1954"/>
                  </a:lnTo>
                  <a:cubicBezTo>
                    <a:pt x="4013" y="1910"/>
                    <a:pt x="4046" y="1844"/>
                    <a:pt x="4046" y="1767"/>
                  </a:cubicBezTo>
                  <a:lnTo>
                    <a:pt x="4035" y="824"/>
                  </a:lnTo>
                  <a:cubicBezTo>
                    <a:pt x="4035" y="748"/>
                    <a:pt x="3991" y="670"/>
                    <a:pt x="3914" y="638"/>
                  </a:cubicBezTo>
                  <a:lnTo>
                    <a:pt x="2829" y="24"/>
                  </a:lnTo>
                  <a:cubicBezTo>
                    <a:pt x="2798" y="8"/>
                    <a:pt x="2765" y="0"/>
                    <a:pt x="2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8381333" y="2268959"/>
              <a:ext cx="213504" cy="86267"/>
            </a:xfrm>
            <a:custGeom>
              <a:avLst/>
              <a:gdLst/>
              <a:ahLst/>
              <a:cxnLst/>
              <a:rect l="l" t="t" r="r" b="b"/>
              <a:pathLst>
                <a:path w="4096" h="1655" extrusionOk="0">
                  <a:moveTo>
                    <a:pt x="1295" y="1558"/>
                  </a:moveTo>
                  <a:lnTo>
                    <a:pt x="1295" y="1558"/>
                  </a:lnTo>
                  <a:cubicBezTo>
                    <a:pt x="1305" y="1559"/>
                    <a:pt x="1312" y="1563"/>
                    <a:pt x="1309" y="1563"/>
                  </a:cubicBezTo>
                  <a:cubicBezTo>
                    <a:pt x="1308" y="1563"/>
                    <a:pt x="1303" y="1562"/>
                    <a:pt x="1295" y="1558"/>
                  </a:cubicBezTo>
                  <a:close/>
                  <a:moveTo>
                    <a:pt x="4028" y="0"/>
                  </a:moveTo>
                  <a:cubicBezTo>
                    <a:pt x="4012" y="0"/>
                    <a:pt x="3996" y="9"/>
                    <a:pt x="3985" y="30"/>
                  </a:cubicBezTo>
                  <a:cubicBezTo>
                    <a:pt x="3989" y="19"/>
                    <a:pt x="3990" y="15"/>
                    <a:pt x="3989" y="15"/>
                  </a:cubicBezTo>
                  <a:lnTo>
                    <a:pt x="3989" y="15"/>
                  </a:lnTo>
                  <a:cubicBezTo>
                    <a:pt x="3987" y="15"/>
                    <a:pt x="3975" y="33"/>
                    <a:pt x="3953" y="40"/>
                  </a:cubicBezTo>
                  <a:cubicBezTo>
                    <a:pt x="3919" y="62"/>
                    <a:pt x="3875" y="96"/>
                    <a:pt x="3832" y="118"/>
                  </a:cubicBezTo>
                  <a:cubicBezTo>
                    <a:pt x="3711" y="194"/>
                    <a:pt x="3580" y="260"/>
                    <a:pt x="3448" y="337"/>
                  </a:cubicBezTo>
                  <a:cubicBezTo>
                    <a:pt x="3086" y="545"/>
                    <a:pt x="2725" y="754"/>
                    <a:pt x="2362" y="951"/>
                  </a:cubicBezTo>
                  <a:cubicBezTo>
                    <a:pt x="2055" y="1126"/>
                    <a:pt x="1748" y="1290"/>
                    <a:pt x="1453" y="1466"/>
                  </a:cubicBezTo>
                  <a:cubicBezTo>
                    <a:pt x="1402" y="1496"/>
                    <a:pt x="1333" y="1517"/>
                    <a:pt x="1288" y="1555"/>
                  </a:cubicBezTo>
                  <a:lnTo>
                    <a:pt x="1288" y="1555"/>
                  </a:lnTo>
                  <a:cubicBezTo>
                    <a:pt x="1282" y="1552"/>
                    <a:pt x="1275" y="1548"/>
                    <a:pt x="1266" y="1543"/>
                  </a:cubicBezTo>
                  <a:cubicBezTo>
                    <a:pt x="1212" y="1499"/>
                    <a:pt x="1146" y="1477"/>
                    <a:pt x="1080" y="1444"/>
                  </a:cubicBezTo>
                  <a:cubicBezTo>
                    <a:pt x="751" y="1268"/>
                    <a:pt x="433" y="1093"/>
                    <a:pt x="104" y="918"/>
                  </a:cubicBezTo>
                  <a:cubicBezTo>
                    <a:pt x="97" y="915"/>
                    <a:pt x="90" y="914"/>
                    <a:pt x="83" y="914"/>
                  </a:cubicBezTo>
                  <a:cubicBezTo>
                    <a:pt x="30" y="914"/>
                    <a:pt x="0" y="987"/>
                    <a:pt x="49" y="1017"/>
                  </a:cubicBezTo>
                  <a:cubicBezTo>
                    <a:pt x="345" y="1170"/>
                    <a:pt x="652" y="1334"/>
                    <a:pt x="948" y="1488"/>
                  </a:cubicBezTo>
                  <a:cubicBezTo>
                    <a:pt x="1047" y="1531"/>
                    <a:pt x="1168" y="1641"/>
                    <a:pt x="1266" y="1653"/>
                  </a:cubicBezTo>
                  <a:cubicBezTo>
                    <a:pt x="1273" y="1654"/>
                    <a:pt x="1281" y="1655"/>
                    <a:pt x="1288" y="1655"/>
                  </a:cubicBezTo>
                  <a:cubicBezTo>
                    <a:pt x="1333" y="1655"/>
                    <a:pt x="1371" y="1628"/>
                    <a:pt x="1409" y="1609"/>
                  </a:cubicBezTo>
                  <a:cubicBezTo>
                    <a:pt x="2089" y="1225"/>
                    <a:pt x="2757" y="852"/>
                    <a:pt x="3426" y="468"/>
                  </a:cubicBezTo>
                  <a:lnTo>
                    <a:pt x="3887" y="205"/>
                  </a:lnTo>
                  <a:cubicBezTo>
                    <a:pt x="3931" y="172"/>
                    <a:pt x="4051" y="140"/>
                    <a:pt x="4073" y="84"/>
                  </a:cubicBezTo>
                  <a:cubicBezTo>
                    <a:pt x="4095" y="40"/>
                    <a:pt x="4062" y="0"/>
                    <a:pt x="4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8446124" y="2351420"/>
              <a:ext cx="8079" cy="67971"/>
            </a:xfrm>
            <a:custGeom>
              <a:avLst/>
              <a:gdLst/>
              <a:ahLst/>
              <a:cxnLst/>
              <a:rect l="l" t="t" r="r" b="b"/>
              <a:pathLst>
                <a:path w="155" h="1304" extrusionOk="0">
                  <a:moveTo>
                    <a:pt x="81" y="98"/>
                  </a:moveTo>
                  <a:lnTo>
                    <a:pt x="81" y="98"/>
                  </a:lnTo>
                  <a:cubicBezTo>
                    <a:pt x="80" y="100"/>
                    <a:pt x="79" y="101"/>
                    <a:pt x="78" y="103"/>
                  </a:cubicBezTo>
                  <a:cubicBezTo>
                    <a:pt x="77" y="102"/>
                    <a:pt x="76" y="102"/>
                    <a:pt x="75" y="102"/>
                  </a:cubicBezTo>
                  <a:lnTo>
                    <a:pt x="75" y="102"/>
                  </a:lnTo>
                  <a:cubicBezTo>
                    <a:pt x="77" y="100"/>
                    <a:pt x="79" y="99"/>
                    <a:pt x="81" y="98"/>
                  </a:cubicBezTo>
                  <a:close/>
                  <a:moveTo>
                    <a:pt x="49" y="0"/>
                  </a:moveTo>
                  <a:cubicBezTo>
                    <a:pt x="40" y="0"/>
                    <a:pt x="31" y="2"/>
                    <a:pt x="23" y="5"/>
                  </a:cubicBezTo>
                  <a:cubicBezTo>
                    <a:pt x="12" y="15"/>
                    <a:pt x="1" y="37"/>
                    <a:pt x="1" y="59"/>
                  </a:cubicBezTo>
                  <a:cubicBezTo>
                    <a:pt x="0" y="65"/>
                    <a:pt x="0" y="71"/>
                    <a:pt x="1" y="76"/>
                  </a:cubicBezTo>
                  <a:lnTo>
                    <a:pt x="1" y="76"/>
                  </a:lnTo>
                  <a:lnTo>
                    <a:pt x="1" y="92"/>
                  </a:lnTo>
                  <a:lnTo>
                    <a:pt x="1" y="180"/>
                  </a:lnTo>
                  <a:cubicBezTo>
                    <a:pt x="12" y="278"/>
                    <a:pt x="12" y="378"/>
                    <a:pt x="23" y="476"/>
                  </a:cubicBezTo>
                  <a:cubicBezTo>
                    <a:pt x="23" y="685"/>
                    <a:pt x="34" y="892"/>
                    <a:pt x="45" y="1112"/>
                  </a:cubicBezTo>
                  <a:lnTo>
                    <a:pt x="45" y="1255"/>
                  </a:lnTo>
                  <a:cubicBezTo>
                    <a:pt x="51" y="1288"/>
                    <a:pt x="78" y="1304"/>
                    <a:pt x="104" y="1304"/>
                  </a:cubicBezTo>
                  <a:cubicBezTo>
                    <a:pt x="130" y="1304"/>
                    <a:pt x="155" y="1288"/>
                    <a:pt x="155" y="1255"/>
                  </a:cubicBezTo>
                  <a:cubicBezTo>
                    <a:pt x="144" y="904"/>
                    <a:pt x="122" y="553"/>
                    <a:pt x="111" y="202"/>
                  </a:cubicBezTo>
                  <a:cubicBezTo>
                    <a:pt x="111" y="147"/>
                    <a:pt x="111" y="92"/>
                    <a:pt x="100" y="37"/>
                  </a:cubicBezTo>
                  <a:cubicBezTo>
                    <a:pt x="100" y="13"/>
                    <a:pt x="7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8424440" y="2141827"/>
              <a:ext cx="211523" cy="181291"/>
            </a:xfrm>
            <a:custGeom>
              <a:avLst/>
              <a:gdLst/>
              <a:ahLst/>
              <a:cxnLst/>
              <a:rect l="l" t="t" r="r" b="b"/>
              <a:pathLst>
                <a:path w="4058" h="3478" extrusionOk="0">
                  <a:moveTo>
                    <a:pt x="2732" y="0"/>
                  </a:moveTo>
                  <a:cubicBezTo>
                    <a:pt x="2693" y="0"/>
                    <a:pt x="2651" y="11"/>
                    <a:pt x="2610" y="35"/>
                  </a:cubicBezTo>
                  <a:lnTo>
                    <a:pt x="110" y="1515"/>
                  </a:lnTo>
                  <a:cubicBezTo>
                    <a:pt x="44" y="1548"/>
                    <a:pt x="0" y="1624"/>
                    <a:pt x="0" y="1701"/>
                  </a:cubicBezTo>
                  <a:lnTo>
                    <a:pt x="22" y="2644"/>
                  </a:lnTo>
                  <a:cubicBezTo>
                    <a:pt x="22" y="2721"/>
                    <a:pt x="66" y="2798"/>
                    <a:pt x="132" y="2830"/>
                  </a:cubicBezTo>
                  <a:lnTo>
                    <a:pt x="1240" y="3444"/>
                  </a:lnTo>
                  <a:cubicBezTo>
                    <a:pt x="1273" y="3466"/>
                    <a:pt x="1308" y="3477"/>
                    <a:pt x="1345" y="3477"/>
                  </a:cubicBezTo>
                  <a:cubicBezTo>
                    <a:pt x="1382" y="3477"/>
                    <a:pt x="1420" y="3466"/>
                    <a:pt x="1459" y="3444"/>
                  </a:cubicBezTo>
                  <a:lnTo>
                    <a:pt x="3947" y="1953"/>
                  </a:lnTo>
                  <a:cubicBezTo>
                    <a:pt x="4013" y="1921"/>
                    <a:pt x="4057" y="1844"/>
                    <a:pt x="4047" y="1767"/>
                  </a:cubicBezTo>
                  <a:lnTo>
                    <a:pt x="4035" y="824"/>
                  </a:lnTo>
                  <a:cubicBezTo>
                    <a:pt x="4035" y="747"/>
                    <a:pt x="3991" y="671"/>
                    <a:pt x="3925" y="637"/>
                  </a:cubicBezTo>
                  <a:lnTo>
                    <a:pt x="2829" y="24"/>
                  </a:lnTo>
                  <a:cubicBezTo>
                    <a:pt x="2799" y="9"/>
                    <a:pt x="2766" y="0"/>
                    <a:pt x="2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8422042" y="2174874"/>
              <a:ext cx="213348" cy="86058"/>
            </a:xfrm>
            <a:custGeom>
              <a:avLst/>
              <a:gdLst/>
              <a:ahLst/>
              <a:cxnLst/>
              <a:rect l="l" t="t" r="r" b="b"/>
              <a:pathLst>
                <a:path w="4093" h="1651" extrusionOk="0">
                  <a:moveTo>
                    <a:pt x="1293" y="1554"/>
                  </a:moveTo>
                  <a:cubicBezTo>
                    <a:pt x="1302" y="1554"/>
                    <a:pt x="1309" y="1559"/>
                    <a:pt x="1306" y="1559"/>
                  </a:cubicBezTo>
                  <a:cubicBezTo>
                    <a:pt x="1305" y="1559"/>
                    <a:pt x="1301" y="1558"/>
                    <a:pt x="1293" y="1554"/>
                  </a:cubicBezTo>
                  <a:close/>
                  <a:moveTo>
                    <a:pt x="4025" y="1"/>
                  </a:moveTo>
                  <a:cubicBezTo>
                    <a:pt x="4009" y="1"/>
                    <a:pt x="3993" y="8"/>
                    <a:pt x="3983" y="25"/>
                  </a:cubicBezTo>
                  <a:cubicBezTo>
                    <a:pt x="3986" y="15"/>
                    <a:pt x="3987" y="11"/>
                    <a:pt x="3986" y="11"/>
                  </a:cubicBezTo>
                  <a:lnTo>
                    <a:pt x="3986" y="11"/>
                  </a:lnTo>
                  <a:cubicBezTo>
                    <a:pt x="3984" y="11"/>
                    <a:pt x="3972" y="29"/>
                    <a:pt x="3950" y="37"/>
                  </a:cubicBezTo>
                  <a:cubicBezTo>
                    <a:pt x="3917" y="59"/>
                    <a:pt x="3873" y="91"/>
                    <a:pt x="3829" y="113"/>
                  </a:cubicBezTo>
                  <a:cubicBezTo>
                    <a:pt x="3708" y="190"/>
                    <a:pt x="3577" y="256"/>
                    <a:pt x="3445" y="332"/>
                  </a:cubicBezTo>
                  <a:cubicBezTo>
                    <a:pt x="3084" y="541"/>
                    <a:pt x="2722" y="749"/>
                    <a:pt x="2360" y="946"/>
                  </a:cubicBezTo>
                  <a:cubicBezTo>
                    <a:pt x="2053" y="1122"/>
                    <a:pt x="1757" y="1287"/>
                    <a:pt x="1450" y="1462"/>
                  </a:cubicBezTo>
                  <a:cubicBezTo>
                    <a:pt x="1400" y="1492"/>
                    <a:pt x="1330" y="1513"/>
                    <a:pt x="1285" y="1550"/>
                  </a:cubicBezTo>
                  <a:lnTo>
                    <a:pt x="1285" y="1550"/>
                  </a:lnTo>
                  <a:cubicBezTo>
                    <a:pt x="1280" y="1547"/>
                    <a:pt x="1273" y="1543"/>
                    <a:pt x="1264" y="1538"/>
                  </a:cubicBezTo>
                  <a:cubicBezTo>
                    <a:pt x="1209" y="1495"/>
                    <a:pt x="1143" y="1473"/>
                    <a:pt x="1077" y="1440"/>
                  </a:cubicBezTo>
                  <a:cubicBezTo>
                    <a:pt x="760" y="1265"/>
                    <a:pt x="431" y="1089"/>
                    <a:pt x="102" y="924"/>
                  </a:cubicBezTo>
                  <a:cubicBezTo>
                    <a:pt x="92" y="920"/>
                    <a:pt x="82" y="917"/>
                    <a:pt x="73" y="917"/>
                  </a:cubicBezTo>
                  <a:cubicBezTo>
                    <a:pt x="25" y="917"/>
                    <a:pt x="0" y="985"/>
                    <a:pt x="46" y="1012"/>
                  </a:cubicBezTo>
                  <a:cubicBezTo>
                    <a:pt x="343" y="1166"/>
                    <a:pt x="650" y="1331"/>
                    <a:pt x="957" y="1484"/>
                  </a:cubicBezTo>
                  <a:cubicBezTo>
                    <a:pt x="1045" y="1538"/>
                    <a:pt x="1165" y="1638"/>
                    <a:pt x="1264" y="1648"/>
                  </a:cubicBezTo>
                  <a:cubicBezTo>
                    <a:pt x="1273" y="1650"/>
                    <a:pt x="1282" y="1650"/>
                    <a:pt x="1290" y="1650"/>
                  </a:cubicBezTo>
                  <a:cubicBezTo>
                    <a:pt x="1339" y="1650"/>
                    <a:pt x="1370" y="1623"/>
                    <a:pt x="1417" y="1604"/>
                  </a:cubicBezTo>
                  <a:cubicBezTo>
                    <a:pt x="2086" y="1221"/>
                    <a:pt x="2755" y="848"/>
                    <a:pt x="3423" y="464"/>
                  </a:cubicBezTo>
                  <a:lnTo>
                    <a:pt x="3884" y="201"/>
                  </a:lnTo>
                  <a:cubicBezTo>
                    <a:pt x="3928" y="179"/>
                    <a:pt x="4049" y="135"/>
                    <a:pt x="4071" y="81"/>
                  </a:cubicBezTo>
                  <a:cubicBezTo>
                    <a:pt x="4093" y="36"/>
                    <a:pt x="4059"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8486677" y="2257335"/>
              <a:ext cx="8132" cy="67763"/>
            </a:xfrm>
            <a:custGeom>
              <a:avLst/>
              <a:gdLst/>
              <a:ahLst/>
              <a:cxnLst/>
              <a:rect l="l" t="t" r="r" b="b"/>
              <a:pathLst>
                <a:path w="156" h="1300" extrusionOk="0">
                  <a:moveTo>
                    <a:pt x="81" y="94"/>
                  </a:moveTo>
                  <a:cubicBezTo>
                    <a:pt x="80" y="96"/>
                    <a:pt x="79" y="98"/>
                    <a:pt x="78" y="99"/>
                  </a:cubicBezTo>
                  <a:cubicBezTo>
                    <a:pt x="77" y="99"/>
                    <a:pt x="76" y="98"/>
                    <a:pt x="75" y="98"/>
                  </a:cubicBezTo>
                  <a:lnTo>
                    <a:pt x="75" y="98"/>
                  </a:lnTo>
                  <a:cubicBezTo>
                    <a:pt x="77" y="97"/>
                    <a:pt x="79" y="96"/>
                    <a:pt x="81" y="94"/>
                  </a:cubicBezTo>
                  <a:close/>
                  <a:moveTo>
                    <a:pt x="60" y="0"/>
                  </a:moveTo>
                  <a:cubicBezTo>
                    <a:pt x="48" y="0"/>
                    <a:pt x="35" y="4"/>
                    <a:pt x="24" y="12"/>
                  </a:cubicBezTo>
                  <a:cubicBezTo>
                    <a:pt x="12" y="22"/>
                    <a:pt x="2" y="34"/>
                    <a:pt x="2" y="56"/>
                  </a:cubicBezTo>
                  <a:cubicBezTo>
                    <a:pt x="1" y="62"/>
                    <a:pt x="1" y="68"/>
                    <a:pt x="2" y="73"/>
                  </a:cubicBezTo>
                  <a:lnTo>
                    <a:pt x="2" y="73"/>
                  </a:lnTo>
                  <a:lnTo>
                    <a:pt x="2" y="88"/>
                  </a:lnTo>
                  <a:cubicBezTo>
                    <a:pt x="2" y="121"/>
                    <a:pt x="2" y="154"/>
                    <a:pt x="12" y="176"/>
                  </a:cubicBezTo>
                  <a:cubicBezTo>
                    <a:pt x="12" y="275"/>
                    <a:pt x="12" y="373"/>
                    <a:pt x="24" y="472"/>
                  </a:cubicBezTo>
                  <a:cubicBezTo>
                    <a:pt x="24" y="680"/>
                    <a:pt x="34" y="889"/>
                    <a:pt x="46" y="1108"/>
                  </a:cubicBezTo>
                  <a:lnTo>
                    <a:pt x="46" y="1250"/>
                  </a:lnTo>
                  <a:cubicBezTo>
                    <a:pt x="51" y="1283"/>
                    <a:pt x="78" y="1299"/>
                    <a:pt x="105" y="1299"/>
                  </a:cubicBezTo>
                  <a:cubicBezTo>
                    <a:pt x="131" y="1299"/>
                    <a:pt x="155" y="1283"/>
                    <a:pt x="155" y="1250"/>
                  </a:cubicBezTo>
                  <a:cubicBezTo>
                    <a:pt x="144" y="899"/>
                    <a:pt x="122" y="548"/>
                    <a:pt x="112" y="198"/>
                  </a:cubicBezTo>
                  <a:cubicBezTo>
                    <a:pt x="112" y="143"/>
                    <a:pt x="112" y="88"/>
                    <a:pt x="100" y="34"/>
                  </a:cubicBezTo>
                  <a:cubicBezTo>
                    <a:pt x="100" y="12"/>
                    <a:pt x="82"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8039863" y="2428409"/>
              <a:ext cx="211471" cy="181082"/>
            </a:xfrm>
            <a:custGeom>
              <a:avLst/>
              <a:gdLst/>
              <a:ahLst/>
              <a:cxnLst/>
              <a:rect l="l" t="t" r="r" b="b"/>
              <a:pathLst>
                <a:path w="4057" h="3474" extrusionOk="0">
                  <a:moveTo>
                    <a:pt x="2732" y="1"/>
                  </a:moveTo>
                  <a:cubicBezTo>
                    <a:pt x="2694" y="1"/>
                    <a:pt x="2655" y="12"/>
                    <a:pt x="2620" y="29"/>
                  </a:cubicBezTo>
                  <a:lnTo>
                    <a:pt x="110" y="1510"/>
                  </a:lnTo>
                  <a:cubicBezTo>
                    <a:pt x="44" y="1554"/>
                    <a:pt x="0" y="1630"/>
                    <a:pt x="0" y="1707"/>
                  </a:cubicBezTo>
                  <a:lnTo>
                    <a:pt x="22" y="2650"/>
                  </a:lnTo>
                  <a:cubicBezTo>
                    <a:pt x="22" y="2726"/>
                    <a:pt x="66" y="2792"/>
                    <a:pt x="132" y="2836"/>
                  </a:cubicBezTo>
                  <a:lnTo>
                    <a:pt x="1239" y="3450"/>
                  </a:lnTo>
                  <a:cubicBezTo>
                    <a:pt x="1269" y="3466"/>
                    <a:pt x="1302" y="3474"/>
                    <a:pt x="1337" y="3474"/>
                  </a:cubicBezTo>
                  <a:cubicBezTo>
                    <a:pt x="1376" y="3474"/>
                    <a:pt x="1417" y="3463"/>
                    <a:pt x="1458" y="3440"/>
                  </a:cubicBezTo>
                  <a:lnTo>
                    <a:pt x="3947" y="1959"/>
                  </a:lnTo>
                  <a:cubicBezTo>
                    <a:pt x="4013" y="1915"/>
                    <a:pt x="4057" y="1839"/>
                    <a:pt x="4045" y="1762"/>
                  </a:cubicBezTo>
                  <a:lnTo>
                    <a:pt x="4035" y="819"/>
                  </a:lnTo>
                  <a:cubicBezTo>
                    <a:pt x="4035" y="742"/>
                    <a:pt x="3991" y="677"/>
                    <a:pt x="3925" y="633"/>
                  </a:cubicBezTo>
                  <a:lnTo>
                    <a:pt x="2829" y="29"/>
                  </a:lnTo>
                  <a:cubicBezTo>
                    <a:pt x="2798" y="9"/>
                    <a:pt x="2765" y="1"/>
                    <a:pt x="2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8037414" y="2461508"/>
              <a:ext cx="213348" cy="86319"/>
            </a:xfrm>
            <a:custGeom>
              <a:avLst/>
              <a:gdLst/>
              <a:ahLst/>
              <a:cxnLst/>
              <a:rect l="l" t="t" r="r" b="b"/>
              <a:pathLst>
                <a:path w="4093" h="1656" extrusionOk="0">
                  <a:moveTo>
                    <a:pt x="1303" y="1552"/>
                  </a:moveTo>
                  <a:cubicBezTo>
                    <a:pt x="1306" y="1553"/>
                    <a:pt x="1308" y="1554"/>
                    <a:pt x="1307" y="1554"/>
                  </a:cubicBezTo>
                  <a:cubicBezTo>
                    <a:pt x="1307" y="1554"/>
                    <a:pt x="1306" y="1553"/>
                    <a:pt x="1303" y="1552"/>
                  </a:cubicBezTo>
                  <a:close/>
                  <a:moveTo>
                    <a:pt x="1286" y="1555"/>
                  </a:moveTo>
                  <a:lnTo>
                    <a:pt x="1286" y="1555"/>
                  </a:lnTo>
                  <a:cubicBezTo>
                    <a:pt x="1282" y="1559"/>
                    <a:pt x="1279" y="1562"/>
                    <a:pt x="1275" y="1565"/>
                  </a:cubicBezTo>
                  <a:cubicBezTo>
                    <a:pt x="1278" y="1560"/>
                    <a:pt x="1282" y="1557"/>
                    <a:pt x="1286" y="1555"/>
                  </a:cubicBezTo>
                  <a:close/>
                  <a:moveTo>
                    <a:pt x="4026" y="0"/>
                  </a:moveTo>
                  <a:cubicBezTo>
                    <a:pt x="4010" y="0"/>
                    <a:pt x="3994" y="9"/>
                    <a:pt x="3983" y="30"/>
                  </a:cubicBezTo>
                  <a:cubicBezTo>
                    <a:pt x="3987" y="18"/>
                    <a:pt x="3988" y="14"/>
                    <a:pt x="3986" y="14"/>
                  </a:cubicBezTo>
                  <a:lnTo>
                    <a:pt x="3986" y="14"/>
                  </a:lnTo>
                  <a:cubicBezTo>
                    <a:pt x="3983" y="14"/>
                    <a:pt x="3971" y="28"/>
                    <a:pt x="3950" y="42"/>
                  </a:cubicBezTo>
                  <a:cubicBezTo>
                    <a:pt x="3917" y="64"/>
                    <a:pt x="3873" y="86"/>
                    <a:pt x="3829" y="107"/>
                  </a:cubicBezTo>
                  <a:cubicBezTo>
                    <a:pt x="3709" y="184"/>
                    <a:pt x="3578" y="261"/>
                    <a:pt x="3446" y="337"/>
                  </a:cubicBezTo>
                  <a:cubicBezTo>
                    <a:pt x="3084" y="535"/>
                    <a:pt x="2722" y="743"/>
                    <a:pt x="2360" y="951"/>
                  </a:cubicBezTo>
                  <a:cubicBezTo>
                    <a:pt x="2053" y="1116"/>
                    <a:pt x="1758" y="1292"/>
                    <a:pt x="1451" y="1456"/>
                  </a:cubicBezTo>
                  <a:cubicBezTo>
                    <a:pt x="1403" y="1485"/>
                    <a:pt x="1339" y="1513"/>
                    <a:pt x="1294" y="1549"/>
                  </a:cubicBezTo>
                  <a:lnTo>
                    <a:pt x="1294" y="1549"/>
                  </a:lnTo>
                  <a:cubicBezTo>
                    <a:pt x="1287" y="1545"/>
                    <a:pt x="1277" y="1540"/>
                    <a:pt x="1264" y="1533"/>
                  </a:cubicBezTo>
                  <a:cubicBezTo>
                    <a:pt x="1209" y="1499"/>
                    <a:pt x="1144" y="1467"/>
                    <a:pt x="1078" y="1434"/>
                  </a:cubicBezTo>
                  <a:cubicBezTo>
                    <a:pt x="759" y="1270"/>
                    <a:pt x="431" y="1094"/>
                    <a:pt x="102" y="919"/>
                  </a:cubicBezTo>
                  <a:cubicBezTo>
                    <a:pt x="91" y="914"/>
                    <a:pt x="82" y="911"/>
                    <a:pt x="73" y="911"/>
                  </a:cubicBezTo>
                  <a:cubicBezTo>
                    <a:pt x="25" y="911"/>
                    <a:pt x="1" y="978"/>
                    <a:pt x="47" y="1006"/>
                  </a:cubicBezTo>
                  <a:cubicBezTo>
                    <a:pt x="354" y="1170"/>
                    <a:pt x="650" y="1324"/>
                    <a:pt x="957" y="1489"/>
                  </a:cubicBezTo>
                  <a:cubicBezTo>
                    <a:pt x="1044" y="1533"/>
                    <a:pt x="1166" y="1631"/>
                    <a:pt x="1264" y="1653"/>
                  </a:cubicBezTo>
                  <a:cubicBezTo>
                    <a:pt x="1273" y="1654"/>
                    <a:pt x="1281" y="1655"/>
                    <a:pt x="1289" y="1655"/>
                  </a:cubicBezTo>
                  <a:cubicBezTo>
                    <a:pt x="1339" y="1655"/>
                    <a:pt x="1370" y="1627"/>
                    <a:pt x="1417" y="1599"/>
                  </a:cubicBezTo>
                  <a:cubicBezTo>
                    <a:pt x="2086" y="1226"/>
                    <a:pt x="2755" y="842"/>
                    <a:pt x="3424" y="469"/>
                  </a:cubicBezTo>
                  <a:cubicBezTo>
                    <a:pt x="3578" y="381"/>
                    <a:pt x="3731" y="293"/>
                    <a:pt x="3885" y="195"/>
                  </a:cubicBezTo>
                  <a:cubicBezTo>
                    <a:pt x="3928" y="173"/>
                    <a:pt x="4049" y="129"/>
                    <a:pt x="4070" y="74"/>
                  </a:cubicBezTo>
                  <a:cubicBezTo>
                    <a:pt x="4093" y="37"/>
                    <a:pt x="4060"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8102048" y="2544021"/>
              <a:ext cx="8132" cy="67971"/>
            </a:xfrm>
            <a:custGeom>
              <a:avLst/>
              <a:gdLst/>
              <a:ahLst/>
              <a:cxnLst/>
              <a:rect l="l" t="t" r="r" b="b"/>
              <a:pathLst>
                <a:path w="156" h="1304" extrusionOk="0">
                  <a:moveTo>
                    <a:pt x="101" y="48"/>
                  </a:moveTo>
                  <a:cubicBezTo>
                    <a:pt x="101" y="70"/>
                    <a:pt x="90" y="81"/>
                    <a:pt x="79" y="92"/>
                  </a:cubicBezTo>
                  <a:cubicBezTo>
                    <a:pt x="78" y="91"/>
                    <a:pt x="77" y="91"/>
                    <a:pt x="76" y="90"/>
                  </a:cubicBezTo>
                  <a:lnTo>
                    <a:pt x="76" y="90"/>
                  </a:lnTo>
                  <a:cubicBezTo>
                    <a:pt x="90" y="83"/>
                    <a:pt x="101" y="69"/>
                    <a:pt x="101" y="48"/>
                  </a:cubicBezTo>
                  <a:close/>
                  <a:moveTo>
                    <a:pt x="50" y="0"/>
                  </a:moveTo>
                  <a:cubicBezTo>
                    <a:pt x="41" y="0"/>
                    <a:pt x="32" y="2"/>
                    <a:pt x="24" y="4"/>
                  </a:cubicBezTo>
                  <a:cubicBezTo>
                    <a:pt x="13" y="16"/>
                    <a:pt x="2" y="26"/>
                    <a:pt x="2" y="48"/>
                  </a:cubicBezTo>
                  <a:cubicBezTo>
                    <a:pt x="1" y="54"/>
                    <a:pt x="1" y="60"/>
                    <a:pt x="2" y="65"/>
                  </a:cubicBezTo>
                  <a:lnTo>
                    <a:pt x="2" y="65"/>
                  </a:lnTo>
                  <a:lnTo>
                    <a:pt x="2" y="92"/>
                  </a:lnTo>
                  <a:cubicBezTo>
                    <a:pt x="2" y="114"/>
                    <a:pt x="2" y="147"/>
                    <a:pt x="13" y="180"/>
                  </a:cubicBezTo>
                  <a:cubicBezTo>
                    <a:pt x="13" y="279"/>
                    <a:pt x="13" y="366"/>
                    <a:pt x="24" y="465"/>
                  </a:cubicBezTo>
                  <a:cubicBezTo>
                    <a:pt x="24" y="684"/>
                    <a:pt x="35" y="893"/>
                    <a:pt x="46" y="1100"/>
                  </a:cubicBezTo>
                  <a:lnTo>
                    <a:pt x="46" y="1254"/>
                  </a:lnTo>
                  <a:cubicBezTo>
                    <a:pt x="51" y="1287"/>
                    <a:pt x="79" y="1303"/>
                    <a:pt x="105" y="1303"/>
                  </a:cubicBezTo>
                  <a:cubicBezTo>
                    <a:pt x="131" y="1303"/>
                    <a:pt x="155" y="1287"/>
                    <a:pt x="155" y="1254"/>
                  </a:cubicBezTo>
                  <a:cubicBezTo>
                    <a:pt x="145" y="903"/>
                    <a:pt x="123" y="552"/>
                    <a:pt x="111" y="201"/>
                  </a:cubicBezTo>
                  <a:cubicBezTo>
                    <a:pt x="111" y="147"/>
                    <a:pt x="111" y="92"/>
                    <a:pt x="101" y="37"/>
                  </a:cubicBezTo>
                  <a:cubicBezTo>
                    <a:pt x="101" y="12"/>
                    <a:pt x="76"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7705483" y="2056082"/>
              <a:ext cx="200681" cy="172273"/>
            </a:xfrm>
            <a:custGeom>
              <a:avLst/>
              <a:gdLst/>
              <a:ahLst/>
              <a:cxnLst/>
              <a:rect l="l" t="t" r="r" b="b"/>
              <a:pathLst>
                <a:path w="3850" h="3305" extrusionOk="0">
                  <a:moveTo>
                    <a:pt x="2591" y="1"/>
                  </a:moveTo>
                  <a:cubicBezTo>
                    <a:pt x="2553" y="1"/>
                    <a:pt x="2514" y="12"/>
                    <a:pt x="2479" y="35"/>
                  </a:cubicBezTo>
                  <a:lnTo>
                    <a:pt x="100" y="1439"/>
                  </a:lnTo>
                  <a:cubicBezTo>
                    <a:pt x="34" y="1483"/>
                    <a:pt x="1" y="1548"/>
                    <a:pt x="1" y="1625"/>
                  </a:cubicBezTo>
                  <a:lnTo>
                    <a:pt x="12" y="2513"/>
                  </a:lnTo>
                  <a:cubicBezTo>
                    <a:pt x="12" y="2589"/>
                    <a:pt x="56" y="2655"/>
                    <a:pt x="122" y="2689"/>
                  </a:cubicBezTo>
                  <a:lnTo>
                    <a:pt x="1175" y="3281"/>
                  </a:lnTo>
                  <a:cubicBezTo>
                    <a:pt x="1207" y="3297"/>
                    <a:pt x="1243" y="3305"/>
                    <a:pt x="1278" y="3305"/>
                  </a:cubicBezTo>
                  <a:cubicBezTo>
                    <a:pt x="1314" y="3305"/>
                    <a:pt x="1349" y="3297"/>
                    <a:pt x="1382" y="3281"/>
                  </a:cubicBezTo>
                  <a:lnTo>
                    <a:pt x="3751" y="1866"/>
                  </a:lnTo>
                  <a:cubicBezTo>
                    <a:pt x="3806" y="1822"/>
                    <a:pt x="3850" y="1756"/>
                    <a:pt x="3850" y="1680"/>
                  </a:cubicBezTo>
                  <a:lnTo>
                    <a:pt x="3828" y="781"/>
                  </a:lnTo>
                  <a:cubicBezTo>
                    <a:pt x="3828" y="704"/>
                    <a:pt x="3784" y="638"/>
                    <a:pt x="3729" y="605"/>
                  </a:cubicBezTo>
                  <a:lnTo>
                    <a:pt x="2688" y="24"/>
                  </a:lnTo>
                  <a:cubicBezTo>
                    <a:pt x="2657" y="9"/>
                    <a:pt x="2624" y="1"/>
                    <a:pt x="2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7702408" y="2087461"/>
              <a:ext cx="203757" cy="82045"/>
            </a:xfrm>
            <a:custGeom>
              <a:avLst/>
              <a:gdLst/>
              <a:ahLst/>
              <a:cxnLst/>
              <a:rect l="l" t="t" r="r" b="b"/>
              <a:pathLst>
                <a:path w="3909" h="1574" extrusionOk="0">
                  <a:moveTo>
                    <a:pt x="1246" y="1472"/>
                  </a:moveTo>
                  <a:cubicBezTo>
                    <a:pt x="1257" y="1472"/>
                    <a:pt x="1264" y="1479"/>
                    <a:pt x="1258" y="1479"/>
                  </a:cubicBezTo>
                  <a:cubicBezTo>
                    <a:pt x="1256" y="1479"/>
                    <a:pt x="1250" y="1478"/>
                    <a:pt x="1241" y="1473"/>
                  </a:cubicBezTo>
                  <a:lnTo>
                    <a:pt x="1241" y="1473"/>
                  </a:lnTo>
                  <a:cubicBezTo>
                    <a:pt x="1243" y="1472"/>
                    <a:pt x="1244" y="1472"/>
                    <a:pt x="1246" y="1472"/>
                  </a:cubicBezTo>
                  <a:close/>
                  <a:moveTo>
                    <a:pt x="3841" y="0"/>
                  </a:moveTo>
                  <a:cubicBezTo>
                    <a:pt x="3825" y="0"/>
                    <a:pt x="3809" y="8"/>
                    <a:pt x="3799" y="25"/>
                  </a:cubicBezTo>
                  <a:cubicBezTo>
                    <a:pt x="3802" y="15"/>
                    <a:pt x="3802" y="11"/>
                    <a:pt x="3800" y="11"/>
                  </a:cubicBezTo>
                  <a:lnTo>
                    <a:pt x="3800" y="11"/>
                  </a:lnTo>
                  <a:cubicBezTo>
                    <a:pt x="3796" y="11"/>
                    <a:pt x="3781" y="29"/>
                    <a:pt x="3766" y="36"/>
                  </a:cubicBezTo>
                  <a:cubicBezTo>
                    <a:pt x="3733" y="58"/>
                    <a:pt x="3689" y="80"/>
                    <a:pt x="3656" y="102"/>
                  </a:cubicBezTo>
                  <a:cubicBezTo>
                    <a:pt x="3536" y="179"/>
                    <a:pt x="3404" y="245"/>
                    <a:pt x="3283" y="321"/>
                  </a:cubicBezTo>
                  <a:cubicBezTo>
                    <a:pt x="2944" y="518"/>
                    <a:pt x="2593" y="705"/>
                    <a:pt x="2253" y="903"/>
                  </a:cubicBezTo>
                  <a:cubicBezTo>
                    <a:pt x="1968" y="1067"/>
                    <a:pt x="1672" y="1231"/>
                    <a:pt x="1387" y="1385"/>
                  </a:cubicBezTo>
                  <a:cubicBezTo>
                    <a:pt x="1348" y="1414"/>
                    <a:pt x="1274" y="1434"/>
                    <a:pt x="1235" y="1469"/>
                  </a:cubicBezTo>
                  <a:lnTo>
                    <a:pt x="1235" y="1469"/>
                  </a:lnTo>
                  <a:cubicBezTo>
                    <a:pt x="1231" y="1467"/>
                    <a:pt x="1227" y="1464"/>
                    <a:pt x="1222" y="1461"/>
                  </a:cubicBezTo>
                  <a:cubicBezTo>
                    <a:pt x="1168" y="1417"/>
                    <a:pt x="1091" y="1395"/>
                    <a:pt x="1036" y="1363"/>
                  </a:cubicBezTo>
                  <a:cubicBezTo>
                    <a:pt x="729" y="1198"/>
                    <a:pt x="411" y="1034"/>
                    <a:pt x="104" y="869"/>
                  </a:cubicBezTo>
                  <a:cubicBezTo>
                    <a:pt x="98" y="867"/>
                    <a:pt x="92" y="866"/>
                    <a:pt x="86" y="866"/>
                  </a:cubicBezTo>
                  <a:cubicBezTo>
                    <a:pt x="39" y="866"/>
                    <a:pt x="0" y="939"/>
                    <a:pt x="49" y="968"/>
                  </a:cubicBezTo>
                  <a:cubicBezTo>
                    <a:pt x="345" y="1110"/>
                    <a:pt x="630" y="1264"/>
                    <a:pt x="915" y="1417"/>
                  </a:cubicBezTo>
                  <a:cubicBezTo>
                    <a:pt x="1003" y="1461"/>
                    <a:pt x="1112" y="1560"/>
                    <a:pt x="1212" y="1571"/>
                  </a:cubicBezTo>
                  <a:cubicBezTo>
                    <a:pt x="1221" y="1573"/>
                    <a:pt x="1231" y="1574"/>
                    <a:pt x="1240" y="1574"/>
                  </a:cubicBezTo>
                  <a:cubicBezTo>
                    <a:pt x="1282" y="1574"/>
                    <a:pt x="1318" y="1554"/>
                    <a:pt x="1354" y="1527"/>
                  </a:cubicBezTo>
                  <a:cubicBezTo>
                    <a:pt x="1990" y="1166"/>
                    <a:pt x="2637" y="803"/>
                    <a:pt x="3273" y="442"/>
                  </a:cubicBezTo>
                  <a:cubicBezTo>
                    <a:pt x="3415" y="354"/>
                    <a:pt x="3568" y="277"/>
                    <a:pt x="3711" y="189"/>
                  </a:cubicBezTo>
                  <a:cubicBezTo>
                    <a:pt x="3755" y="167"/>
                    <a:pt x="3865" y="124"/>
                    <a:pt x="3887" y="80"/>
                  </a:cubicBezTo>
                  <a:cubicBezTo>
                    <a:pt x="3909" y="35"/>
                    <a:pt x="3875" y="0"/>
                    <a:pt x="3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7764332" y="2165700"/>
              <a:ext cx="8132" cy="65104"/>
            </a:xfrm>
            <a:custGeom>
              <a:avLst/>
              <a:gdLst/>
              <a:ahLst/>
              <a:cxnLst/>
              <a:rect l="l" t="t" r="r" b="b"/>
              <a:pathLst>
                <a:path w="156" h="1249" extrusionOk="0">
                  <a:moveTo>
                    <a:pt x="81" y="98"/>
                  </a:moveTo>
                  <a:cubicBezTo>
                    <a:pt x="80" y="100"/>
                    <a:pt x="79" y="101"/>
                    <a:pt x="78" y="103"/>
                  </a:cubicBezTo>
                  <a:cubicBezTo>
                    <a:pt x="77" y="103"/>
                    <a:pt x="76" y="102"/>
                    <a:pt x="75" y="102"/>
                  </a:cubicBezTo>
                  <a:lnTo>
                    <a:pt x="75" y="102"/>
                  </a:lnTo>
                  <a:cubicBezTo>
                    <a:pt x="77" y="101"/>
                    <a:pt x="79" y="99"/>
                    <a:pt x="81" y="98"/>
                  </a:cubicBezTo>
                  <a:close/>
                  <a:moveTo>
                    <a:pt x="49" y="0"/>
                  </a:moveTo>
                  <a:cubicBezTo>
                    <a:pt x="40" y="0"/>
                    <a:pt x="32" y="1"/>
                    <a:pt x="24" y="4"/>
                  </a:cubicBezTo>
                  <a:cubicBezTo>
                    <a:pt x="12" y="15"/>
                    <a:pt x="2" y="37"/>
                    <a:pt x="2" y="59"/>
                  </a:cubicBezTo>
                  <a:cubicBezTo>
                    <a:pt x="1" y="66"/>
                    <a:pt x="1" y="72"/>
                    <a:pt x="2" y="77"/>
                  </a:cubicBezTo>
                  <a:lnTo>
                    <a:pt x="2" y="77"/>
                  </a:lnTo>
                  <a:lnTo>
                    <a:pt x="2" y="92"/>
                  </a:lnTo>
                  <a:lnTo>
                    <a:pt x="2" y="179"/>
                  </a:lnTo>
                  <a:cubicBezTo>
                    <a:pt x="12" y="267"/>
                    <a:pt x="12" y="355"/>
                    <a:pt x="24" y="454"/>
                  </a:cubicBezTo>
                  <a:cubicBezTo>
                    <a:pt x="24" y="651"/>
                    <a:pt x="34" y="849"/>
                    <a:pt x="46" y="1057"/>
                  </a:cubicBezTo>
                  <a:lnTo>
                    <a:pt x="46" y="1200"/>
                  </a:lnTo>
                  <a:cubicBezTo>
                    <a:pt x="51" y="1232"/>
                    <a:pt x="78" y="1249"/>
                    <a:pt x="104" y="1249"/>
                  </a:cubicBezTo>
                  <a:cubicBezTo>
                    <a:pt x="130" y="1249"/>
                    <a:pt x="155" y="1232"/>
                    <a:pt x="155" y="1200"/>
                  </a:cubicBezTo>
                  <a:cubicBezTo>
                    <a:pt x="144" y="859"/>
                    <a:pt x="122" y="530"/>
                    <a:pt x="111" y="191"/>
                  </a:cubicBezTo>
                  <a:cubicBezTo>
                    <a:pt x="111" y="147"/>
                    <a:pt x="111" y="92"/>
                    <a:pt x="100" y="37"/>
                  </a:cubicBezTo>
                  <a:cubicBezTo>
                    <a:pt x="100" y="12"/>
                    <a:pt x="7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7739260" y="1984567"/>
              <a:ext cx="201202" cy="172273"/>
            </a:xfrm>
            <a:custGeom>
              <a:avLst/>
              <a:gdLst/>
              <a:ahLst/>
              <a:cxnLst/>
              <a:rect l="l" t="t" r="r" b="b"/>
              <a:pathLst>
                <a:path w="3860" h="3305" extrusionOk="0">
                  <a:moveTo>
                    <a:pt x="2593" y="1"/>
                  </a:moveTo>
                  <a:cubicBezTo>
                    <a:pt x="2557" y="1"/>
                    <a:pt x="2521" y="9"/>
                    <a:pt x="2489" y="26"/>
                  </a:cubicBezTo>
                  <a:lnTo>
                    <a:pt x="98" y="1440"/>
                  </a:lnTo>
                  <a:cubicBezTo>
                    <a:pt x="44" y="1473"/>
                    <a:pt x="0" y="1539"/>
                    <a:pt x="0" y="1615"/>
                  </a:cubicBezTo>
                  <a:lnTo>
                    <a:pt x="22" y="2514"/>
                  </a:lnTo>
                  <a:cubicBezTo>
                    <a:pt x="22" y="2580"/>
                    <a:pt x="66" y="2657"/>
                    <a:pt x="120" y="2690"/>
                  </a:cubicBezTo>
                  <a:lnTo>
                    <a:pt x="1173" y="3271"/>
                  </a:lnTo>
                  <a:cubicBezTo>
                    <a:pt x="1206" y="3293"/>
                    <a:pt x="1242" y="3304"/>
                    <a:pt x="1277" y="3304"/>
                  </a:cubicBezTo>
                  <a:cubicBezTo>
                    <a:pt x="1313" y="3304"/>
                    <a:pt x="1349" y="3293"/>
                    <a:pt x="1382" y="3271"/>
                  </a:cubicBezTo>
                  <a:lnTo>
                    <a:pt x="3750" y="1856"/>
                  </a:lnTo>
                  <a:cubicBezTo>
                    <a:pt x="3816" y="1824"/>
                    <a:pt x="3860" y="1747"/>
                    <a:pt x="3848" y="1670"/>
                  </a:cubicBezTo>
                  <a:lnTo>
                    <a:pt x="3838" y="782"/>
                  </a:lnTo>
                  <a:cubicBezTo>
                    <a:pt x="3838" y="706"/>
                    <a:pt x="3794" y="640"/>
                    <a:pt x="3728" y="596"/>
                  </a:cubicBezTo>
                  <a:lnTo>
                    <a:pt x="2697" y="26"/>
                  </a:lnTo>
                  <a:cubicBezTo>
                    <a:pt x="2664" y="9"/>
                    <a:pt x="2629" y="1"/>
                    <a:pt x="2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7736810" y="2015737"/>
              <a:ext cx="203288" cy="82305"/>
            </a:xfrm>
            <a:custGeom>
              <a:avLst/>
              <a:gdLst/>
              <a:ahLst/>
              <a:cxnLst/>
              <a:rect l="l" t="t" r="r" b="b"/>
              <a:pathLst>
                <a:path w="3900" h="1579" extrusionOk="0">
                  <a:moveTo>
                    <a:pt x="1239" y="1478"/>
                  </a:moveTo>
                  <a:cubicBezTo>
                    <a:pt x="1245" y="1479"/>
                    <a:pt x="1248" y="1482"/>
                    <a:pt x="1247" y="1482"/>
                  </a:cubicBezTo>
                  <a:cubicBezTo>
                    <a:pt x="1246" y="1482"/>
                    <a:pt x="1244" y="1481"/>
                    <a:pt x="1239" y="1478"/>
                  </a:cubicBezTo>
                  <a:close/>
                  <a:moveTo>
                    <a:pt x="1211" y="1488"/>
                  </a:moveTo>
                  <a:lnTo>
                    <a:pt x="1211" y="1488"/>
                  </a:lnTo>
                  <a:cubicBezTo>
                    <a:pt x="1210" y="1488"/>
                    <a:pt x="1210" y="1489"/>
                    <a:pt x="1209" y="1489"/>
                  </a:cubicBezTo>
                  <a:cubicBezTo>
                    <a:pt x="1210" y="1489"/>
                    <a:pt x="1210" y="1488"/>
                    <a:pt x="1211" y="1488"/>
                  </a:cubicBezTo>
                  <a:close/>
                  <a:moveTo>
                    <a:pt x="3830" y="1"/>
                  </a:moveTo>
                  <a:cubicBezTo>
                    <a:pt x="3817" y="1"/>
                    <a:pt x="3804" y="5"/>
                    <a:pt x="3794" y="17"/>
                  </a:cubicBezTo>
                  <a:lnTo>
                    <a:pt x="3794" y="17"/>
                  </a:lnTo>
                  <a:cubicBezTo>
                    <a:pt x="3795" y="17"/>
                    <a:pt x="3795" y="16"/>
                    <a:pt x="3795" y="16"/>
                  </a:cubicBezTo>
                  <a:lnTo>
                    <a:pt x="3795" y="16"/>
                  </a:lnTo>
                  <a:cubicBezTo>
                    <a:pt x="3794" y="16"/>
                    <a:pt x="3779" y="34"/>
                    <a:pt x="3764" y="42"/>
                  </a:cubicBezTo>
                  <a:cubicBezTo>
                    <a:pt x="3720" y="64"/>
                    <a:pt x="3687" y="86"/>
                    <a:pt x="3643" y="108"/>
                  </a:cubicBezTo>
                  <a:cubicBezTo>
                    <a:pt x="3522" y="173"/>
                    <a:pt x="3402" y="250"/>
                    <a:pt x="3281" y="316"/>
                  </a:cubicBezTo>
                  <a:cubicBezTo>
                    <a:pt x="2930" y="513"/>
                    <a:pt x="2591" y="710"/>
                    <a:pt x="2240" y="908"/>
                  </a:cubicBezTo>
                  <a:cubicBezTo>
                    <a:pt x="1955" y="1061"/>
                    <a:pt x="1670" y="1226"/>
                    <a:pt x="1385" y="1390"/>
                  </a:cubicBezTo>
                  <a:cubicBezTo>
                    <a:pt x="1337" y="1409"/>
                    <a:pt x="1274" y="1436"/>
                    <a:pt x="1229" y="1472"/>
                  </a:cubicBezTo>
                  <a:lnTo>
                    <a:pt x="1229" y="1472"/>
                  </a:lnTo>
                  <a:cubicBezTo>
                    <a:pt x="1224" y="1468"/>
                    <a:pt x="1217" y="1463"/>
                    <a:pt x="1209" y="1456"/>
                  </a:cubicBezTo>
                  <a:cubicBezTo>
                    <a:pt x="1154" y="1423"/>
                    <a:pt x="1088" y="1390"/>
                    <a:pt x="1023" y="1358"/>
                  </a:cubicBezTo>
                  <a:cubicBezTo>
                    <a:pt x="716" y="1204"/>
                    <a:pt x="409" y="1039"/>
                    <a:pt x="102" y="875"/>
                  </a:cubicBezTo>
                  <a:cubicBezTo>
                    <a:pt x="91" y="870"/>
                    <a:pt x="82" y="868"/>
                    <a:pt x="73" y="868"/>
                  </a:cubicBezTo>
                  <a:cubicBezTo>
                    <a:pt x="25" y="868"/>
                    <a:pt x="1" y="935"/>
                    <a:pt x="47" y="963"/>
                  </a:cubicBezTo>
                  <a:lnTo>
                    <a:pt x="902" y="1423"/>
                  </a:lnTo>
                  <a:cubicBezTo>
                    <a:pt x="990" y="1467"/>
                    <a:pt x="1110" y="1555"/>
                    <a:pt x="1209" y="1577"/>
                  </a:cubicBezTo>
                  <a:cubicBezTo>
                    <a:pt x="1217" y="1578"/>
                    <a:pt x="1224" y="1579"/>
                    <a:pt x="1230" y="1579"/>
                  </a:cubicBezTo>
                  <a:cubicBezTo>
                    <a:pt x="1273" y="1579"/>
                    <a:pt x="1303" y="1552"/>
                    <a:pt x="1341" y="1533"/>
                  </a:cubicBezTo>
                  <a:cubicBezTo>
                    <a:pt x="1987" y="1171"/>
                    <a:pt x="2623" y="809"/>
                    <a:pt x="3271" y="447"/>
                  </a:cubicBezTo>
                  <a:cubicBezTo>
                    <a:pt x="3413" y="359"/>
                    <a:pt x="3556" y="272"/>
                    <a:pt x="3709" y="195"/>
                  </a:cubicBezTo>
                  <a:cubicBezTo>
                    <a:pt x="3753" y="162"/>
                    <a:pt x="3851" y="130"/>
                    <a:pt x="3885" y="74"/>
                  </a:cubicBezTo>
                  <a:cubicBezTo>
                    <a:pt x="3899" y="38"/>
                    <a:pt x="3864" y="1"/>
                    <a:pt x="3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7798109" y="2094237"/>
              <a:ext cx="8027" cy="64583"/>
            </a:xfrm>
            <a:custGeom>
              <a:avLst/>
              <a:gdLst/>
              <a:ahLst/>
              <a:cxnLst/>
              <a:rect l="l" t="t" r="r" b="b"/>
              <a:pathLst>
                <a:path w="154" h="1239" extrusionOk="0">
                  <a:moveTo>
                    <a:pt x="89" y="85"/>
                  </a:moveTo>
                  <a:cubicBezTo>
                    <a:pt x="88" y="88"/>
                    <a:pt x="88" y="91"/>
                    <a:pt x="88" y="93"/>
                  </a:cubicBezTo>
                  <a:cubicBezTo>
                    <a:pt x="86" y="92"/>
                    <a:pt x="83" y="91"/>
                    <a:pt x="81" y="90"/>
                  </a:cubicBezTo>
                  <a:lnTo>
                    <a:pt x="81" y="90"/>
                  </a:lnTo>
                  <a:cubicBezTo>
                    <a:pt x="84" y="89"/>
                    <a:pt x="87" y="87"/>
                    <a:pt x="89" y="85"/>
                  </a:cubicBezTo>
                  <a:close/>
                  <a:moveTo>
                    <a:pt x="53" y="1"/>
                  </a:moveTo>
                  <a:cubicBezTo>
                    <a:pt x="46" y="1"/>
                    <a:pt x="39" y="2"/>
                    <a:pt x="33" y="5"/>
                  </a:cubicBezTo>
                  <a:cubicBezTo>
                    <a:pt x="11" y="16"/>
                    <a:pt x="11" y="27"/>
                    <a:pt x="0" y="49"/>
                  </a:cubicBezTo>
                  <a:cubicBezTo>
                    <a:pt x="0" y="63"/>
                    <a:pt x="4" y="74"/>
                    <a:pt x="11" y="82"/>
                  </a:cubicBezTo>
                  <a:lnTo>
                    <a:pt x="11" y="82"/>
                  </a:lnTo>
                  <a:lnTo>
                    <a:pt x="11" y="169"/>
                  </a:lnTo>
                  <a:cubicBezTo>
                    <a:pt x="11" y="268"/>
                    <a:pt x="22" y="356"/>
                    <a:pt x="22" y="444"/>
                  </a:cubicBezTo>
                  <a:cubicBezTo>
                    <a:pt x="33" y="651"/>
                    <a:pt x="44" y="849"/>
                    <a:pt x="44" y="1046"/>
                  </a:cubicBezTo>
                  <a:cubicBezTo>
                    <a:pt x="44" y="1101"/>
                    <a:pt x="55" y="1145"/>
                    <a:pt x="55" y="1189"/>
                  </a:cubicBezTo>
                  <a:cubicBezTo>
                    <a:pt x="55" y="1222"/>
                    <a:pt x="80" y="1238"/>
                    <a:pt x="104" y="1238"/>
                  </a:cubicBezTo>
                  <a:cubicBezTo>
                    <a:pt x="129" y="1238"/>
                    <a:pt x="154" y="1222"/>
                    <a:pt x="154" y="1189"/>
                  </a:cubicBezTo>
                  <a:cubicBezTo>
                    <a:pt x="143" y="860"/>
                    <a:pt x="132" y="520"/>
                    <a:pt x="121" y="191"/>
                  </a:cubicBezTo>
                  <a:cubicBezTo>
                    <a:pt x="110" y="137"/>
                    <a:pt x="121" y="81"/>
                    <a:pt x="110" y="37"/>
                  </a:cubicBezTo>
                  <a:cubicBezTo>
                    <a:pt x="102" y="13"/>
                    <a:pt x="75"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7360939" y="2966440"/>
              <a:ext cx="1331012" cy="811899"/>
            </a:xfrm>
            <a:custGeom>
              <a:avLst/>
              <a:gdLst/>
              <a:ahLst/>
              <a:cxnLst/>
              <a:rect l="l" t="t" r="r" b="b"/>
              <a:pathLst>
                <a:path w="25535" h="15576" extrusionOk="0">
                  <a:moveTo>
                    <a:pt x="13147" y="1"/>
                  </a:moveTo>
                  <a:cubicBezTo>
                    <a:pt x="12895" y="1"/>
                    <a:pt x="12641" y="64"/>
                    <a:pt x="12411" y="189"/>
                  </a:cubicBezTo>
                  <a:lnTo>
                    <a:pt x="1162" y="5956"/>
                  </a:lnTo>
                  <a:cubicBezTo>
                    <a:pt x="1144" y="5773"/>
                    <a:pt x="1075" y="5711"/>
                    <a:pt x="990" y="5711"/>
                  </a:cubicBezTo>
                  <a:cubicBezTo>
                    <a:pt x="820" y="5711"/>
                    <a:pt x="588" y="5960"/>
                    <a:pt x="581" y="5989"/>
                  </a:cubicBezTo>
                  <a:cubicBezTo>
                    <a:pt x="329" y="7129"/>
                    <a:pt x="0" y="8346"/>
                    <a:pt x="976" y="9113"/>
                  </a:cubicBezTo>
                  <a:lnTo>
                    <a:pt x="10569" y="14990"/>
                  </a:lnTo>
                  <a:cubicBezTo>
                    <a:pt x="11194" y="15380"/>
                    <a:pt x="11907" y="15575"/>
                    <a:pt x="12620" y="15575"/>
                  </a:cubicBezTo>
                  <a:cubicBezTo>
                    <a:pt x="13269" y="15575"/>
                    <a:pt x="13919" y="15413"/>
                    <a:pt x="14505" y="15089"/>
                  </a:cubicBezTo>
                  <a:lnTo>
                    <a:pt x="24318" y="9705"/>
                  </a:lnTo>
                  <a:cubicBezTo>
                    <a:pt x="25534" y="8949"/>
                    <a:pt x="25392" y="7096"/>
                    <a:pt x="25052" y="6296"/>
                  </a:cubicBezTo>
                  <a:lnTo>
                    <a:pt x="13946" y="233"/>
                  </a:lnTo>
                  <a:cubicBezTo>
                    <a:pt x="13705" y="78"/>
                    <a:pt x="13427" y="1"/>
                    <a:pt x="13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7371207" y="2876421"/>
              <a:ext cx="1317303" cy="812524"/>
            </a:xfrm>
            <a:custGeom>
              <a:avLst/>
              <a:gdLst/>
              <a:ahLst/>
              <a:cxnLst/>
              <a:rect l="l" t="t" r="r" b="b"/>
              <a:pathLst>
                <a:path w="25272" h="15588" extrusionOk="0">
                  <a:moveTo>
                    <a:pt x="12964" y="1"/>
                  </a:moveTo>
                  <a:cubicBezTo>
                    <a:pt x="12680" y="1"/>
                    <a:pt x="12395" y="72"/>
                    <a:pt x="12137" y="217"/>
                  </a:cubicBezTo>
                  <a:lnTo>
                    <a:pt x="1185" y="6301"/>
                  </a:lnTo>
                  <a:cubicBezTo>
                    <a:pt x="33" y="6949"/>
                    <a:pt x="1" y="8582"/>
                    <a:pt x="1119" y="9273"/>
                  </a:cubicBezTo>
                  <a:lnTo>
                    <a:pt x="10558" y="15062"/>
                  </a:lnTo>
                  <a:cubicBezTo>
                    <a:pt x="11138" y="15412"/>
                    <a:pt x="11790" y="15588"/>
                    <a:pt x="12443" y="15588"/>
                  </a:cubicBezTo>
                  <a:cubicBezTo>
                    <a:pt x="13038" y="15588"/>
                    <a:pt x="13633" y="15442"/>
                    <a:pt x="14176" y="15150"/>
                  </a:cubicBezTo>
                  <a:lnTo>
                    <a:pt x="24077" y="9711"/>
                  </a:lnTo>
                  <a:cubicBezTo>
                    <a:pt x="25228" y="9086"/>
                    <a:pt x="25272" y="7453"/>
                    <a:pt x="24165" y="6751"/>
                  </a:cubicBezTo>
                  <a:lnTo>
                    <a:pt x="13881" y="271"/>
                  </a:lnTo>
                  <a:cubicBezTo>
                    <a:pt x="13602" y="91"/>
                    <a:pt x="13283" y="1"/>
                    <a:pt x="12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7999258" y="3404444"/>
              <a:ext cx="263544" cy="224450"/>
            </a:xfrm>
            <a:custGeom>
              <a:avLst/>
              <a:gdLst/>
              <a:ahLst/>
              <a:cxnLst/>
              <a:rect l="l" t="t" r="r" b="b"/>
              <a:pathLst>
                <a:path w="5056" h="4306" extrusionOk="0">
                  <a:moveTo>
                    <a:pt x="3445" y="1"/>
                  </a:moveTo>
                  <a:cubicBezTo>
                    <a:pt x="3397" y="1"/>
                    <a:pt x="3350" y="14"/>
                    <a:pt x="3311" y="42"/>
                  </a:cubicBezTo>
                  <a:lnTo>
                    <a:pt x="143" y="1829"/>
                  </a:lnTo>
                  <a:cubicBezTo>
                    <a:pt x="56" y="1872"/>
                    <a:pt x="0" y="1960"/>
                    <a:pt x="0" y="2059"/>
                  </a:cubicBezTo>
                  <a:lnTo>
                    <a:pt x="0" y="3232"/>
                  </a:lnTo>
                  <a:cubicBezTo>
                    <a:pt x="0" y="3331"/>
                    <a:pt x="56" y="3419"/>
                    <a:pt x="132" y="3473"/>
                  </a:cubicBezTo>
                  <a:lnTo>
                    <a:pt x="1503" y="4263"/>
                  </a:lnTo>
                  <a:cubicBezTo>
                    <a:pt x="1543" y="4292"/>
                    <a:pt x="1593" y="4306"/>
                    <a:pt x="1644" y="4306"/>
                  </a:cubicBezTo>
                  <a:cubicBezTo>
                    <a:pt x="1689" y="4306"/>
                    <a:pt x="1735" y="4295"/>
                    <a:pt x="1776" y="4274"/>
                  </a:cubicBezTo>
                  <a:lnTo>
                    <a:pt x="4924" y="2476"/>
                  </a:lnTo>
                  <a:cubicBezTo>
                    <a:pt x="5000" y="2432"/>
                    <a:pt x="5055" y="2333"/>
                    <a:pt x="5055" y="2235"/>
                  </a:cubicBezTo>
                  <a:lnTo>
                    <a:pt x="5055" y="1061"/>
                  </a:lnTo>
                  <a:cubicBezTo>
                    <a:pt x="5055" y="963"/>
                    <a:pt x="5011" y="875"/>
                    <a:pt x="4924" y="820"/>
                  </a:cubicBezTo>
                  <a:lnTo>
                    <a:pt x="3586" y="42"/>
                  </a:lnTo>
                  <a:cubicBezTo>
                    <a:pt x="3542" y="14"/>
                    <a:pt x="3493" y="1"/>
                    <a:pt x="3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7997434" y="3448385"/>
              <a:ext cx="265681" cy="102530"/>
            </a:xfrm>
            <a:custGeom>
              <a:avLst/>
              <a:gdLst/>
              <a:ahLst/>
              <a:cxnLst/>
              <a:rect l="l" t="t" r="r" b="b"/>
              <a:pathLst>
                <a:path w="5097" h="1967" extrusionOk="0">
                  <a:moveTo>
                    <a:pt x="1587" y="1863"/>
                  </a:moveTo>
                  <a:cubicBezTo>
                    <a:pt x="1595" y="1863"/>
                    <a:pt x="1598" y="1867"/>
                    <a:pt x="1593" y="1867"/>
                  </a:cubicBezTo>
                  <a:cubicBezTo>
                    <a:pt x="1590" y="1867"/>
                    <a:pt x="1587" y="1866"/>
                    <a:pt x="1581" y="1863"/>
                  </a:cubicBezTo>
                  <a:lnTo>
                    <a:pt x="1581" y="1863"/>
                  </a:lnTo>
                  <a:cubicBezTo>
                    <a:pt x="1583" y="1863"/>
                    <a:pt x="1585" y="1863"/>
                    <a:pt x="1587" y="1863"/>
                  </a:cubicBezTo>
                  <a:close/>
                  <a:moveTo>
                    <a:pt x="1570" y="1868"/>
                  </a:moveTo>
                  <a:lnTo>
                    <a:pt x="1570" y="1868"/>
                  </a:lnTo>
                  <a:cubicBezTo>
                    <a:pt x="1566" y="1870"/>
                    <a:pt x="1563" y="1872"/>
                    <a:pt x="1560" y="1874"/>
                  </a:cubicBezTo>
                  <a:cubicBezTo>
                    <a:pt x="1563" y="1871"/>
                    <a:pt x="1567" y="1869"/>
                    <a:pt x="1570" y="1868"/>
                  </a:cubicBezTo>
                  <a:close/>
                  <a:moveTo>
                    <a:pt x="5030" y="1"/>
                  </a:moveTo>
                  <a:cubicBezTo>
                    <a:pt x="5012" y="1"/>
                    <a:pt x="4995" y="8"/>
                    <a:pt x="4985" y="24"/>
                  </a:cubicBezTo>
                  <a:lnTo>
                    <a:pt x="4985" y="24"/>
                  </a:lnTo>
                  <a:cubicBezTo>
                    <a:pt x="4990" y="14"/>
                    <a:pt x="4992" y="10"/>
                    <a:pt x="4991" y="10"/>
                  </a:cubicBezTo>
                  <a:lnTo>
                    <a:pt x="4991" y="10"/>
                  </a:lnTo>
                  <a:cubicBezTo>
                    <a:pt x="4990" y="10"/>
                    <a:pt x="4975" y="29"/>
                    <a:pt x="4947" y="43"/>
                  </a:cubicBezTo>
                  <a:cubicBezTo>
                    <a:pt x="4893" y="76"/>
                    <a:pt x="4849" y="98"/>
                    <a:pt x="4794" y="130"/>
                  </a:cubicBezTo>
                  <a:lnTo>
                    <a:pt x="4301" y="394"/>
                  </a:lnTo>
                  <a:cubicBezTo>
                    <a:pt x="3851" y="646"/>
                    <a:pt x="3390" y="887"/>
                    <a:pt x="2941" y="1129"/>
                  </a:cubicBezTo>
                  <a:lnTo>
                    <a:pt x="1790" y="1753"/>
                  </a:lnTo>
                  <a:cubicBezTo>
                    <a:pt x="1720" y="1793"/>
                    <a:pt x="1642" y="1824"/>
                    <a:pt x="1579" y="1862"/>
                  </a:cubicBezTo>
                  <a:lnTo>
                    <a:pt x="1579" y="1862"/>
                  </a:lnTo>
                  <a:cubicBezTo>
                    <a:pt x="1571" y="1858"/>
                    <a:pt x="1561" y="1852"/>
                    <a:pt x="1548" y="1841"/>
                  </a:cubicBezTo>
                  <a:cubicBezTo>
                    <a:pt x="1472" y="1786"/>
                    <a:pt x="1373" y="1753"/>
                    <a:pt x="1297" y="1699"/>
                  </a:cubicBezTo>
                  <a:cubicBezTo>
                    <a:pt x="891" y="1479"/>
                    <a:pt x="496" y="1260"/>
                    <a:pt x="101" y="1041"/>
                  </a:cubicBezTo>
                  <a:cubicBezTo>
                    <a:pt x="91" y="1036"/>
                    <a:pt x="81" y="1033"/>
                    <a:pt x="72" y="1033"/>
                  </a:cubicBezTo>
                  <a:cubicBezTo>
                    <a:pt x="24" y="1033"/>
                    <a:pt x="0" y="1100"/>
                    <a:pt x="47" y="1129"/>
                  </a:cubicBezTo>
                  <a:lnTo>
                    <a:pt x="1165" y="1753"/>
                  </a:lnTo>
                  <a:cubicBezTo>
                    <a:pt x="1253" y="1797"/>
                    <a:pt x="1340" y="1852"/>
                    <a:pt x="1439" y="1896"/>
                  </a:cubicBezTo>
                  <a:cubicBezTo>
                    <a:pt x="1472" y="1918"/>
                    <a:pt x="1516" y="1962"/>
                    <a:pt x="1548" y="1962"/>
                  </a:cubicBezTo>
                  <a:cubicBezTo>
                    <a:pt x="1559" y="1965"/>
                    <a:pt x="1569" y="1967"/>
                    <a:pt x="1580" y="1967"/>
                  </a:cubicBezTo>
                  <a:cubicBezTo>
                    <a:pt x="1635" y="1967"/>
                    <a:pt x="1689" y="1923"/>
                    <a:pt x="1735" y="1896"/>
                  </a:cubicBezTo>
                  <a:cubicBezTo>
                    <a:pt x="2590" y="1446"/>
                    <a:pt x="3434" y="986"/>
                    <a:pt x="4279" y="525"/>
                  </a:cubicBezTo>
                  <a:cubicBezTo>
                    <a:pt x="4476" y="427"/>
                    <a:pt x="4673" y="317"/>
                    <a:pt x="4859" y="208"/>
                  </a:cubicBezTo>
                  <a:cubicBezTo>
                    <a:pt x="4915" y="174"/>
                    <a:pt x="5068" y="130"/>
                    <a:pt x="5090" y="65"/>
                  </a:cubicBezTo>
                  <a:cubicBezTo>
                    <a:pt x="5097" y="25"/>
                    <a:pt x="5063" y="1"/>
                    <a:pt x="5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8076924" y="3547526"/>
              <a:ext cx="6933" cy="83452"/>
            </a:xfrm>
            <a:custGeom>
              <a:avLst/>
              <a:gdLst/>
              <a:ahLst/>
              <a:cxnLst/>
              <a:rect l="l" t="t" r="r" b="b"/>
              <a:pathLst>
                <a:path w="133" h="1601" extrusionOk="0">
                  <a:moveTo>
                    <a:pt x="101" y="49"/>
                  </a:moveTo>
                  <a:cubicBezTo>
                    <a:pt x="100" y="70"/>
                    <a:pt x="89" y="82"/>
                    <a:pt x="79" y="92"/>
                  </a:cubicBezTo>
                  <a:cubicBezTo>
                    <a:pt x="78" y="92"/>
                    <a:pt x="77" y="91"/>
                    <a:pt x="76" y="91"/>
                  </a:cubicBezTo>
                  <a:lnTo>
                    <a:pt x="76" y="91"/>
                  </a:lnTo>
                  <a:cubicBezTo>
                    <a:pt x="90" y="83"/>
                    <a:pt x="100" y="69"/>
                    <a:pt x="101" y="49"/>
                  </a:cubicBezTo>
                  <a:close/>
                  <a:moveTo>
                    <a:pt x="49" y="1"/>
                  </a:moveTo>
                  <a:cubicBezTo>
                    <a:pt x="40" y="1"/>
                    <a:pt x="32" y="2"/>
                    <a:pt x="23" y="5"/>
                  </a:cubicBezTo>
                  <a:cubicBezTo>
                    <a:pt x="13" y="16"/>
                    <a:pt x="1" y="38"/>
                    <a:pt x="1" y="48"/>
                  </a:cubicBezTo>
                  <a:cubicBezTo>
                    <a:pt x="0" y="55"/>
                    <a:pt x="1" y="60"/>
                    <a:pt x="1" y="65"/>
                  </a:cubicBezTo>
                  <a:lnTo>
                    <a:pt x="1" y="65"/>
                  </a:lnTo>
                  <a:lnTo>
                    <a:pt x="1" y="104"/>
                  </a:lnTo>
                  <a:lnTo>
                    <a:pt x="1" y="213"/>
                  </a:lnTo>
                  <a:cubicBezTo>
                    <a:pt x="13" y="333"/>
                    <a:pt x="13" y="455"/>
                    <a:pt x="13" y="575"/>
                  </a:cubicBezTo>
                  <a:cubicBezTo>
                    <a:pt x="23" y="838"/>
                    <a:pt x="23" y="1101"/>
                    <a:pt x="35" y="1364"/>
                  </a:cubicBezTo>
                  <a:lnTo>
                    <a:pt x="35" y="1551"/>
                  </a:lnTo>
                  <a:cubicBezTo>
                    <a:pt x="35" y="1584"/>
                    <a:pt x="59" y="1600"/>
                    <a:pt x="84" y="1600"/>
                  </a:cubicBezTo>
                  <a:cubicBezTo>
                    <a:pt x="108" y="1600"/>
                    <a:pt x="133" y="1584"/>
                    <a:pt x="133" y="1551"/>
                  </a:cubicBezTo>
                  <a:cubicBezTo>
                    <a:pt x="133" y="1112"/>
                    <a:pt x="122" y="674"/>
                    <a:pt x="111" y="235"/>
                  </a:cubicBezTo>
                  <a:cubicBezTo>
                    <a:pt x="111" y="169"/>
                    <a:pt x="111" y="104"/>
                    <a:pt x="101" y="38"/>
                  </a:cubicBezTo>
                  <a:cubicBezTo>
                    <a:pt x="101" y="13"/>
                    <a:pt x="7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8158134" y="3025758"/>
              <a:ext cx="214911" cy="234354"/>
            </a:xfrm>
            <a:custGeom>
              <a:avLst/>
              <a:gdLst/>
              <a:ahLst/>
              <a:cxnLst/>
              <a:rect l="l" t="t" r="r" b="b"/>
              <a:pathLst>
                <a:path w="4123" h="4496" extrusionOk="0">
                  <a:moveTo>
                    <a:pt x="2082" y="1"/>
                  </a:moveTo>
                  <a:cubicBezTo>
                    <a:pt x="2021" y="1"/>
                    <a:pt x="1961" y="17"/>
                    <a:pt x="1908" y="49"/>
                  </a:cubicBezTo>
                  <a:lnTo>
                    <a:pt x="220" y="1024"/>
                  </a:lnTo>
                  <a:cubicBezTo>
                    <a:pt x="110" y="1080"/>
                    <a:pt x="44" y="1200"/>
                    <a:pt x="44" y="1321"/>
                  </a:cubicBezTo>
                  <a:lnTo>
                    <a:pt x="0" y="3141"/>
                  </a:lnTo>
                  <a:cubicBezTo>
                    <a:pt x="0" y="3272"/>
                    <a:pt x="66" y="3392"/>
                    <a:pt x="176" y="3458"/>
                  </a:cubicBezTo>
                  <a:lnTo>
                    <a:pt x="1820" y="4445"/>
                  </a:lnTo>
                  <a:cubicBezTo>
                    <a:pt x="1878" y="4479"/>
                    <a:pt x="1941" y="4496"/>
                    <a:pt x="2004" y="4496"/>
                  </a:cubicBezTo>
                  <a:cubicBezTo>
                    <a:pt x="2062" y="4496"/>
                    <a:pt x="2119" y="4482"/>
                    <a:pt x="2171" y="4456"/>
                  </a:cubicBezTo>
                  <a:lnTo>
                    <a:pt x="3893" y="3524"/>
                  </a:lnTo>
                  <a:cubicBezTo>
                    <a:pt x="4003" y="3458"/>
                    <a:pt x="4079" y="3338"/>
                    <a:pt x="4079" y="3217"/>
                  </a:cubicBezTo>
                  <a:lnTo>
                    <a:pt x="4123" y="1386"/>
                  </a:lnTo>
                  <a:cubicBezTo>
                    <a:pt x="4123" y="1265"/>
                    <a:pt x="4057" y="1145"/>
                    <a:pt x="3947" y="1080"/>
                  </a:cubicBezTo>
                  <a:lnTo>
                    <a:pt x="2270" y="59"/>
                  </a:lnTo>
                  <a:cubicBezTo>
                    <a:pt x="2213" y="20"/>
                    <a:pt x="2148" y="1"/>
                    <a:pt x="2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8197593" y="3046556"/>
              <a:ext cx="133753" cy="117803"/>
            </a:xfrm>
            <a:custGeom>
              <a:avLst/>
              <a:gdLst/>
              <a:ahLst/>
              <a:cxnLst/>
              <a:rect l="l" t="t" r="r" b="b"/>
              <a:pathLst>
                <a:path w="2566" h="2260" extrusionOk="0">
                  <a:moveTo>
                    <a:pt x="559" y="1"/>
                  </a:moveTo>
                  <a:lnTo>
                    <a:pt x="0" y="308"/>
                  </a:lnTo>
                  <a:lnTo>
                    <a:pt x="1996" y="1568"/>
                  </a:lnTo>
                  <a:lnTo>
                    <a:pt x="2006" y="2259"/>
                  </a:lnTo>
                  <a:lnTo>
                    <a:pt x="2554" y="1952"/>
                  </a:lnTo>
                  <a:lnTo>
                    <a:pt x="2566" y="125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8160272" y="3083304"/>
              <a:ext cx="212253" cy="63957"/>
            </a:xfrm>
            <a:custGeom>
              <a:avLst/>
              <a:gdLst/>
              <a:ahLst/>
              <a:cxnLst/>
              <a:rect l="l" t="t" r="r" b="b"/>
              <a:pathLst>
                <a:path w="4072" h="1227" extrusionOk="0">
                  <a:moveTo>
                    <a:pt x="78" y="1"/>
                  </a:moveTo>
                  <a:cubicBezTo>
                    <a:pt x="33" y="1"/>
                    <a:pt x="1" y="68"/>
                    <a:pt x="47" y="96"/>
                  </a:cubicBezTo>
                  <a:cubicBezTo>
                    <a:pt x="629" y="436"/>
                    <a:pt x="1199" y="775"/>
                    <a:pt x="1769" y="1116"/>
                  </a:cubicBezTo>
                  <a:cubicBezTo>
                    <a:pt x="1823" y="1148"/>
                    <a:pt x="1900" y="1214"/>
                    <a:pt x="1966" y="1225"/>
                  </a:cubicBezTo>
                  <a:cubicBezTo>
                    <a:pt x="1972" y="1226"/>
                    <a:pt x="1977" y="1227"/>
                    <a:pt x="1983" y="1227"/>
                  </a:cubicBezTo>
                  <a:cubicBezTo>
                    <a:pt x="2043" y="1227"/>
                    <a:pt x="2102" y="1179"/>
                    <a:pt x="2152" y="1148"/>
                  </a:cubicBezTo>
                  <a:cubicBezTo>
                    <a:pt x="2492" y="973"/>
                    <a:pt x="2843" y="787"/>
                    <a:pt x="3183" y="600"/>
                  </a:cubicBezTo>
                  <a:cubicBezTo>
                    <a:pt x="3457" y="458"/>
                    <a:pt x="3742" y="304"/>
                    <a:pt x="4016" y="161"/>
                  </a:cubicBezTo>
                  <a:cubicBezTo>
                    <a:pt x="4072" y="134"/>
                    <a:pt x="4041" y="67"/>
                    <a:pt x="3997" y="67"/>
                  </a:cubicBezTo>
                  <a:cubicBezTo>
                    <a:pt x="3989" y="67"/>
                    <a:pt x="3980" y="69"/>
                    <a:pt x="3972" y="74"/>
                  </a:cubicBezTo>
                  <a:lnTo>
                    <a:pt x="2229" y="995"/>
                  </a:lnTo>
                  <a:cubicBezTo>
                    <a:pt x="2169" y="1025"/>
                    <a:pt x="2042" y="1065"/>
                    <a:pt x="1980" y="1114"/>
                  </a:cubicBezTo>
                  <a:lnTo>
                    <a:pt x="1980" y="1114"/>
                  </a:lnTo>
                  <a:cubicBezTo>
                    <a:pt x="1957" y="1088"/>
                    <a:pt x="1897" y="1069"/>
                    <a:pt x="1878" y="1050"/>
                  </a:cubicBezTo>
                  <a:cubicBezTo>
                    <a:pt x="1549" y="863"/>
                    <a:pt x="1221" y="666"/>
                    <a:pt x="892" y="480"/>
                  </a:cubicBezTo>
                  <a:cubicBezTo>
                    <a:pt x="629" y="326"/>
                    <a:pt x="365" y="161"/>
                    <a:pt x="102" y="8"/>
                  </a:cubicBezTo>
                  <a:cubicBezTo>
                    <a:pt x="94" y="3"/>
                    <a:pt x="85"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8258683" y="3142309"/>
              <a:ext cx="7819" cy="120617"/>
            </a:xfrm>
            <a:custGeom>
              <a:avLst/>
              <a:gdLst/>
              <a:ahLst/>
              <a:cxnLst/>
              <a:rect l="l" t="t" r="r" b="b"/>
              <a:pathLst>
                <a:path w="150" h="2314" extrusionOk="0">
                  <a:moveTo>
                    <a:pt x="98" y="0"/>
                  </a:moveTo>
                  <a:cubicBezTo>
                    <a:pt x="72" y="0"/>
                    <a:pt x="45" y="17"/>
                    <a:pt x="45" y="50"/>
                  </a:cubicBezTo>
                  <a:cubicBezTo>
                    <a:pt x="34" y="784"/>
                    <a:pt x="12" y="1529"/>
                    <a:pt x="1" y="2264"/>
                  </a:cubicBezTo>
                  <a:cubicBezTo>
                    <a:pt x="1" y="2297"/>
                    <a:pt x="26" y="2314"/>
                    <a:pt x="50" y="2314"/>
                  </a:cubicBezTo>
                  <a:cubicBezTo>
                    <a:pt x="75" y="2314"/>
                    <a:pt x="100" y="2297"/>
                    <a:pt x="100" y="2264"/>
                  </a:cubicBezTo>
                  <a:cubicBezTo>
                    <a:pt x="122" y="1529"/>
                    <a:pt x="132" y="784"/>
                    <a:pt x="144" y="50"/>
                  </a:cubicBezTo>
                  <a:cubicBezTo>
                    <a:pt x="149" y="17"/>
                    <a:pt x="124" y="0"/>
                    <a:pt x="98" y="0"/>
                  </a:cubicBezTo>
                  <a:close/>
                </a:path>
              </a:pathLst>
            </a:custGeom>
            <a:solidFill>
              <a:srgbClr val="221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8334733" y="3183279"/>
              <a:ext cx="26896" cy="26375"/>
            </a:xfrm>
            <a:custGeom>
              <a:avLst/>
              <a:gdLst/>
              <a:ahLst/>
              <a:cxnLst/>
              <a:rect l="l" t="t" r="r" b="b"/>
              <a:pathLst>
                <a:path w="516" h="506" extrusionOk="0">
                  <a:moveTo>
                    <a:pt x="462" y="0"/>
                  </a:moveTo>
                  <a:cubicBezTo>
                    <a:pt x="451" y="0"/>
                    <a:pt x="439" y="3"/>
                    <a:pt x="428" y="9"/>
                  </a:cubicBezTo>
                  <a:lnTo>
                    <a:pt x="55" y="217"/>
                  </a:lnTo>
                  <a:cubicBezTo>
                    <a:pt x="22" y="239"/>
                    <a:pt x="1" y="272"/>
                    <a:pt x="1" y="305"/>
                  </a:cubicBezTo>
                  <a:lnTo>
                    <a:pt x="1" y="458"/>
                  </a:lnTo>
                  <a:cubicBezTo>
                    <a:pt x="1" y="485"/>
                    <a:pt x="30" y="505"/>
                    <a:pt x="58" y="505"/>
                  </a:cubicBezTo>
                  <a:cubicBezTo>
                    <a:pt x="65" y="505"/>
                    <a:pt x="71" y="504"/>
                    <a:pt x="77" y="502"/>
                  </a:cubicBezTo>
                  <a:lnTo>
                    <a:pt x="461" y="283"/>
                  </a:lnTo>
                  <a:cubicBezTo>
                    <a:pt x="493" y="272"/>
                    <a:pt x="505" y="250"/>
                    <a:pt x="505" y="217"/>
                  </a:cubicBezTo>
                  <a:lnTo>
                    <a:pt x="515" y="53"/>
                  </a:lnTo>
                  <a:cubicBezTo>
                    <a:pt x="515" y="21"/>
                    <a:pt x="492"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8169029" y="3108376"/>
              <a:ext cx="30910" cy="42690"/>
            </a:xfrm>
            <a:custGeom>
              <a:avLst/>
              <a:gdLst/>
              <a:ahLst/>
              <a:cxnLst/>
              <a:rect l="l" t="t" r="r" b="b"/>
              <a:pathLst>
                <a:path w="593" h="819" extrusionOk="0">
                  <a:moveTo>
                    <a:pt x="60" y="1"/>
                  </a:moveTo>
                  <a:cubicBezTo>
                    <a:pt x="34" y="1"/>
                    <a:pt x="11" y="21"/>
                    <a:pt x="11" y="53"/>
                  </a:cubicBezTo>
                  <a:cubicBezTo>
                    <a:pt x="0" y="152"/>
                    <a:pt x="0" y="328"/>
                    <a:pt x="0" y="426"/>
                  </a:cubicBezTo>
                  <a:cubicBezTo>
                    <a:pt x="0" y="459"/>
                    <a:pt x="22" y="503"/>
                    <a:pt x="54" y="525"/>
                  </a:cubicBezTo>
                  <a:lnTo>
                    <a:pt x="504" y="810"/>
                  </a:lnTo>
                  <a:cubicBezTo>
                    <a:pt x="513" y="816"/>
                    <a:pt x="523" y="819"/>
                    <a:pt x="532" y="819"/>
                  </a:cubicBezTo>
                  <a:cubicBezTo>
                    <a:pt x="557" y="819"/>
                    <a:pt x="581" y="798"/>
                    <a:pt x="581" y="766"/>
                  </a:cubicBezTo>
                  <a:lnTo>
                    <a:pt x="592" y="394"/>
                  </a:lnTo>
                  <a:cubicBezTo>
                    <a:pt x="592" y="350"/>
                    <a:pt x="570" y="306"/>
                    <a:pt x="537" y="284"/>
                  </a:cubicBezTo>
                  <a:lnTo>
                    <a:pt x="88" y="9"/>
                  </a:lnTo>
                  <a:cubicBezTo>
                    <a:pt x="79" y="3"/>
                    <a:pt x="69" y="1"/>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7781533" y="2915983"/>
              <a:ext cx="499514" cy="545592"/>
            </a:xfrm>
            <a:custGeom>
              <a:avLst/>
              <a:gdLst/>
              <a:ahLst/>
              <a:cxnLst/>
              <a:rect l="l" t="t" r="r" b="b"/>
              <a:pathLst>
                <a:path w="9583" h="10467" extrusionOk="0">
                  <a:moveTo>
                    <a:pt x="4852" y="1"/>
                  </a:moveTo>
                  <a:cubicBezTo>
                    <a:pt x="4707" y="1"/>
                    <a:pt x="4562" y="39"/>
                    <a:pt x="4430" y="116"/>
                  </a:cubicBezTo>
                  <a:lnTo>
                    <a:pt x="505" y="2374"/>
                  </a:lnTo>
                  <a:cubicBezTo>
                    <a:pt x="252" y="2516"/>
                    <a:pt x="99" y="2779"/>
                    <a:pt x="88" y="3076"/>
                  </a:cubicBezTo>
                  <a:lnTo>
                    <a:pt x="1" y="7318"/>
                  </a:lnTo>
                  <a:cubicBezTo>
                    <a:pt x="1" y="7603"/>
                    <a:pt x="154" y="7889"/>
                    <a:pt x="406" y="8032"/>
                  </a:cubicBezTo>
                  <a:lnTo>
                    <a:pt x="4233" y="10344"/>
                  </a:lnTo>
                  <a:cubicBezTo>
                    <a:pt x="4360" y="10425"/>
                    <a:pt x="4509" y="10467"/>
                    <a:pt x="4658" y="10467"/>
                  </a:cubicBezTo>
                  <a:cubicBezTo>
                    <a:pt x="4791" y="10467"/>
                    <a:pt x="4925" y="10434"/>
                    <a:pt x="5044" y="10366"/>
                  </a:cubicBezTo>
                  <a:lnTo>
                    <a:pt x="9067" y="8185"/>
                  </a:lnTo>
                  <a:cubicBezTo>
                    <a:pt x="9320" y="8042"/>
                    <a:pt x="9484" y="7779"/>
                    <a:pt x="9495" y="7483"/>
                  </a:cubicBezTo>
                  <a:lnTo>
                    <a:pt x="9583" y="3218"/>
                  </a:lnTo>
                  <a:cubicBezTo>
                    <a:pt x="9583" y="2933"/>
                    <a:pt x="9440" y="2659"/>
                    <a:pt x="9188" y="2506"/>
                  </a:cubicBezTo>
                  <a:lnTo>
                    <a:pt x="5274" y="116"/>
                  </a:lnTo>
                  <a:cubicBezTo>
                    <a:pt x="5142" y="39"/>
                    <a:pt x="4997" y="1"/>
                    <a:pt x="4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7792896" y="3052237"/>
              <a:ext cx="483147" cy="141936"/>
            </a:xfrm>
            <a:custGeom>
              <a:avLst/>
              <a:gdLst/>
              <a:ahLst/>
              <a:cxnLst/>
              <a:rect l="l" t="t" r="r" b="b"/>
              <a:pathLst>
                <a:path w="9269" h="2723" extrusionOk="0">
                  <a:moveTo>
                    <a:pt x="4509" y="2609"/>
                  </a:moveTo>
                  <a:lnTo>
                    <a:pt x="4509" y="2609"/>
                  </a:lnTo>
                  <a:cubicBezTo>
                    <a:pt x="4511" y="2611"/>
                    <a:pt x="4513" y="2612"/>
                    <a:pt x="4515" y="2613"/>
                  </a:cubicBezTo>
                  <a:lnTo>
                    <a:pt x="4515" y="2613"/>
                  </a:lnTo>
                  <a:cubicBezTo>
                    <a:pt x="4515" y="2613"/>
                    <a:pt x="4516" y="2612"/>
                    <a:pt x="4517" y="2611"/>
                  </a:cubicBezTo>
                  <a:lnTo>
                    <a:pt x="4517" y="2611"/>
                  </a:lnTo>
                  <a:cubicBezTo>
                    <a:pt x="4514" y="2610"/>
                    <a:pt x="4511" y="2609"/>
                    <a:pt x="4509" y="2609"/>
                  </a:cubicBezTo>
                  <a:close/>
                  <a:moveTo>
                    <a:pt x="72" y="1"/>
                  </a:moveTo>
                  <a:cubicBezTo>
                    <a:pt x="30" y="1"/>
                    <a:pt x="0" y="73"/>
                    <a:pt x="46" y="100"/>
                  </a:cubicBezTo>
                  <a:cubicBezTo>
                    <a:pt x="1372" y="878"/>
                    <a:pt x="2699" y="1668"/>
                    <a:pt x="4025" y="2446"/>
                  </a:cubicBezTo>
                  <a:cubicBezTo>
                    <a:pt x="4135" y="2512"/>
                    <a:pt x="4244" y="2577"/>
                    <a:pt x="4365" y="2643"/>
                  </a:cubicBezTo>
                  <a:cubicBezTo>
                    <a:pt x="4398" y="2665"/>
                    <a:pt x="4453" y="2709"/>
                    <a:pt x="4486" y="2720"/>
                  </a:cubicBezTo>
                  <a:cubicBezTo>
                    <a:pt x="4493" y="2722"/>
                    <a:pt x="4500" y="2722"/>
                    <a:pt x="4507" y="2722"/>
                  </a:cubicBezTo>
                  <a:cubicBezTo>
                    <a:pt x="4550" y="2722"/>
                    <a:pt x="4581" y="2696"/>
                    <a:pt x="4629" y="2677"/>
                  </a:cubicBezTo>
                  <a:cubicBezTo>
                    <a:pt x="4727" y="2621"/>
                    <a:pt x="4826" y="2577"/>
                    <a:pt x="4914" y="2523"/>
                  </a:cubicBezTo>
                  <a:cubicBezTo>
                    <a:pt x="5725" y="2095"/>
                    <a:pt x="6525" y="1668"/>
                    <a:pt x="7326" y="1251"/>
                  </a:cubicBezTo>
                  <a:cubicBezTo>
                    <a:pt x="7950" y="911"/>
                    <a:pt x="8586" y="572"/>
                    <a:pt x="9222" y="243"/>
                  </a:cubicBezTo>
                  <a:cubicBezTo>
                    <a:pt x="9269" y="214"/>
                    <a:pt x="9245" y="147"/>
                    <a:pt x="9196" y="147"/>
                  </a:cubicBezTo>
                  <a:cubicBezTo>
                    <a:pt x="9187" y="147"/>
                    <a:pt x="9178" y="150"/>
                    <a:pt x="9168" y="155"/>
                  </a:cubicBezTo>
                  <a:lnTo>
                    <a:pt x="5122" y="2292"/>
                  </a:lnTo>
                  <a:cubicBezTo>
                    <a:pt x="4990" y="2370"/>
                    <a:pt x="4858" y="2435"/>
                    <a:pt x="4727" y="2512"/>
                  </a:cubicBezTo>
                  <a:cubicBezTo>
                    <a:pt x="4676" y="2532"/>
                    <a:pt x="4560" y="2571"/>
                    <a:pt x="4517" y="2611"/>
                  </a:cubicBezTo>
                  <a:lnTo>
                    <a:pt x="4517" y="2611"/>
                  </a:lnTo>
                  <a:cubicBezTo>
                    <a:pt x="4523" y="2615"/>
                    <a:pt x="4531" y="2621"/>
                    <a:pt x="4541" y="2633"/>
                  </a:cubicBezTo>
                  <a:cubicBezTo>
                    <a:pt x="4534" y="2626"/>
                    <a:pt x="4524" y="2620"/>
                    <a:pt x="4515" y="2613"/>
                  </a:cubicBezTo>
                  <a:lnTo>
                    <a:pt x="4515" y="2613"/>
                  </a:lnTo>
                  <a:cubicBezTo>
                    <a:pt x="4512" y="2616"/>
                    <a:pt x="4510" y="2619"/>
                    <a:pt x="4508" y="2621"/>
                  </a:cubicBezTo>
                  <a:cubicBezTo>
                    <a:pt x="4503" y="2630"/>
                    <a:pt x="4500" y="2633"/>
                    <a:pt x="4497" y="2633"/>
                  </a:cubicBezTo>
                  <a:cubicBezTo>
                    <a:pt x="4491" y="2633"/>
                    <a:pt x="4493" y="2609"/>
                    <a:pt x="4508" y="2609"/>
                  </a:cubicBezTo>
                  <a:cubicBezTo>
                    <a:pt x="4508" y="2609"/>
                    <a:pt x="4508" y="2609"/>
                    <a:pt x="4509" y="2609"/>
                  </a:cubicBezTo>
                  <a:lnTo>
                    <a:pt x="4509" y="2609"/>
                  </a:lnTo>
                  <a:cubicBezTo>
                    <a:pt x="4504" y="2606"/>
                    <a:pt x="4500" y="2603"/>
                    <a:pt x="4497" y="2599"/>
                  </a:cubicBezTo>
                  <a:cubicBezTo>
                    <a:pt x="4409" y="2545"/>
                    <a:pt x="4322" y="2501"/>
                    <a:pt x="4234" y="2446"/>
                  </a:cubicBezTo>
                  <a:cubicBezTo>
                    <a:pt x="3466" y="1997"/>
                    <a:pt x="2699" y="1547"/>
                    <a:pt x="1942" y="1098"/>
                  </a:cubicBezTo>
                  <a:lnTo>
                    <a:pt x="100" y="12"/>
                  </a:lnTo>
                  <a:cubicBezTo>
                    <a:pt x="91" y="4"/>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8019274" y="3191462"/>
              <a:ext cx="10894" cy="273187"/>
            </a:xfrm>
            <a:custGeom>
              <a:avLst/>
              <a:gdLst/>
              <a:ahLst/>
              <a:cxnLst/>
              <a:rect l="l" t="t" r="r" b="b"/>
              <a:pathLst>
                <a:path w="209" h="5241" extrusionOk="0">
                  <a:moveTo>
                    <a:pt x="159" y="0"/>
                  </a:moveTo>
                  <a:cubicBezTo>
                    <a:pt x="135" y="0"/>
                    <a:pt x="110" y="17"/>
                    <a:pt x="110" y="49"/>
                  </a:cubicBezTo>
                  <a:cubicBezTo>
                    <a:pt x="77" y="1760"/>
                    <a:pt x="33" y="3481"/>
                    <a:pt x="1" y="5191"/>
                  </a:cubicBezTo>
                  <a:cubicBezTo>
                    <a:pt x="1" y="5224"/>
                    <a:pt x="25" y="5240"/>
                    <a:pt x="51" y="5240"/>
                  </a:cubicBezTo>
                  <a:cubicBezTo>
                    <a:pt x="77" y="5240"/>
                    <a:pt x="104" y="5224"/>
                    <a:pt x="110" y="5191"/>
                  </a:cubicBezTo>
                  <a:cubicBezTo>
                    <a:pt x="143" y="3481"/>
                    <a:pt x="176" y="1760"/>
                    <a:pt x="208" y="49"/>
                  </a:cubicBezTo>
                  <a:cubicBezTo>
                    <a:pt x="208" y="17"/>
                    <a:pt x="184"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8123836" y="3231911"/>
              <a:ext cx="107482" cy="181603"/>
            </a:xfrm>
            <a:custGeom>
              <a:avLst/>
              <a:gdLst/>
              <a:ahLst/>
              <a:cxnLst/>
              <a:rect l="l" t="t" r="r" b="b"/>
              <a:pathLst>
                <a:path w="2062" h="3484" extrusionOk="0">
                  <a:moveTo>
                    <a:pt x="1708" y="1"/>
                  </a:moveTo>
                  <a:cubicBezTo>
                    <a:pt x="1654" y="1"/>
                    <a:pt x="1599" y="13"/>
                    <a:pt x="1547" y="41"/>
                  </a:cubicBezTo>
                  <a:lnTo>
                    <a:pt x="242" y="721"/>
                  </a:lnTo>
                  <a:cubicBezTo>
                    <a:pt x="121" y="786"/>
                    <a:pt x="34" y="918"/>
                    <a:pt x="34" y="1060"/>
                  </a:cubicBezTo>
                  <a:lnTo>
                    <a:pt x="0" y="3484"/>
                  </a:lnTo>
                  <a:lnTo>
                    <a:pt x="2007" y="2409"/>
                  </a:lnTo>
                  <a:lnTo>
                    <a:pt x="2062" y="358"/>
                  </a:lnTo>
                  <a:cubicBezTo>
                    <a:pt x="2062" y="147"/>
                    <a:pt x="1892"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7899804" y="2816842"/>
              <a:ext cx="97787" cy="274594"/>
            </a:xfrm>
            <a:custGeom>
              <a:avLst/>
              <a:gdLst/>
              <a:ahLst/>
              <a:cxnLst/>
              <a:rect l="l" t="t" r="r" b="b"/>
              <a:pathLst>
                <a:path w="1876" h="5268" extrusionOk="0">
                  <a:moveTo>
                    <a:pt x="100" y="0"/>
                  </a:moveTo>
                  <a:lnTo>
                    <a:pt x="1" y="4802"/>
                  </a:lnTo>
                  <a:cubicBezTo>
                    <a:pt x="74" y="5108"/>
                    <a:pt x="472" y="5267"/>
                    <a:pt x="877" y="5267"/>
                  </a:cubicBezTo>
                  <a:cubicBezTo>
                    <a:pt x="1257" y="5267"/>
                    <a:pt x="1644" y="5127"/>
                    <a:pt x="1777" y="4835"/>
                  </a:cubicBezTo>
                  <a:lnTo>
                    <a:pt x="1876" y="33"/>
                  </a:lnTo>
                  <a:lnTo>
                    <a:pt x="1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7904965" y="2789372"/>
              <a:ext cx="92626" cy="60100"/>
            </a:xfrm>
            <a:custGeom>
              <a:avLst/>
              <a:gdLst/>
              <a:ahLst/>
              <a:cxnLst/>
              <a:rect l="l" t="t" r="r" b="b"/>
              <a:pathLst>
                <a:path w="1777" h="1153" extrusionOk="0">
                  <a:moveTo>
                    <a:pt x="868" y="1"/>
                  </a:moveTo>
                  <a:cubicBezTo>
                    <a:pt x="389" y="1"/>
                    <a:pt x="11" y="249"/>
                    <a:pt x="1" y="560"/>
                  </a:cubicBezTo>
                  <a:cubicBezTo>
                    <a:pt x="1" y="878"/>
                    <a:pt x="384" y="1141"/>
                    <a:pt x="878" y="1152"/>
                  </a:cubicBezTo>
                  <a:cubicBezTo>
                    <a:pt x="889" y="1152"/>
                    <a:pt x="899" y="1152"/>
                    <a:pt x="910" y="1152"/>
                  </a:cubicBezTo>
                  <a:cubicBezTo>
                    <a:pt x="1388" y="1152"/>
                    <a:pt x="1766" y="904"/>
                    <a:pt x="1777" y="593"/>
                  </a:cubicBezTo>
                  <a:cubicBezTo>
                    <a:pt x="1777" y="275"/>
                    <a:pt x="1393" y="12"/>
                    <a:pt x="900" y="1"/>
                  </a:cubicBezTo>
                  <a:cubicBezTo>
                    <a:pt x="889" y="1"/>
                    <a:pt x="878" y="1"/>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7897511" y="2814809"/>
              <a:ext cx="101800" cy="278243"/>
            </a:xfrm>
            <a:custGeom>
              <a:avLst/>
              <a:gdLst/>
              <a:ahLst/>
              <a:cxnLst/>
              <a:rect l="l" t="t" r="r" b="b"/>
              <a:pathLst>
                <a:path w="1953" h="5338" extrusionOk="0">
                  <a:moveTo>
                    <a:pt x="165" y="0"/>
                  </a:moveTo>
                  <a:cubicBezTo>
                    <a:pt x="138" y="0"/>
                    <a:pt x="110" y="17"/>
                    <a:pt x="110" y="50"/>
                  </a:cubicBezTo>
                  <a:lnTo>
                    <a:pt x="12" y="4655"/>
                  </a:lnTo>
                  <a:cubicBezTo>
                    <a:pt x="12" y="4720"/>
                    <a:pt x="1" y="4808"/>
                    <a:pt x="12" y="4874"/>
                  </a:cubicBezTo>
                  <a:cubicBezTo>
                    <a:pt x="23" y="4940"/>
                    <a:pt x="89" y="4984"/>
                    <a:pt x="144" y="5027"/>
                  </a:cubicBezTo>
                  <a:cubicBezTo>
                    <a:pt x="286" y="5159"/>
                    <a:pt x="461" y="5247"/>
                    <a:pt x="648" y="5302"/>
                  </a:cubicBezTo>
                  <a:cubicBezTo>
                    <a:pt x="742" y="5325"/>
                    <a:pt x="839" y="5337"/>
                    <a:pt x="936" y="5337"/>
                  </a:cubicBezTo>
                  <a:cubicBezTo>
                    <a:pt x="1199" y="5337"/>
                    <a:pt x="1462" y="5251"/>
                    <a:pt x="1679" y="5083"/>
                  </a:cubicBezTo>
                  <a:cubicBezTo>
                    <a:pt x="1788" y="5005"/>
                    <a:pt x="1854" y="4951"/>
                    <a:pt x="1854" y="4830"/>
                  </a:cubicBezTo>
                  <a:cubicBezTo>
                    <a:pt x="1876" y="4030"/>
                    <a:pt x="1887" y="3229"/>
                    <a:pt x="1908" y="2429"/>
                  </a:cubicBezTo>
                  <a:cubicBezTo>
                    <a:pt x="1920" y="1651"/>
                    <a:pt x="1942" y="873"/>
                    <a:pt x="1952" y="94"/>
                  </a:cubicBezTo>
                  <a:cubicBezTo>
                    <a:pt x="1952" y="56"/>
                    <a:pt x="1928" y="36"/>
                    <a:pt x="1903" y="36"/>
                  </a:cubicBezTo>
                  <a:cubicBezTo>
                    <a:pt x="1879" y="36"/>
                    <a:pt x="1854" y="56"/>
                    <a:pt x="1854" y="94"/>
                  </a:cubicBezTo>
                  <a:cubicBezTo>
                    <a:pt x="1821" y="1574"/>
                    <a:pt x="1788" y="3065"/>
                    <a:pt x="1755" y="4556"/>
                  </a:cubicBezTo>
                  <a:cubicBezTo>
                    <a:pt x="1755" y="4655"/>
                    <a:pt x="1766" y="4754"/>
                    <a:pt x="1755" y="4852"/>
                  </a:cubicBezTo>
                  <a:cubicBezTo>
                    <a:pt x="1744" y="4863"/>
                    <a:pt x="1755" y="4885"/>
                    <a:pt x="1755" y="4896"/>
                  </a:cubicBezTo>
                  <a:cubicBezTo>
                    <a:pt x="1733" y="4929"/>
                    <a:pt x="1591" y="5017"/>
                    <a:pt x="1569" y="5039"/>
                  </a:cubicBezTo>
                  <a:cubicBezTo>
                    <a:pt x="1470" y="5105"/>
                    <a:pt x="1360" y="5159"/>
                    <a:pt x="1240" y="5192"/>
                  </a:cubicBezTo>
                  <a:cubicBezTo>
                    <a:pt x="1143" y="5221"/>
                    <a:pt x="1042" y="5235"/>
                    <a:pt x="941" y="5235"/>
                  </a:cubicBezTo>
                  <a:cubicBezTo>
                    <a:pt x="814" y="5235"/>
                    <a:pt x="687" y="5213"/>
                    <a:pt x="571" y="5170"/>
                  </a:cubicBezTo>
                  <a:cubicBezTo>
                    <a:pt x="473" y="5127"/>
                    <a:pt x="374" y="5083"/>
                    <a:pt x="286" y="5017"/>
                  </a:cubicBezTo>
                  <a:cubicBezTo>
                    <a:pt x="264" y="5005"/>
                    <a:pt x="132" y="4907"/>
                    <a:pt x="122" y="4874"/>
                  </a:cubicBezTo>
                  <a:cubicBezTo>
                    <a:pt x="100" y="4830"/>
                    <a:pt x="122" y="4732"/>
                    <a:pt x="122" y="4688"/>
                  </a:cubicBezTo>
                  <a:cubicBezTo>
                    <a:pt x="132" y="3865"/>
                    <a:pt x="154" y="3043"/>
                    <a:pt x="166" y="2221"/>
                  </a:cubicBezTo>
                  <a:cubicBezTo>
                    <a:pt x="188" y="1497"/>
                    <a:pt x="198" y="773"/>
                    <a:pt x="220" y="50"/>
                  </a:cubicBezTo>
                  <a:cubicBezTo>
                    <a:pt x="220" y="17"/>
                    <a:pt x="19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929515" y="2587910"/>
              <a:ext cx="254943" cy="234510"/>
            </a:xfrm>
            <a:custGeom>
              <a:avLst/>
              <a:gdLst/>
              <a:ahLst/>
              <a:cxnLst/>
              <a:rect l="l" t="t" r="r" b="b"/>
              <a:pathLst>
                <a:path w="4891" h="4499" extrusionOk="0">
                  <a:moveTo>
                    <a:pt x="3526" y="1"/>
                  </a:moveTo>
                  <a:cubicBezTo>
                    <a:pt x="3406" y="1"/>
                    <a:pt x="3285" y="17"/>
                    <a:pt x="3170" y="51"/>
                  </a:cubicBezTo>
                  <a:cubicBezTo>
                    <a:pt x="2643" y="204"/>
                    <a:pt x="2249" y="697"/>
                    <a:pt x="2161" y="1235"/>
                  </a:cubicBezTo>
                  <a:cubicBezTo>
                    <a:pt x="2061" y="1208"/>
                    <a:pt x="1957" y="1196"/>
                    <a:pt x="1853" y="1196"/>
                  </a:cubicBezTo>
                  <a:cubicBezTo>
                    <a:pt x="1481" y="1196"/>
                    <a:pt x="1105" y="1360"/>
                    <a:pt x="856" y="1651"/>
                  </a:cubicBezTo>
                  <a:cubicBezTo>
                    <a:pt x="549" y="2013"/>
                    <a:pt x="461" y="2550"/>
                    <a:pt x="637" y="2999"/>
                  </a:cubicBezTo>
                  <a:cubicBezTo>
                    <a:pt x="385" y="3043"/>
                    <a:pt x="154" y="3241"/>
                    <a:pt x="78" y="3482"/>
                  </a:cubicBezTo>
                  <a:cubicBezTo>
                    <a:pt x="1" y="3734"/>
                    <a:pt x="88" y="4195"/>
                    <a:pt x="275" y="4381"/>
                  </a:cubicBezTo>
                  <a:cubicBezTo>
                    <a:pt x="275" y="4381"/>
                    <a:pt x="309" y="4498"/>
                    <a:pt x="442" y="4498"/>
                  </a:cubicBezTo>
                  <a:cubicBezTo>
                    <a:pt x="461" y="4498"/>
                    <a:pt x="482" y="4496"/>
                    <a:pt x="505" y="4491"/>
                  </a:cubicBezTo>
                  <a:cubicBezTo>
                    <a:pt x="692" y="4447"/>
                    <a:pt x="637" y="4315"/>
                    <a:pt x="637" y="4315"/>
                  </a:cubicBezTo>
                  <a:cubicBezTo>
                    <a:pt x="505" y="4162"/>
                    <a:pt x="495" y="3920"/>
                    <a:pt x="593" y="3745"/>
                  </a:cubicBezTo>
                  <a:lnTo>
                    <a:pt x="593" y="3745"/>
                  </a:lnTo>
                  <a:cubicBezTo>
                    <a:pt x="723" y="3892"/>
                    <a:pt x="920" y="3972"/>
                    <a:pt x="1112" y="3972"/>
                  </a:cubicBezTo>
                  <a:cubicBezTo>
                    <a:pt x="1178" y="3972"/>
                    <a:pt x="1244" y="3962"/>
                    <a:pt x="1306" y="3942"/>
                  </a:cubicBezTo>
                  <a:cubicBezTo>
                    <a:pt x="1558" y="3855"/>
                    <a:pt x="1755" y="3625"/>
                    <a:pt x="1788" y="3362"/>
                  </a:cubicBezTo>
                  <a:cubicBezTo>
                    <a:pt x="2117" y="3512"/>
                    <a:pt x="2474" y="3635"/>
                    <a:pt x="2837" y="3635"/>
                  </a:cubicBezTo>
                  <a:cubicBezTo>
                    <a:pt x="2922" y="3635"/>
                    <a:pt x="3007" y="3628"/>
                    <a:pt x="3093" y="3613"/>
                  </a:cubicBezTo>
                  <a:cubicBezTo>
                    <a:pt x="3531" y="3537"/>
                    <a:pt x="3948" y="3186"/>
                    <a:pt x="3959" y="2736"/>
                  </a:cubicBezTo>
                  <a:cubicBezTo>
                    <a:pt x="3959" y="2605"/>
                    <a:pt x="3937" y="2463"/>
                    <a:pt x="3981" y="2342"/>
                  </a:cubicBezTo>
                  <a:cubicBezTo>
                    <a:pt x="4047" y="2200"/>
                    <a:pt x="4211" y="2122"/>
                    <a:pt x="4332" y="2035"/>
                  </a:cubicBezTo>
                  <a:cubicBezTo>
                    <a:pt x="4781" y="1717"/>
                    <a:pt x="4891" y="1026"/>
                    <a:pt x="4606" y="565"/>
                  </a:cubicBezTo>
                  <a:cubicBezTo>
                    <a:pt x="4383" y="206"/>
                    <a:pt x="3954" y="1"/>
                    <a:pt x="3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7644393" y="3195320"/>
              <a:ext cx="214911" cy="234198"/>
            </a:xfrm>
            <a:custGeom>
              <a:avLst/>
              <a:gdLst/>
              <a:ahLst/>
              <a:cxnLst/>
              <a:rect l="l" t="t" r="r" b="b"/>
              <a:pathLst>
                <a:path w="4123" h="4493" extrusionOk="0">
                  <a:moveTo>
                    <a:pt x="2080" y="1"/>
                  </a:moveTo>
                  <a:cubicBezTo>
                    <a:pt x="2020" y="1"/>
                    <a:pt x="1960" y="15"/>
                    <a:pt x="1908" y="41"/>
                  </a:cubicBezTo>
                  <a:lnTo>
                    <a:pt x="220" y="1017"/>
                  </a:lnTo>
                  <a:cubicBezTo>
                    <a:pt x="110" y="1082"/>
                    <a:pt x="44" y="1192"/>
                    <a:pt x="44" y="1313"/>
                  </a:cubicBezTo>
                  <a:lnTo>
                    <a:pt x="11" y="3144"/>
                  </a:lnTo>
                  <a:cubicBezTo>
                    <a:pt x="0" y="3265"/>
                    <a:pt x="66" y="3385"/>
                    <a:pt x="176" y="3451"/>
                  </a:cubicBezTo>
                  <a:lnTo>
                    <a:pt x="1820" y="4437"/>
                  </a:lnTo>
                  <a:cubicBezTo>
                    <a:pt x="1880" y="4473"/>
                    <a:pt x="1946" y="4493"/>
                    <a:pt x="2011" y="4493"/>
                  </a:cubicBezTo>
                  <a:cubicBezTo>
                    <a:pt x="2066" y="4493"/>
                    <a:pt x="2121" y="4479"/>
                    <a:pt x="2171" y="4449"/>
                  </a:cubicBezTo>
                  <a:lnTo>
                    <a:pt x="3903" y="3516"/>
                  </a:lnTo>
                  <a:cubicBezTo>
                    <a:pt x="4013" y="3451"/>
                    <a:pt x="4079" y="3341"/>
                    <a:pt x="4079" y="3209"/>
                  </a:cubicBezTo>
                  <a:lnTo>
                    <a:pt x="4123" y="1379"/>
                  </a:lnTo>
                  <a:cubicBezTo>
                    <a:pt x="4123" y="1258"/>
                    <a:pt x="4057" y="1138"/>
                    <a:pt x="3947" y="1072"/>
                  </a:cubicBezTo>
                  <a:lnTo>
                    <a:pt x="2269" y="52"/>
                  </a:lnTo>
                  <a:cubicBezTo>
                    <a:pt x="2212" y="17"/>
                    <a:pt x="2146" y="1"/>
                    <a:pt x="2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7684373" y="3215752"/>
              <a:ext cx="133179" cy="117750"/>
            </a:xfrm>
            <a:custGeom>
              <a:avLst/>
              <a:gdLst/>
              <a:ahLst/>
              <a:cxnLst/>
              <a:rect l="l" t="t" r="r" b="b"/>
              <a:pathLst>
                <a:path w="2555" h="2259" extrusionOk="0">
                  <a:moveTo>
                    <a:pt x="549" y="0"/>
                  </a:moveTo>
                  <a:lnTo>
                    <a:pt x="1" y="318"/>
                  </a:lnTo>
                  <a:lnTo>
                    <a:pt x="1985" y="1567"/>
                  </a:lnTo>
                  <a:lnTo>
                    <a:pt x="1996" y="2259"/>
                  </a:lnTo>
                  <a:lnTo>
                    <a:pt x="2544" y="1962"/>
                  </a:lnTo>
                  <a:lnTo>
                    <a:pt x="2555" y="1250"/>
                  </a:lnTo>
                  <a:lnTo>
                    <a:pt x="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7647051" y="3252500"/>
              <a:ext cx="211836" cy="64479"/>
            </a:xfrm>
            <a:custGeom>
              <a:avLst/>
              <a:gdLst/>
              <a:ahLst/>
              <a:cxnLst/>
              <a:rect l="l" t="t" r="r" b="b"/>
              <a:pathLst>
                <a:path w="4064" h="1237" extrusionOk="0">
                  <a:moveTo>
                    <a:pt x="77" y="1"/>
                  </a:moveTo>
                  <a:cubicBezTo>
                    <a:pt x="27" y="1"/>
                    <a:pt x="1" y="78"/>
                    <a:pt x="47" y="106"/>
                  </a:cubicBezTo>
                  <a:cubicBezTo>
                    <a:pt x="618" y="435"/>
                    <a:pt x="1188" y="775"/>
                    <a:pt x="1758" y="1115"/>
                  </a:cubicBezTo>
                  <a:cubicBezTo>
                    <a:pt x="1813" y="1147"/>
                    <a:pt x="1901" y="1225"/>
                    <a:pt x="1955" y="1235"/>
                  </a:cubicBezTo>
                  <a:cubicBezTo>
                    <a:pt x="1960" y="1236"/>
                    <a:pt x="1966" y="1237"/>
                    <a:pt x="1971" y="1237"/>
                  </a:cubicBezTo>
                  <a:cubicBezTo>
                    <a:pt x="2033" y="1237"/>
                    <a:pt x="2102" y="1179"/>
                    <a:pt x="2142" y="1159"/>
                  </a:cubicBezTo>
                  <a:cubicBezTo>
                    <a:pt x="2493" y="972"/>
                    <a:pt x="2832" y="786"/>
                    <a:pt x="3173" y="611"/>
                  </a:cubicBezTo>
                  <a:cubicBezTo>
                    <a:pt x="3458" y="457"/>
                    <a:pt x="3731" y="314"/>
                    <a:pt x="4016" y="161"/>
                  </a:cubicBezTo>
                  <a:cubicBezTo>
                    <a:pt x="4063" y="133"/>
                    <a:pt x="4031" y="66"/>
                    <a:pt x="3986" y="66"/>
                  </a:cubicBezTo>
                  <a:cubicBezTo>
                    <a:pt x="3979" y="66"/>
                    <a:pt x="3970" y="68"/>
                    <a:pt x="3962" y="73"/>
                  </a:cubicBezTo>
                  <a:cubicBezTo>
                    <a:pt x="3380" y="380"/>
                    <a:pt x="2800" y="687"/>
                    <a:pt x="2230" y="994"/>
                  </a:cubicBezTo>
                  <a:cubicBezTo>
                    <a:pt x="2160" y="1024"/>
                    <a:pt x="2036" y="1063"/>
                    <a:pt x="1981" y="1119"/>
                  </a:cubicBezTo>
                  <a:lnTo>
                    <a:pt x="1981" y="1119"/>
                  </a:lnTo>
                  <a:cubicBezTo>
                    <a:pt x="1953" y="1098"/>
                    <a:pt x="1887" y="1070"/>
                    <a:pt x="1867" y="1060"/>
                  </a:cubicBezTo>
                  <a:cubicBezTo>
                    <a:pt x="1539" y="862"/>
                    <a:pt x="1210" y="676"/>
                    <a:pt x="892" y="479"/>
                  </a:cubicBezTo>
                  <a:cubicBezTo>
                    <a:pt x="629" y="326"/>
                    <a:pt x="366" y="172"/>
                    <a:pt x="103" y="7"/>
                  </a:cubicBezTo>
                  <a:cubicBezTo>
                    <a:pt x="94" y="3"/>
                    <a:pt x="85"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744942" y="3311453"/>
              <a:ext cx="8079" cy="120617"/>
            </a:xfrm>
            <a:custGeom>
              <a:avLst/>
              <a:gdLst/>
              <a:ahLst/>
              <a:cxnLst/>
              <a:rect l="l" t="t" r="r" b="b"/>
              <a:pathLst>
                <a:path w="155" h="2314" extrusionOk="0">
                  <a:moveTo>
                    <a:pt x="100" y="0"/>
                  </a:moveTo>
                  <a:cubicBezTo>
                    <a:pt x="72" y="0"/>
                    <a:pt x="45" y="17"/>
                    <a:pt x="45" y="50"/>
                  </a:cubicBezTo>
                  <a:cubicBezTo>
                    <a:pt x="33" y="795"/>
                    <a:pt x="23" y="1529"/>
                    <a:pt x="1" y="2265"/>
                  </a:cubicBezTo>
                  <a:cubicBezTo>
                    <a:pt x="1" y="2297"/>
                    <a:pt x="28" y="2314"/>
                    <a:pt x="56" y="2314"/>
                  </a:cubicBezTo>
                  <a:cubicBezTo>
                    <a:pt x="83" y="2314"/>
                    <a:pt x="111" y="2297"/>
                    <a:pt x="111" y="2265"/>
                  </a:cubicBezTo>
                  <a:cubicBezTo>
                    <a:pt x="121" y="1529"/>
                    <a:pt x="132" y="795"/>
                    <a:pt x="154" y="50"/>
                  </a:cubicBezTo>
                  <a:cubicBezTo>
                    <a:pt x="154" y="17"/>
                    <a:pt x="127"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7820939" y="3352528"/>
              <a:ext cx="26949" cy="26479"/>
            </a:xfrm>
            <a:custGeom>
              <a:avLst/>
              <a:gdLst/>
              <a:ahLst/>
              <a:cxnLst/>
              <a:rect l="l" t="t" r="r" b="b"/>
              <a:pathLst>
                <a:path w="517" h="508" extrusionOk="0">
                  <a:moveTo>
                    <a:pt x="463" y="0"/>
                  </a:moveTo>
                  <a:cubicBezTo>
                    <a:pt x="455" y="0"/>
                    <a:pt x="447" y="2"/>
                    <a:pt x="439" y="7"/>
                  </a:cubicBezTo>
                  <a:lnTo>
                    <a:pt x="66" y="215"/>
                  </a:lnTo>
                  <a:cubicBezTo>
                    <a:pt x="34" y="237"/>
                    <a:pt x="12" y="270"/>
                    <a:pt x="12" y="314"/>
                  </a:cubicBezTo>
                  <a:lnTo>
                    <a:pt x="1" y="456"/>
                  </a:lnTo>
                  <a:cubicBezTo>
                    <a:pt x="1" y="482"/>
                    <a:pt x="27" y="507"/>
                    <a:pt x="54" y="507"/>
                  </a:cubicBezTo>
                  <a:cubicBezTo>
                    <a:pt x="62" y="507"/>
                    <a:pt x="70" y="505"/>
                    <a:pt x="78" y="500"/>
                  </a:cubicBezTo>
                  <a:lnTo>
                    <a:pt x="473" y="292"/>
                  </a:lnTo>
                  <a:cubicBezTo>
                    <a:pt x="494" y="270"/>
                    <a:pt x="505" y="249"/>
                    <a:pt x="516" y="215"/>
                  </a:cubicBezTo>
                  <a:lnTo>
                    <a:pt x="516" y="51"/>
                  </a:lnTo>
                  <a:cubicBezTo>
                    <a:pt x="516" y="25"/>
                    <a:pt x="490" y="0"/>
                    <a:pt x="463"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7655235" y="3277624"/>
              <a:ext cx="31484" cy="42638"/>
            </a:xfrm>
            <a:custGeom>
              <a:avLst/>
              <a:gdLst/>
              <a:ahLst/>
              <a:cxnLst/>
              <a:rect l="l" t="t" r="r" b="b"/>
              <a:pathLst>
                <a:path w="604" h="818" extrusionOk="0">
                  <a:moveTo>
                    <a:pt x="65" y="1"/>
                  </a:moveTo>
                  <a:cubicBezTo>
                    <a:pt x="38" y="1"/>
                    <a:pt x="12" y="26"/>
                    <a:pt x="12" y="52"/>
                  </a:cubicBezTo>
                  <a:cubicBezTo>
                    <a:pt x="12" y="161"/>
                    <a:pt x="0" y="337"/>
                    <a:pt x="0" y="424"/>
                  </a:cubicBezTo>
                  <a:cubicBezTo>
                    <a:pt x="0" y="468"/>
                    <a:pt x="22" y="501"/>
                    <a:pt x="55" y="523"/>
                  </a:cubicBezTo>
                  <a:lnTo>
                    <a:pt x="504" y="808"/>
                  </a:lnTo>
                  <a:cubicBezTo>
                    <a:pt x="513" y="814"/>
                    <a:pt x="523" y="817"/>
                    <a:pt x="532" y="817"/>
                  </a:cubicBezTo>
                  <a:cubicBezTo>
                    <a:pt x="558" y="817"/>
                    <a:pt x="582" y="797"/>
                    <a:pt x="582" y="765"/>
                  </a:cubicBezTo>
                  <a:lnTo>
                    <a:pt x="604" y="392"/>
                  </a:lnTo>
                  <a:cubicBezTo>
                    <a:pt x="604" y="348"/>
                    <a:pt x="582" y="315"/>
                    <a:pt x="538" y="293"/>
                  </a:cubicBezTo>
                  <a:lnTo>
                    <a:pt x="88" y="8"/>
                  </a:lnTo>
                  <a:cubicBezTo>
                    <a:pt x="81" y="3"/>
                    <a:pt x="73"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776946" y="3277155"/>
              <a:ext cx="214963" cy="234406"/>
            </a:xfrm>
            <a:custGeom>
              <a:avLst/>
              <a:gdLst/>
              <a:ahLst/>
              <a:cxnLst/>
              <a:rect l="l" t="t" r="r" b="b"/>
              <a:pathLst>
                <a:path w="4124" h="4497" extrusionOk="0">
                  <a:moveTo>
                    <a:pt x="2089" y="1"/>
                  </a:moveTo>
                  <a:cubicBezTo>
                    <a:pt x="2026" y="1"/>
                    <a:pt x="1963" y="17"/>
                    <a:pt x="1909" y="50"/>
                  </a:cubicBezTo>
                  <a:lnTo>
                    <a:pt x="220" y="1025"/>
                  </a:lnTo>
                  <a:cubicBezTo>
                    <a:pt x="111" y="1081"/>
                    <a:pt x="45" y="1201"/>
                    <a:pt x="45" y="1322"/>
                  </a:cubicBezTo>
                  <a:lnTo>
                    <a:pt x="1" y="3142"/>
                  </a:lnTo>
                  <a:cubicBezTo>
                    <a:pt x="1" y="3273"/>
                    <a:pt x="67" y="3394"/>
                    <a:pt x="176" y="3459"/>
                  </a:cubicBezTo>
                  <a:lnTo>
                    <a:pt x="1821" y="4446"/>
                  </a:lnTo>
                  <a:cubicBezTo>
                    <a:pt x="1878" y="4480"/>
                    <a:pt x="1942" y="4497"/>
                    <a:pt x="2005" y="4497"/>
                  </a:cubicBezTo>
                  <a:cubicBezTo>
                    <a:pt x="2062" y="4497"/>
                    <a:pt x="2119" y="4483"/>
                    <a:pt x="2172" y="4457"/>
                  </a:cubicBezTo>
                  <a:lnTo>
                    <a:pt x="3893" y="3515"/>
                  </a:lnTo>
                  <a:cubicBezTo>
                    <a:pt x="4014" y="3459"/>
                    <a:pt x="4079" y="3339"/>
                    <a:pt x="4079" y="3218"/>
                  </a:cubicBezTo>
                  <a:lnTo>
                    <a:pt x="4123" y="1388"/>
                  </a:lnTo>
                  <a:cubicBezTo>
                    <a:pt x="4123" y="1267"/>
                    <a:pt x="4057" y="1146"/>
                    <a:pt x="3948" y="1081"/>
                  </a:cubicBezTo>
                  <a:lnTo>
                    <a:pt x="2270" y="50"/>
                  </a:lnTo>
                  <a:cubicBezTo>
                    <a:pt x="2215" y="17"/>
                    <a:pt x="2152"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816353" y="3298005"/>
              <a:ext cx="133805" cy="117803"/>
            </a:xfrm>
            <a:custGeom>
              <a:avLst/>
              <a:gdLst/>
              <a:ahLst/>
              <a:cxnLst/>
              <a:rect l="l" t="t" r="r" b="b"/>
              <a:pathLst>
                <a:path w="2567" h="2260" extrusionOk="0">
                  <a:moveTo>
                    <a:pt x="561" y="1"/>
                  </a:moveTo>
                  <a:lnTo>
                    <a:pt x="1" y="308"/>
                  </a:lnTo>
                  <a:lnTo>
                    <a:pt x="1996" y="1568"/>
                  </a:lnTo>
                  <a:lnTo>
                    <a:pt x="2008" y="2259"/>
                  </a:lnTo>
                  <a:lnTo>
                    <a:pt x="2556" y="1952"/>
                  </a:lnTo>
                  <a:lnTo>
                    <a:pt x="2566" y="1251"/>
                  </a:lnTo>
                  <a:lnTo>
                    <a:pt x="5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7779188" y="3334753"/>
              <a:ext cx="212201" cy="63957"/>
            </a:xfrm>
            <a:custGeom>
              <a:avLst/>
              <a:gdLst/>
              <a:ahLst/>
              <a:cxnLst/>
              <a:rect l="l" t="t" r="r" b="b"/>
              <a:pathLst>
                <a:path w="4071" h="1227" extrusionOk="0">
                  <a:moveTo>
                    <a:pt x="76" y="1"/>
                  </a:moveTo>
                  <a:cubicBezTo>
                    <a:pt x="32" y="1"/>
                    <a:pt x="0" y="68"/>
                    <a:pt x="56" y="96"/>
                  </a:cubicBezTo>
                  <a:lnTo>
                    <a:pt x="1766" y="1116"/>
                  </a:lnTo>
                  <a:cubicBezTo>
                    <a:pt x="1822" y="1148"/>
                    <a:pt x="1898" y="1214"/>
                    <a:pt x="1964" y="1225"/>
                  </a:cubicBezTo>
                  <a:cubicBezTo>
                    <a:pt x="1969" y="1226"/>
                    <a:pt x="1975" y="1227"/>
                    <a:pt x="1981" y="1227"/>
                  </a:cubicBezTo>
                  <a:cubicBezTo>
                    <a:pt x="2041" y="1227"/>
                    <a:pt x="2100" y="1179"/>
                    <a:pt x="2151" y="1148"/>
                  </a:cubicBezTo>
                  <a:cubicBezTo>
                    <a:pt x="2490" y="973"/>
                    <a:pt x="2841" y="787"/>
                    <a:pt x="3181" y="600"/>
                  </a:cubicBezTo>
                  <a:cubicBezTo>
                    <a:pt x="3466" y="458"/>
                    <a:pt x="3740" y="304"/>
                    <a:pt x="4014" y="162"/>
                  </a:cubicBezTo>
                  <a:cubicBezTo>
                    <a:pt x="4070" y="134"/>
                    <a:pt x="4039" y="67"/>
                    <a:pt x="3995" y="67"/>
                  </a:cubicBezTo>
                  <a:cubicBezTo>
                    <a:pt x="3987" y="67"/>
                    <a:pt x="3979" y="69"/>
                    <a:pt x="3971" y="74"/>
                  </a:cubicBezTo>
                  <a:cubicBezTo>
                    <a:pt x="3389" y="381"/>
                    <a:pt x="2808" y="688"/>
                    <a:pt x="2238" y="995"/>
                  </a:cubicBezTo>
                  <a:cubicBezTo>
                    <a:pt x="2167" y="1026"/>
                    <a:pt x="2041" y="1065"/>
                    <a:pt x="1978" y="1114"/>
                  </a:cubicBezTo>
                  <a:lnTo>
                    <a:pt x="1978" y="1114"/>
                  </a:lnTo>
                  <a:cubicBezTo>
                    <a:pt x="1956" y="1088"/>
                    <a:pt x="1895" y="1069"/>
                    <a:pt x="1876" y="1050"/>
                  </a:cubicBezTo>
                  <a:cubicBezTo>
                    <a:pt x="1547" y="863"/>
                    <a:pt x="1218" y="666"/>
                    <a:pt x="901" y="480"/>
                  </a:cubicBezTo>
                  <a:cubicBezTo>
                    <a:pt x="626" y="326"/>
                    <a:pt x="363" y="162"/>
                    <a:pt x="100" y="8"/>
                  </a:cubicBezTo>
                  <a:cubicBezTo>
                    <a:pt x="92" y="3"/>
                    <a:pt x="8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7877547" y="3393758"/>
              <a:ext cx="8027" cy="120617"/>
            </a:xfrm>
            <a:custGeom>
              <a:avLst/>
              <a:gdLst/>
              <a:ahLst/>
              <a:cxnLst/>
              <a:rect l="l" t="t" r="r" b="b"/>
              <a:pathLst>
                <a:path w="154" h="2314" extrusionOk="0">
                  <a:moveTo>
                    <a:pt x="99" y="0"/>
                  </a:moveTo>
                  <a:cubicBezTo>
                    <a:pt x="72" y="0"/>
                    <a:pt x="44" y="17"/>
                    <a:pt x="44" y="50"/>
                  </a:cubicBezTo>
                  <a:cubicBezTo>
                    <a:pt x="33" y="784"/>
                    <a:pt x="11" y="1519"/>
                    <a:pt x="0" y="2264"/>
                  </a:cubicBezTo>
                  <a:cubicBezTo>
                    <a:pt x="0" y="2297"/>
                    <a:pt x="25" y="2314"/>
                    <a:pt x="50" y="2314"/>
                  </a:cubicBezTo>
                  <a:cubicBezTo>
                    <a:pt x="74" y="2314"/>
                    <a:pt x="99" y="2297"/>
                    <a:pt x="99" y="2264"/>
                  </a:cubicBezTo>
                  <a:cubicBezTo>
                    <a:pt x="121" y="1519"/>
                    <a:pt x="132" y="784"/>
                    <a:pt x="154" y="50"/>
                  </a:cubicBezTo>
                  <a:cubicBezTo>
                    <a:pt x="154" y="17"/>
                    <a:pt x="127"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7953545" y="3434728"/>
              <a:ext cx="26896" cy="26375"/>
            </a:xfrm>
            <a:custGeom>
              <a:avLst/>
              <a:gdLst/>
              <a:ahLst/>
              <a:cxnLst/>
              <a:rect l="l" t="t" r="r" b="b"/>
              <a:pathLst>
                <a:path w="516" h="506" extrusionOk="0">
                  <a:moveTo>
                    <a:pt x="467" y="1"/>
                  </a:moveTo>
                  <a:cubicBezTo>
                    <a:pt x="457" y="1"/>
                    <a:pt x="448" y="3"/>
                    <a:pt x="439" y="9"/>
                  </a:cubicBezTo>
                  <a:lnTo>
                    <a:pt x="56" y="217"/>
                  </a:lnTo>
                  <a:cubicBezTo>
                    <a:pt x="22" y="239"/>
                    <a:pt x="0" y="272"/>
                    <a:pt x="0" y="305"/>
                  </a:cubicBezTo>
                  <a:lnTo>
                    <a:pt x="0" y="448"/>
                  </a:lnTo>
                  <a:cubicBezTo>
                    <a:pt x="0" y="484"/>
                    <a:pt x="30" y="505"/>
                    <a:pt x="59" y="505"/>
                  </a:cubicBezTo>
                  <a:cubicBezTo>
                    <a:pt x="65" y="505"/>
                    <a:pt x="72" y="504"/>
                    <a:pt x="77" y="502"/>
                  </a:cubicBezTo>
                  <a:lnTo>
                    <a:pt x="461" y="283"/>
                  </a:lnTo>
                  <a:cubicBezTo>
                    <a:pt x="494" y="272"/>
                    <a:pt x="505" y="250"/>
                    <a:pt x="505" y="217"/>
                  </a:cubicBezTo>
                  <a:lnTo>
                    <a:pt x="516" y="53"/>
                  </a:lnTo>
                  <a:cubicBezTo>
                    <a:pt x="516" y="21"/>
                    <a:pt x="492"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787788" y="3359825"/>
              <a:ext cx="30910" cy="42690"/>
            </a:xfrm>
            <a:custGeom>
              <a:avLst/>
              <a:gdLst/>
              <a:ahLst/>
              <a:cxnLst/>
              <a:rect l="l" t="t" r="r" b="b"/>
              <a:pathLst>
                <a:path w="593" h="819" extrusionOk="0">
                  <a:moveTo>
                    <a:pt x="61" y="1"/>
                  </a:moveTo>
                  <a:cubicBezTo>
                    <a:pt x="36" y="1"/>
                    <a:pt x="12" y="21"/>
                    <a:pt x="12" y="53"/>
                  </a:cubicBezTo>
                  <a:cubicBezTo>
                    <a:pt x="1" y="152"/>
                    <a:pt x="1" y="328"/>
                    <a:pt x="1" y="426"/>
                  </a:cubicBezTo>
                  <a:cubicBezTo>
                    <a:pt x="1" y="459"/>
                    <a:pt x="23" y="503"/>
                    <a:pt x="56" y="525"/>
                  </a:cubicBezTo>
                  <a:lnTo>
                    <a:pt x="505" y="810"/>
                  </a:lnTo>
                  <a:cubicBezTo>
                    <a:pt x="514" y="816"/>
                    <a:pt x="524" y="819"/>
                    <a:pt x="533" y="819"/>
                  </a:cubicBezTo>
                  <a:cubicBezTo>
                    <a:pt x="559" y="819"/>
                    <a:pt x="582" y="798"/>
                    <a:pt x="582" y="766"/>
                  </a:cubicBezTo>
                  <a:lnTo>
                    <a:pt x="593" y="394"/>
                  </a:lnTo>
                  <a:cubicBezTo>
                    <a:pt x="593" y="350"/>
                    <a:pt x="571" y="306"/>
                    <a:pt x="538" y="284"/>
                  </a:cubicBezTo>
                  <a:lnTo>
                    <a:pt x="88" y="9"/>
                  </a:lnTo>
                  <a:cubicBezTo>
                    <a:pt x="80" y="4"/>
                    <a:pt x="70" y="1"/>
                    <a:pt x="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718097" y="3126567"/>
              <a:ext cx="214911" cy="234354"/>
            </a:xfrm>
            <a:custGeom>
              <a:avLst/>
              <a:gdLst/>
              <a:ahLst/>
              <a:cxnLst/>
              <a:rect l="l" t="t" r="r" b="b"/>
              <a:pathLst>
                <a:path w="4123" h="4496" extrusionOk="0">
                  <a:moveTo>
                    <a:pt x="2074" y="0"/>
                  </a:moveTo>
                  <a:cubicBezTo>
                    <a:pt x="2016" y="0"/>
                    <a:pt x="1958" y="14"/>
                    <a:pt x="1908" y="45"/>
                  </a:cubicBezTo>
                  <a:lnTo>
                    <a:pt x="219" y="1020"/>
                  </a:lnTo>
                  <a:cubicBezTo>
                    <a:pt x="110" y="1086"/>
                    <a:pt x="44" y="1195"/>
                    <a:pt x="44" y="1316"/>
                  </a:cubicBezTo>
                  <a:lnTo>
                    <a:pt x="12" y="3147"/>
                  </a:lnTo>
                  <a:cubicBezTo>
                    <a:pt x="0" y="3268"/>
                    <a:pt x="66" y="3388"/>
                    <a:pt x="176" y="3454"/>
                  </a:cubicBezTo>
                  <a:lnTo>
                    <a:pt x="1820" y="4441"/>
                  </a:lnTo>
                  <a:cubicBezTo>
                    <a:pt x="1880" y="4476"/>
                    <a:pt x="1946" y="4496"/>
                    <a:pt x="2011" y="4496"/>
                  </a:cubicBezTo>
                  <a:cubicBezTo>
                    <a:pt x="2066" y="4496"/>
                    <a:pt x="2121" y="4482"/>
                    <a:pt x="2171" y="4452"/>
                  </a:cubicBezTo>
                  <a:lnTo>
                    <a:pt x="3893" y="3520"/>
                  </a:lnTo>
                  <a:cubicBezTo>
                    <a:pt x="4013" y="3454"/>
                    <a:pt x="4079" y="3344"/>
                    <a:pt x="4079" y="3213"/>
                  </a:cubicBezTo>
                  <a:lnTo>
                    <a:pt x="4123" y="1382"/>
                  </a:lnTo>
                  <a:cubicBezTo>
                    <a:pt x="4123" y="1261"/>
                    <a:pt x="4057" y="1141"/>
                    <a:pt x="3947" y="1075"/>
                  </a:cubicBezTo>
                  <a:lnTo>
                    <a:pt x="2270" y="55"/>
                  </a:lnTo>
                  <a:cubicBezTo>
                    <a:pt x="2211" y="20"/>
                    <a:pt x="2142" y="0"/>
                    <a:pt x="2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7758077" y="3147156"/>
              <a:ext cx="133232" cy="117750"/>
            </a:xfrm>
            <a:custGeom>
              <a:avLst/>
              <a:gdLst/>
              <a:ahLst/>
              <a:cxnLst/>
              <a:rect l="l" t="t" r="r" b="b"/>
              <a:pathLst>
                <a:path w="2556" h="2259" extrusionOk="0">
                  <a:moveTo>
                    <a:pt x="549" y="0"/>
                  </a:moveTo>
                  <a:lnTo>
                    <a:pt x="1" y="318"/>
                  </a:lnTo>
                  <a:lnTo>
                    <a:pt x="1986" y="1568"/>
                  </a:lnTo>
                  <a:lnTo>
                    <a:pt x="1996" y="2259"/>
                  </a:lnTo>
                  <a:lnTo>
                    <a:pt x="2544" y="1962"/>
                  </a:lnTo>
                  <a:lnTo>
                    <a:pt x="2556" y="1250"/>
                  </a:lnTo>
                  <a:lnTo>
                    <a:pt x="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7720339" y="3183904"/>
              <a:ext cx="212253" cy="64479"/>
            </a:xfrm>
            <a:custGeom>
              <a:avLst/>
              <a:gdLst/>
              <a:ahLst/>
              <a:cxnLst/>
              <a:rect l="l" t="t" r="r" b="b"/>
              <a:pathLst>
                <a:path w="4072" h="1237" extrusionOk="0">
                  <a:moveTo>
                    <a:pt x="76" y="1"/>
                  </a:moveTo>
                  <a:cubicBezTo>
                    <a:pt x="31" y="1"/>
                    <a:pt x="0" y="69"/>
                    <a:pt x="56" y="107"/>
                  </a:cubicBezTo>
                  <a:cubicBezTo>
                    <a:pt x="626" y="436"/>
                    <a:pt x="1197" y="775"/>
                    <a:pt x="1767" y="1115"/>
                  </a:cubicBezTo>
                  <a:cubicBezTo>
                    <a:pt x="1821" y="1148"/>
                    <a:pt x="1898" y="1225"/>
                    <a:pt x="1964" y="1236"/>
                  </a:cubicBezTo>
                  <a:cubicBezTo>
                    <a:pt x="1969" y="1236"/>
                    <a:pt x="1974" y="1237"/>
                    <a:pt x="1980" y="1237"/>
                  </a:cubicBezTo>
                  <a:cubicBezTo>
                    <a:pt x="2040" y="1237"/>
                    <a:pt x="2100" y="1179"/>
                    <a:pt x="2150" y="1159"/>
                  </a:cubicBezTo>
                  <a:cubicBezTo>
                    <a:pt x="2501" y="972"/>
                    <a:pt x="2841" y="786"/>
                    <a:pt x="3181" y="611"/>
                  </a:cubicBezTo>
                  <a:cubicBezTo>
                    <a:pt x="3466" y="458"/>
                    <a:pt x="3740" y="315"/>
                    <a:pt x="4025" y="161"/>
                  </a:cubicBezTo>
                  <a:cubicBezTo>
                    <a:pt x="4071" y="134"/>
                    <a:pt x="4039" y="66"/>
                    <a:pt x="3995" y="66"/>
                  </a:cubicBezTo>
                  <a:cubicBezTo>
                    <a:pt x="3987" y="66"/>
                    <a:pt x="3978" y="68"/>
                    <a:pt x="3970" y="73"/>
                  </a:cubicBezTo>
                  <a:cubicBezTo>
                    <a:pt x="3389" y="380"/>
                    <a:pt x="2808" y="687"/>
                    <a:pt x="2238" y="994"/>
                  </a:cubicBezTo>
                  <a:cubicBezTo>
                    <a:pt x="2168" y="1025"/>
                    <a:pt x="2044" y="1063"/>
                    <a:pt x="1981" y="1120"/>
                  </a:cubicBezTo>
                  <a:lnTo>
                    <a:pt x="1981" y="1120"/>
                  </a:lnTo>
                  <a:cubicBezTo>
                    <a:pt x="1961" y="1098"/>
                    <a:pt x="1896" y="1070"/>
                    <a:pt x="1876" y="1060"/>
                  </a:cubicBezTo>
                  <a:cubicBezTo>
                    <a:pt x="1547" y="863"/>
                    <a:pt x="1218" y="677"/>
                    <a:pt x="900" y="479"/>
                  </a:cubicBezTo>
                  <a:cubicBezTo>
                    <a:pt x="637" y="326"/>
                    <a:pt x="374" y="172"/>
                    <a:pt x="100" y="8"/>
                  </a:cubicBezTo>
                  <a:cubicBezTo>
                    <a:pt x="92" y="3"/>
                    <a:pt x="8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7818646" y="3242857"/>
              <a:ext cx="8079" cy="120669"/>
            </a:xfrm>
            <a:custGeom>
              <a:avLst/>
              <a:gdLst/>
              <a:ahLst/>
              <a:cxnLst/>
              <a:rect l="l" t="t" r="r" b="b"/>
              <a:pathLst>
                <a:path w="155" h="2315" extrusionOk="0">
                  <a:moveTo>
                    <a:pt x="99" y="1"/>
                  </a:moveTo>
                  <a:cubicBezTo>
                    <a:pt x="72" y="1"/>
                    <a:pt x="45" y="17"/>
                    <a:pt x="45" y="50"/>
                  </a:cubicBezTo>
                  <a:cubicBezTo>
                    <a:pt x="34" y="784"/>
                    <a:pt x="23" y="1530"/>
                    <a:pt x="1" y="2265"/>
                  </a:cubicBezTo>
                  <a:cubicBezTo>
                    <a:pt x="1" y="2298"/>
                    <a:pt x="26" y="2314"/>
                    <a:pt x="52" y="2314"/>
                  </a:cubicBezTo>
                  <a:cubicBezTo>
                    <a:pt x="78" y="2314"/>
                    <a:pt x="105" y="2298"/>
                    <a:pt x="110" y="2265"/>
                  </a:cubicBezTo>
                  <a:cubicBezTo>
                    <a:pt x="122" y="1530"/>
                    <a:pt x="132" y="784"/>
                    <a:pt x="154" y="50"/>
                  </a:cubicBezTo>
                  <a:cubicBezTo>
                    <a:pt x="154" y="17"/>
                    <a:pt x="127"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7894696" y="3283879"/>
              <a:ext cx="26896" cy="26532"/>
            </a:xfrm>
            <a:custGeom>
              <a:avLst/>
              <a:gdLst/>
              <a:ahLst/>
              <a:cxnLst/>
              <a:rect l="l" t="t" r="r" b="b"/>
              <a:pathLst>
                <a:path w="516" h="509" extrusionOk="0">
                  <a:moveTo>
                    <a:pt x="466" y="0"/>
                  </a:moveTo>
                  <a:cubicBezTo>
                    <a:pt x="457" y="0"/>
                    <a:pt x="448" y="3"/>
                    <a:pt x="439" y="9"/>
                  </a:cubicBezTo>
                  <a:lnTo>
                    <a:pt x="66" y="217"/>
                  </a:lnTo>
                  <a:cubicBezTo>
                    <a:pt x="33" y="238"/>
                    <a:pt x="11" y="272"/>
                    <a:pt x="11" y="316"/>
                  </a:cubicBezTo>
                  <a:lnTo>
                    <a:pt x="0" y="458"/>
                  </a:lnTo>
                  <a:cubicBezTo>
                    <a:pt x="0" y="484"/>
                    <a:pt x="27" y="509"/>
                    <a:pt x="54" y="509"/>
                  </a:cubicBezTo>
                  <a:cubicBezTo>
                    <a:pt x="61" y="509"/>
                    <a:pt x="69" y="507"/>
                    <a:pt x="77" y="502"/>
                  </a:cubicBezTo>
                  <a:lnTo>
                    <a:pt x="461" y="294"/>
                  </a:lnTo>
                  <a:cubicBezTo>
                    <a:pt x="493" y="272"/>
                    <a:pt x="505" y="250"/>
                    <a:pt x="505" y="217"/>
                  </a:cubicBezTo>
                  <a:lnTo>
                    <a:pt x="515" y="53"/>
                  </a:lnTo>
                  <a:cubicBezTo>
                    <a:pt x="515" y="20"/>
                    <a:pt x="492"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7728939" y="3208976"/>
              <a:ext cx="31484" cy="42690"/>
            </a:xfrm>
            <a:custGeom>
              <a:avLst/>
              <a:gdLst/>
              <a:ahLst/>
              <a:cxnLst/>
              <a:rect l="l" t="t" r="r" b="b"/>
              <a:pathLst>
                <a:path w="604" h="819" extrusionOk="0">
                  <a:moveTo>
                    <a:pt x="61" y="0"/>
                  </a:moveTo>
                  <a:cubicBezTo>
                    <a:pt x="35" y="0"/>
                    <a:pt x="11" y="21"/>
                    <a:pt x="11" y="53"/>
                  </a:cubicBezTo>
                  <a:cubicBezTo>
                    <a:pt x="11" y="162"/>
                    <a:pt x="1" y="327"/>
                    <a:pt x="1" y="426"/>
                  </a:cubicBezTo>
                  <a:cubicBezTo>
                    <a:pt x="1" y="469"/>
                    <a:pt x="23" y="503"/>
                    <a:pt x="55" y="525"/>
                  </a:cubicBezTo>
                  <a:lnTo>
                    <a:pt x="505" y="810"/>
                  </a:lnTo>
                  <a:cubicBezTo>
                    <a:pt x="514" y="816"/>
                    <a:pt x="523" y="818"/>
                    <a:pt x="533" y="818"/>
                  </a:cubicBezTo>
                  <a:cubicBezTo>
                    <a:pt x="558" y="818"/>
                    <a:pt x="582" y="798"/>
                    <a:pt x="582" y="766"/>
                  </a:cubicBezTo>
                  <a:lnTo>
                    <a:pt x="593" y="393"/>
                  </a:lnTo>
                  <a:cubicBezTo>
                    <a:pt x="603" y="349"/>
                    <a:pt x="582" y="316"/>
                    <a:pt x="538" y="294"/>
                  </a:cubicBezTo>
                  <a:lnTo>
                    <a:pt x="89" y="9"/>
                  </a:lnTo>
                  <a:cubicBezTo>
                    <a:pt x="80" y="3"/>
                    <a:pt x="70"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7821565" y="2661354"/>
              <a:ext cx="82305" cy="80690"/>
            </a:xfrm>
            <a:custGeom>
              <a:avLst/>
              <a:gdLst/>
              <a:ahLst/>
              <a:cxnLst/>
              <a:rect l="l" t="t" r="r" b="b"/>
              <a:pathLst>
                <a:path w="1579" h="1548" extrusionOk="0">
                  <a:moveTo>
                    <a:pt x="795" y="0"/>
                  </a:moveTo>
                  <a:cubicBezTo>
                    <a:pt x="782" y="0"/>
                    <a:pt x="769" y="0"/>
                    <a:pt x="756" y="1"/>
                  </a:cubicBezTo>
                  <a:cubicBezTo>
                    <a:pt x="329" y="12"/>
                    <a:pt x="0" y="374"/>
                    <a:pt x="11" y="801"/>
                  </a:cubicBezTo>
                  <a:cubicBezTo>
                    <a:pt x="32" y="1216"/>
                    <a:pt x="373" y="1548"/>
                    <a:pt x="783" y="1548"/>
                  </a:cubicBezTo>
                  <a:cubicBezTo>
                    <a:pt x="796" y="1548"/>
                    <a:pt x="809" y="1547"/>
                    <a:pt x="822" y="1547"/>
                  </a:cubicBezTo>
                  <a:cubicBezTo>
                    <a:pt x="1250" y="1525"/>
                    <a:pt x="1579" y="1174"/>
                    <a:pt x="1567" y="747"/>
                  </a:cubicBezTo>
                  <a:cubicBezTo>
                    <a:pt x="1546" y="332"/>
                    <a:pt x="1206" y="0"/>
                    <a:pt x="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8125557" y="3224562"/>
              <a:ext cx="108524" cy="132971"/>
            </a:xfrm>
            <a:custGeom>
              <a:avLst/>
              <a:gdLst/>
              <a:ahLst/>
              <a:cxnLst/>
              <a:rect l="l" t="t" r="r" b="b"/>
              <a:pathLst>
                <a:path w="2082" h="2551" extrusionOk="0">
                  <a:moveTo>
                    <a:pt x="1735" y="0"/>
                  </a:moveTo>
                  <a:cubicBezTo>
                    <a:pt x="1684" y="0"/>
                    <a:pt x="1630" y="12"/>
                    <a:pt x="1580" y="39"/>
                  </a:cubicBezTo>
                  <a:lnTo>
                    <a:pt x="253" y="741"/>
                  </a:lnTo>
                  <a:cubicBezTo>
                    <a:pt x="110" y="818"/>
                    <a:pt x="23" y="960"/>
                    <a:pt x="11" y="1125"/>
                  </a:cubicBezTo>
                  <a:lnTo>
                    <a:pt x="1" y="1300"/>
                  </a:lnTo>
                  <a:lnTo>
                    <a:pt x="1974" y="2550"/>
                  </a:lnTo>
                  <a:lnTo>
                    <a:pt x="2073" y="346"/>
                  </a:lnTo>
                  <a:cubicBezTo>
                    <a:pt x="2081" y="150"/>
                    <a:pt x="1917" y="0"/>
                    <a:pt x="1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7515749" y="1451539"/>
              <a:ext cx="288095" cy="157209"/>
            </a:xfrm>
            <a:custGeom>
              <a:avLst/>
              <a:gdLst/>
              <a:ahLst/>
              <a:cxnLst/>
              <a:rect l="l" t="t" r="r" b="b"/>
              <a:pathLst>
                <a:path w="5527" h="3016" extrusionOk="0">
                  <a:moveTo>
                    <a:pt x="2753" y="0"/>
                  </a:moveTo>
                  <a:cubicBezTo>
                    <a:pt x="1547" y="0"/>
                    <a:pt x="374" y="110"/>
                    <a:pt x="1" y="702"/>
                  </a:cubicBezTo>
                  <a:lnTo>
                    <a:pt x="1" y="1513"/>
                  </a:lnTo>
                  <a:cubicBezTo>
                    <a:pt x="1" y="2336"/>
                    <a:pt x="1229" y="3016"/>
                    <a:pt x="2753" y="3016"/>
                  </a:cubicBezTo>
                  <a:cubicBezTo>
                    <a:pt x="4266" y="3016"/>
                    <a:pt x="5505" y="2336"/>
                    <a:pt x="5505" y="1513"/>
                  </a:cubicBezTo>
                  <a:cubicBezTo>
                    <a:pt x="5505" y="1284"/>
                    <a:pt x="5527" y="670"/>
                    <a:pt x="5472" y="582"/>
                  </a:cubicBezTo>
                  <a:cubicBezTo>
                    <a:pt x="5143" y="0"/>
                    <a:pt x="3850" y="0"/>
                    <a:pt x="2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515749" y="1413801"/>
              <a:ext cx="286948" cy="157261"/>
            </a:xfrm>
            <a:custGeom>
              <a:avLst/>
              <a:gdLst/>
              <a:ahLst/>
              <a:cxnLst/>
              <a:rect l="l" t="t" r="r" b="b"/>
              <a:pathLst>
                <a:path w="5505" h="3017" extrusionOk="0">
                  <a:moveTo>
                    <a:pt x="2753" y="1"/>
                  </a:moveTo>
                  <a:cubicBezTo>
                    <a:pt x="1229" y="1"/>
                    <a:pt x="1" y="680"/>
                    <a:pt x="1" y="1514"/>
                  </a:cubicBezTo>
                  <a:cubicBezTo>
                    <a:pt x="1" y="2347"/>
                    <a:pt x="1229" y="3016"/>
                    <a:pt x="2753" y="3016"/>
                  </a:cubicBezTo>
                  <a:cubicBezTo>
                    <a:pt x="4266" y="3016"/>
                    <a:pt x="5505" y="2347"/>
                    <a:pt x="5505" y="1514"/>
                  </a:cubicBezTo>
                  <a:cubicBezTo>
                    <a:pt x="5505" y="680"/>
                    <a:pt x="4266" y="1"/>
                    <a:pt x="2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510067" y="1071342"/>
              <a:ext cx="539546" cy="437537"/>
            </a:xfrm>
            <a:custGeom>
              <a:avLst/>
              <a:gdLst/>
              <a:ahLst/>
              <a:cxnLst/>
              <a:rect l="l" t="t" r="r" b="b"/>
              <a:pathLst>
                <a:path w="10351" h="8394" extrusionOk="0">
                  <a:moveTo>
                    <a:pt x="8606" y="1"/>
                  </a:moveTo>
                  <a:cubicBezTo>
                    <a:pt x="7898" y="1"/>
                    <a:pt x="4638" y="1242"/>
                    <a:pt x="4638" y="1242"/>
                  </a:cubicBezTo>
                  <a:cubicBezTo>
                    <a:pt x="4614" y="982"/>
                    <a:pt x="4413" y="858"/>
                    <a:pt x="4088" y="858"/>
                  </a:cubicBezTo>
                  <a:cubicBezTo>
                    <a:pt x="3536" y="858"/>
                    <a:pt x="2626" y="1216"/>
                    <a:pt x="1612" y="1878"/>
                  </a:cubicBezTo>
                  <a:cubicBezTo>
                    <a:pt x="0" y="2931"/>
                    <a:pt x="965" y="5113"/>
                    <a:pt x="965" y="5113"/>
                  </a:cubicBezTo>
                  <a:lnTo>
                    <a:pt x="834" y="7240"/>
                  </a:lnTo>
                  <a:cubicBezTo>
                    <a:pt x="1218" y="8007"/>
                    <a:pt x="1722" y="8259"/>
                    <a:pt x="2270" y="8358"/>
                  </a:cubicBezTo>
                  <a:cubicBezTo>
                    <a:pt x="2404" y="8383"/>
                    <a:pt x="2539" y="8393"/>
                    <a:pt x="2674" y="8393"/>
                  </a:cubicBezTo>
                  <a:cubicBezTo>
                    <a:pt x="3748" y="8393"/>
                    <a:pt x="4770" y="7700"/>
                    <a:pt x="4770" y="7700"/>
                  </a:cubicBezTo>
                  <a:cubicBezTo>
                    <a:pt x="4770" y="7700"/>
                    <a:pt x="4649" y="6516"/>
                    <a:pt x="4704" y="6483"/>
                  </a:cubicBezTo>
                  <a:cubicBezTo>
                    <a:pt x="4759" y="6451"/>
                    <a:pt x="9561" y="2931"/>
                    <a:pt x="9955" y="2492"/>
                  </a:cubicBezTo>
                  <a:cubicBezTo>
                    <a:pt x="10350" y="2054"/>
                    <a:pt x="9989" y="1539"/>
                    <a:pt x="9989" y="1539"/>
                  </a:cubicBezTo>
                  <a:cubicBezTo>
                    <a:pt x="10298" y="731"/>
                    <a:pt x="9684" y="644"/>
                    <a:pt x="9405" y="644"/>
                  </a:cubicBezTo>
                  <a:cubicBezTo>
                    <a:pt x="9327" y="644"/>
                    <a:pt x="9276" y="650"/>
                    <a:pt x="9276" y="650"/>
                  </a:cubicBezTo>
                  <a:cubicBezTo>
                    <a:pt x="9276" y="650"/>
                    <a:pt x="9221" y="80"/>
                    <a:pt x="8662" y="4"/>
                  </a:cubicBezTo>
                  <a:cubicBezTo>
                    <a:pt x="8645" y="2"/>
                    <a:pt x="8627" y="1"/>
                    <a:pt x="8606" y="1"/>
                  </a:cubicBezTo>
                  <a:close/>
                </a:path>
              </a:pathLst>
            </a:custGeom>
            <a:solidFill>
              <a:srgbClr val="FFBD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7828550" y="1156201"/>
              <a:ext cx="100236" cy="80637"/>
            </a:xfrm>
            <a:custGeom>
              <a:avLst/>
              <a:gdLst/>
              <a:ahLst/>
              <a:cxnLst/>
              <a:rect l="l" t="t" r="r" b="b"/>
              <a:pathLst>
                <a:path w="1923" h="1547" extrusionOk="0">
                  <a:moveTo>
                    <a:pt x="146" y="1"/>
                  </a:moveTo>
                  <a:cubicBezTo>
                    <a:pt x="63" y="1"/>
                    <a:pt x="0" y="115"/>
                    <a:pt x="96" y="162"/>
                  </a:cubicBezTo>
                  <a:cubicBezTo>
                    <a:pt x="754" y="459"/>
                    <a:pt x="1269" y="996"/>
                    <a:pt x="1752" y="1522"/>
                  </a:cubicBezTo>
                  <a:cubicBezTo>
                    <a:pt x="1767" y="1539"/>
                    <a:pt x="1784" y="1547"/>
                    <a:pt x="1802" y="1547"/>
                  </a:cubicBezTo>
                  <a:cubicBezTo>
                    <a:pt x="1862" y="1547"/>
                    <a:pt x="1923" y="1461"/>
                    <a:pt x="1872" y="1402"/>
                  </a:cubicBezTo>
                  <a:cubicBezTo>
                    <a:pt x="1379" y="854"/>
                    <a:pt x="853" y="305"/>
                    <a:pt x="184" y="9"/>
                  </a:cubicBezTo>
                  <a:cubicBezTo>
                    <a:pt x="171" y="3"/>
                    <a:pt x="158" y="1"/>
                    <a:pt x="146"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7680203" y="1190082"/>
              <a:ext cx="51656" cy="116239"/>
            </a:xfrm>
            <a:custGeom>
              <a:avLst/>
              <a:gdLst/>
              <a:ahLst/>
              <a:cxnLst/>
              <a:rect l="l" t="t" r="r" b="b"/>
              <a:pathLst>
                <a:path w="991" h="2230" extrusionOk="0">
                  <a:moveTo>
                    <a:pt x="838" y="0"/>
                  </a:moveTo>
                  <a:cubicBezTo>
                    <a:pt x="796" y="0"/>
                    <a:pt x="755" y="28"/>
                    <a:pt x="760" y="83"/>
                  </a:cubicBezTo>
                  <a:cubicBezTo>
                    <a:pt x="815" y="818"/>
                    <a:pt x="552" y="1541"/>
                    <a:pt x="59" y="2078"/>
                  </a:cubicBezTo>
                  <a:cubicBezTo>
                    <a:pt x="1" y="2144"/>
                    <a:pt x="55" y="2229"/>
                    <a:pt x="118" y="2229"/>
                  </a:cubicBezTo>
                  <a:cubicBezTo>
                    <a:pt x="139" y="2229"/>
                    <a:pt x="160" y="2221"/>
                    <a:pt x="179" y="2199"/>
                  </a:cubicBezTo>
                  <a:cubicBezTo>
                    <a:pt x="705" y="1639"/>
                    <a:pt x="990" y="861"/>
                    <a:pt x="925" y="83"/>
                  </a:cubicBezTo>
                  <a:cubicBezTo>
                    <a:pt x="925" y="28"/>
                    <a:pt x="881" y="0"/>
                    <a:pt x="838"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7714344" y="1231729"/>
              <a:ext cx="87205" cy="21006"/>
            </a:xfrm>
            <a:custGeom>
              <a:avLst/>
              <a:gdLst/>
              <a:ahLst/>
              <a:cxnLst/>
              <a:rect l="l" t="t" r="r" b="b"/>
              <a:pathLst>
                <a:path w="1673" h="403" extrusionOk="0">
                  <a:moveTo>
                    <a:pt x="1207" y="0"/>
                  </a:moveTo>
                  <a:cubicBezTo>
                    <a:pt x="824" y="0"/>
                    <a:pt x="447" y="84"/>
                    <a:pt x="94" y="248"/>
                  </a:cubicBezTo>
                  <a:cubicBezTo>
                    <a:pt x="1" y="286"/>
                    <a:pt x="51" y="403"/>
                    <a:pt x="135" y="403"/>
                  </a:cubicBezTo>
                  <a:cubicBezTo>
                    <a:pt x="150" y="403"/>
                    <a:pt x="166" y="399"/>
                    <a:pt x="182" y="391"/>
                  </a:cubicBezTo>
                  <a:cubicBezTo>
                    <a:pt x="508" y="249"/>
                    <a:pt x="866" y="171"/>
                    <a:pt x="1222" y="171"/>
                  </a:cubicBezTo>
                  <a:cubicBezTo>
                    <a:pt x="1332" y="171"/>
                    <a:pt x="1443" y="178"/>
                    <a:pt x="1553" y="194"/>
                  </a:cubicBezTo>
                  <a:cubicBezTo>
                    <a:pt x="1560" y="196"/>
                    <a:pt x="1567" y="197"/>
                    <a:pt x="1574" y="197"/>
                  </a:cubicBezTo>
                  <a:cubicBezTo>
                    <a:pt x="1610" y="197"/>
                    <a:pt x="1644" y="174"/>
                    <a:pt x="1662" y="128"/>
                  </a:cubicBezTo>
                  <a:cubicBezTo>
                    <a:pt x="1673" y="95"/>
                    <a:pt x="1640" y="29"/>
                    <a:pt x="1597" y="29"/>
                  </a:cubicBezTo>
                  <a:cubicBezTo>
                    <a:pt x="1467" y="10"/>
                    <a:pt x="1337" y="0"/>
                    <a:pt x="1207"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7648667" y="1134882"/>
              <a:ext cx="107586" cy="64374"/>
            </a:xfrm>
            <a:custGeom>
              <a:avLst/>
              <a:gdLst/>
              <a:ahLst/>
              <a:cxnLst/>
              <a:rect l="l" t="t" r="r" b="b"/>
              <a:pathLst>
                <a:path w="2064" h="1235" extrusionOk="0">
                  <a:moveTo>
                    <a:pt x="1934" y="1"/>
                  </a:moveTo>
                  <a:cubicBezTo>
                    <a:pt x="1921" y="1"/>
                    <a:pt x="1906" y="5"/>
                    <a:pt x="1892" y="13"/>
                  </a:cubicBezTo>
                  <a:cubicBezTo>
                    <a:pt x="1278" y="342"/>
                    <a:pt x="674" y="693"/>
                    <a:pt x="82" y="1076"/>
                  </a:cubicBezTo>
                  <a:cubicBezTo>
                    <a:pt x="1" y="1122"/>
                    <a:pt x="47" y="1235"/>
                    <a:pt x="121" y="1235"/>
                  </a:cubicBezTo>
                  <a:cubicBezTo>
                    <a:pt x="137" y="1235"/>
                    <a:pt x="153" y="1230"/>
                    <a:pt x="170" y="1219"/>
                  </a:cubicBezTo>
                  <a:cubicBezTo>
                    <a:pt x="762" y="846"/>
                    <a:pt x="1365" y="495"/>
                    <a:pt x="1979" y="166"/>
                  </a:cubicBezTo>
                  <a:cubicBezTo>
                    <a:pt x="2063" y="119"/>
                    <a:pt x="2012" y="1"/>
                    <a:pt x="1934"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7841164" y="1098863"/>
              <a:ext cx="162943" cy="72193"/>
            </a:xfrm>
            <a:custGeom>
              <a:avLst/>
              <a:gdLst/>
              <a:ahLst/>
              <a:cxnLst/>
              <a:rect l="l" t="t" r="r" b="b"/>
              <a:pathLst>
                <a:path w="3126" h="1385" extrusionOk="0">
                  <a:moveTo>
                    <a:pt x="2999" y="0"/>
                  </a:moveTo>
                  <a:cubicBezTo>
                    <a:pt x="2992" y="0"/>
                    <a:pt x="2986" y="1"/>
                    <a:pt x="2979" y="2"/>
                  </a:cubicBezTo>
                  <a:cubicBezTo>
                    <a:pt x="1970" y="265"/>
                    <a:pt x="972" y="682"/>
                    <a:pt x="85" y="1230"/>
                  </a:cubicBezTo>
                  <a:cubicBezTo>
                    <a:pt x="1" y="1276"/>
                    <a:pt x="50" y="1385"/>
                    <a:pt x="127" y="1385"/>
                  </a:cubicBezTo>
                  <a:cubicBezTo>
                    <a:pt x="141" y="1385"/>
                    <a:pt x="157" y="1381"/>
                    <a:pt x="172" y="1372"/>
                  </a:cubicBezTo>
                  <a:cubicBezTo>
                    <a:pt x="1049" y="835"/>
                    <a:pt x="2025" y="429"/>
                    <a:pt x="3023" y="177"/>
                  </a:cubicBezTo>
                  <a:cubicBezTo>
                    <a:pt x="3126" y="146"/>
                    <a:pt x="3093" y="0"/>
                    <a:pt x="2999"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903557" y="1142700"/>
              <a:ext cx="135838" cy="70265"/>
            </a:xfrm>
            <a:custGeom>
              <a:avLst/>
              <a:gdLst/>
              <a:ahLst/>
              <a:cxnLst/>
              <a:rect l="l" t="t" r="r" b="b"/>
              <a:pathLst>
                <a:path w="2606" h="1348" extrusionOk="0">
                  <a:moveTo>
                    <a:pt x="2487" y="1"/>
                  </a:moveTo>
                  <a:cubicBezTo>
                    <a:pt x="2479" y="1"/>
                    <a:pt x="2470" y="2"/>
                    <a:pt x="2462" y="5"/>
                  </a:cubicBezTo>
                  <a:cubicBezTo>
                    <a:pt x="1617" y="279"/>
                    <a:pt x="817" y="685"/>
                    <a:pt x="82" y="1178"/>
                  </a:cubicBezTo>
                  <a:cubicBezTo>
                    <a:pt x="1" y="1233"/>
                    <a:pt x="47" y="1348"/>
                    <a:pt x="115" y="1348"/>
                  </a:cubicBezTo>
                  <a:cubicBezTo>
                    <a:pt x="129" y="1348"/>
                    <a:pt x="144" y="1343"/>
                    <a:pt x="159" y="1332"/>
                  </a:cubicBezTo>
                  <a:cubicBezTo>
                    <a:pt x="883" y="838"/>
                    <a:pt x="1672" y="443"/>
                    <a:pt x="2506" y="170"/>
                  </a:cubicBezTo>
                  <a:cubicBezTo>
                    <a:pt x="2605" y="139"/>
                    <a:pt x="2569" y="1"/>
                    <a:pt x="2487"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7699228" y="1402177"/>
              <a:ext cx="63593" cy="16367"/>
            </a:xfrm>
            <a:custGeom>
              <a:avLst/>
              <a:gdLst/>
              <a:ahLst/>
              <a:cxnLst/>
              <a:rect l="l" t="t" r="r" b="b"/>
              <a:pathLst>
                <a:path w="1220" h="314" extrusionOk="0">
                  <a:moveTo>
                    <a:pt x="1103" y="0"/>
                  </a:moveTo>
                  <a:cubicBezTo>
                    <a:pt x="1094" y="0"/>
                    <a:pt x="1085" y="2"/>
                    <a:pt x="1075" y="4"/>
                  </a:cubicBezTo>
                  <a:cubicBezTo>
                    <a:pt x="768" y="104"/>
                    <a:pt x="439" y="147"/>
                    <a:pt x="110" y="147"/>
                  </a:cubicBezTo>
                  <a:cubicBezTo>
                    <a:pt x="107" y="147"/>
                    <a:pt x="104" y="147"/>
                    <a:pt x="100" y="147"/>
                  </a:cubicBezTo>
                  <a:cubicBezTo>
                    <a:pt x="1" y="147"/>
                    <a:pt x="4" y="311"/>
                    <a:pt x="110" y="311"/>
                  </a:cubicBezTo>
                  <a:cubicBezTo>
                    <a:pt x="145" y="313"/>
                    <a:pt x="180" y="313"/>
                    <a:pt x="215" y="313"/>
                  </a:cubicBezTo>
                  <a:cubicBezTo>
                    <a:pt x="521" y="313"/>
                    <a:pt x="834" y="268"/>
                    <a:pt x="1130" y="169"/>
                  </a:cubicBezTo>
                  <a:cubicBezTo>
                    <a:pt x="1220" y="139"/>
                    <a:pt x="1192" y="0"/>
                    <a:pt x="1103"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7688386" y="874675"/>
              <a:ext cx="213191" cy="265316"/>
            </a:xfrm>
            <a:custGeom>
              <a:avLst/>
              <a:gdLst/>
              <a:ahLst/>
              <a:cxnLst/>
              <a:rect l="l" t="t" r="r" b="b"/>
              <a:pathLst>
                <a:path w="4090" h="5090" extrusionOk="0">
                  <a:moveTo>
                    <a:pt x="2073" y="1112"/>
                  </a:moveTo>
                  <a:cubicBezTo>
                    <a:pt x="2566" y="1112"/>
                    <a:pt x="2960" y="1518"/>
                    <a:pt x="2960" y="2001"/>
                  </a:cubicBezTo>
                  <a:cubicBezTo>
                    <a:pt x="2960" y="2494"/>
                    <a:pt x="2566" y="2888"/>
                    <a:pt x="2073" y="2888"/>
                  </a:cubicBezTo>
                  <a:cubicBezTo>
                    <a:pt x="1579" y="2888"/>
                    <a:pt x="1184" y="2494"/>
                    <a:pt x="1184" y="2001"/>
                  </a:cubicBezTo>
                  <a:cubicBezTo>
                    <a:pt x="1184" y="1518"/>
                    <a:pt x="1579" y="1112"/>
                    <a:pt x="2073" y="1112"/>
                  </a:cubicBezTo>
                  <a:close/>
                  <a:moveTo>
                    <a:pt x="2072" y="1"/>
                  </a:moveTo>
                  <a:cubicBezTo>
                    <a:pt x="1943" y="1"/>
                    <a:pt x="1812" y="13"/>
                    <a:pt x="1678" y="38"/>
                  </a:cubicBezTo>
                  <a:cubicBezTo>
                    <a:pt x="877" y="191"/>
                    <a:pt x="231" y="849"/>
                    <a:pt x="88" y="1660"/>
                  </a:cubicBezTo>
                  <a:cubicBezTo>
                    <a:pt x="0" y="2165"/>
                    <a:pt x="110" y="2637"/>
                    <a:pt x="340" y="3031"/>
                  </a:cubicBezTo>
                  <a:lnTo>
                    <a:pt x="340" y="3042"/>
                  </a:lnTo>
                  <a:cubicBezTo>
                    <a:pt x="417" y="3163"/>
                    <a:pt x="516" y="3261"/>
                    <a:pt x="614" y="3393"/>
                  </a:cubicBezTo>
                  <a:lnTo>
                    <a:pt x="1788" y="4950"/>
                  </a:lnTo>
                  <a:cubicBezTo>
                    <a:pt x="1859" y="5043"/>
                    <a:pt x="1965" y="5090"/>
                    <a:pt x="2074" y="5090"/>
                  </a:cubicBezTo>
                  <a:cubicBezTo>
                    <a:pt x="2182" y="5090"/>
                    <a:pt x="2291" y="5043"/>
                    <a:pt x="2368" y="4950"/>
                  </a:cubicBezTo>
                  <a:lnTo>
                    <a:pt x="3508" y="3426"/>
                  </a:lnTo>
                  <a:cubicBezTo>
                    <a:pt x="3508" y="3426"/>
                    <a:pt x="3728" y="3163"/>
                    <a:pt x="3805" y="3031"/>
                  </a:cubicBezTo>
                  <a:cubicBezTo>
                    <a:pt x="3980" y="2735"/>
                    <a:pt x="4090" y="2384"/>
                    <a:pt x="4090" y="2011"/>
                  </a:cubicBezTo>
                  <a:cubicBezTo>
                    <a:pt x="4090" y="901"/>
                    <a:pt x="3191"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8688452" y="1363188"/>
              <a:ext cx="1331064" cy="812212"/>
            </a:xfrm>
            <a:custGeom>
              <a:avLst/>
              <a:gdLst/>
              <a:ahLst/>
              <a:cxnLst/>
              <a:rect l="l" t="t" r="r" b="b"/>
              <a:pathLst>
                <a:path w="25536" h="15582" extrusionOk="0">
                  <a:moveTo>
                    <a:pt x="13007" y="0"/>
                  </a:moveTo>
                  <a:cubicBezTo>
                    <a:pt x="12744" y="0"/>
                    <a:pt x="12481" y="69"/>
                    <a:pt x="12248" y="204"/>
                  </a:cubicBezTo>
                  <a:lnTo>
                    <a:pt x="1119" y="6202"/>
                  </a:lnTo>
                  <a:cubicBezTo>
                    <a:pt x="1094" y="6021"/>
                    <a:pt x="1022" y="5959"/>
                    <a:pt x="937" y="5959"/>
                  </a:cubicBezTo>
                  <a:cubicBezTo>
                    <a:pt x="763" y="5959"/>
                    <a:pt x="535" y="6213"/>
                    <a:pt x="527" y="6234"/>
                  </a:cubicBezTo>
                  <a:cubicBezTo>
                    <a:pt x="308" y="7386"/>
                    <a:pt x="1" y="8614"/>
                    <a:pt x="999" y="9359"/>
                  </a:cubicBezTo>
                  <a:lnTo>
                    <a:pt x="10701" y="15049"/>
                  </a:lnTo>
                  <a:cubicBezTo>
                    <a:pt x="11315" y="15403"/>
                    <a:pt x="12001" y="15581"/>
                    <a:pt x="12686" y="15581"/>
                  </a:cubicBezTo>
                  <a:cubicBezTo>
                    <a:pt x="13360" y="15581"/>
                    <a:pt x="14034" y="15409"/>
                    <a:pt x="14638" y="15061"/>
                  </a:cubicBezTo>
                  <a:lnTo>
                    <a:pt x="24340" y="9480"/>
                  </a:lnTo>
                  <a:cubicBezTo>
                    <a:pt x="25536" y="8690"/>
                    <a:pt x="25360" y="6838"/>
                    <a:pt x="24998" y="6048"/>
                  </a:cubicBezTo>
                  <a:lnTo>
                    <a:pt x="13783" y="216"/>
                  </a:lnTo>
                  <a:cubicBezTo>
                    <a:pt x="13544" y="72"/>
                    <a:pt x="13275" y="0"/>
                    <a:pt x="130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8697052" y="1273168"/>
              <a:ext cx="1316156" cy="812994"/>
            </a:xfrm>
            <a:custGeom>
              <a:avLst/>
              <a:gdLst/>
              <a:ahLst/>
              <a:cxnLst/>
              <a:rect l="l" t="t" r="r" b="b"/>
              <a:pathLst>
                <a:path w="25250" h="15597" extrusionOk="0">
                  <a:moveTo>
                    <a:pt x="12816" y="0"/>
                  </a:moveTo>
                  <a:cubicBezTo>
                    <a:pt x="12519" y="0"/>
                    <a:pt x="12224" y="77"/>
                    <a:pt x="11962" y="232"/>
                  </a:cubicBezTo>
                  <a:lnTo>
                    <a:pt x="1141" y="6547"/>
                  </a:lnTo>
                  <a:cubicBezTo>
                    <a:pt x="1" y="7205"/>
                    <a:pt x="1" y="8850"/>
                    <a:pt x="1141" y="9518"/>
                  </a:cubicBezTo>
                  <a:lnTo>
                    <a:pt x="10690" y="15110"/>
                  </a:lnTo>
                  <a:cubicBezTo>
                    <a:pt x="11252" y="15435"/>
                    <a:pt x="11880" y="15597"/>
                    <a:pt x="12507" y="15597"/>
                  </a:cubicBezTo>
                  <a:cubicBezTo>
                    <a:pt x="13129" y="15597"/>
                    <a:pt x="13751" y="15438"/>
                    <a:pt x="14308" y="15121"/>
                  </a:cubicBezTo>
                  <a:lnTo>
                    <a:pt x="24099" y="9486"/>
                  </a:lnTo>
                  <a:cubicBezTo>
                    <a:pt x="25228" y="8828"/>
                    <a:pt x="25250" y="7194"/>
                    <a:pt x="24121" y="6514"/>
                  </a:cubicBezTo>
                  <a:lnTo>
                    <a:pt x="13716" y="254"/>
                  </a:lnTo>
                  <a:cubicBezTo>
                    <a:pt x="13441" y="86"/>
                    <a:pt x="13128" y="0"/>
                    <a:pt x="1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9417104" y="1362354"/>
              <a:ext cx="78344" cy="103520"/>
            </a:xfrm>
            <a:custGeom>
              <a:avLst/>
              <a:gdLst/>
              <a:ahLst/>
              <a:cxnLst/>
              <a:rect l="l" t="t" r="r" b="b"/>
              <a:pathLst>
                <a:path w="1503" h="1986" extrusionOk="0">
                  <a:moveTo>
                    <a:pt x="397" y="0"/>
                  </a:moveTo>
                  <a:cubicBezTo>
                    <a:pt x="260" y="0"/>
                    <a:pt x="118" y="97"/>
                    <a:pt x="55" y="254"/>
                  </a:cubicBezTo>
                  <a:cubicBezTo>
                    <a:pt x="1" y="407"/>
                    <a:pt x="176" y="1986"/>
                    <a:pt x="176" y="1986"/>
                  </a:cubicBezTo>
                  <a:lnTo>
                    <a:pt x="1503" y="1382"/>
                  </a:lnTo>
                  <a:lnTo>
                    <a:pt x="1503" y="1339"/>
                  </a:lnTo>
                  <a:cubicBezTo>
                    <a:pt x="1503" y="1339"/>
                    <a:pt x="560" y="12"/>
                    <a:pt x="418" y="1"/>
                  </a:cubicBezTo>
                  <a:cubicBezTo>
                    <a:pt x="411" y="0"/>
                    <a:pt x="404" y="0"/>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9237065" y="1728738"/>
              <a:ext cx="148660" cy="102790"/>
            </a:xfrm>
            <a:custGeom>
              <a:avLst/>
              <a:gdLst/>
              <a:ahLst/>
              <a:cxnLst/>
              <a:rect l="l" t="t" r="r" b="b"/>
              <a:pathLst>
                <a:path w="2852" h="1972" extrusionOk="0">
                  <a:moveTo>
                    <a:pt x="1404" y="0"/>
                  </a:moveTo>
                  <a:cubicBezTo>
                    <a:pt x="1119" y="154"/>
                    <a:pt x="440" y="515"/>
                    <a:pt x="254" y="768"/>
                  </a:cubicBezTo>
                  <a:cubicBezTo>
                    <a:pt x="56" y="1019"/>
                    <a:pt x="1" y="1392"/>
                    <a:pt x="176" y="1655"/>
                  </a:cubicBezTo>
                  <a:cubicBezTo>
                    <a:pt x="317" y="1866"/>
                    <a:pt x="577" y="1971"/>
                    <a:pt x="833" y="1971"/>
                  </a:cubicBezTo>
                  <a:cubicBezTo>
                    <a:pt x="896" y="1971"/>
                    <a:pt x="960" y="1965"/>
                    <a:pt x="1021" y="1952"/>
                  </a:cubicBezTo>
                  <a:cubicBezTo>
                    <a:pt x="1328" y="1896"/>
                    <a:pt x="1602" y="1711"/>
                    <a:pt x="1843" y="1524"/>
                  </a:cubicBezTo>
                  <a:cubicBezTo>
                    <a:pt x="2095" y="1326"/>
                    <a:pt x="2852" y="658"/>
                    <a:pt x="2852" y="658"/>
                  </a:cubicBezTo>
                  <a:lnTo>
                    <a:pt x="1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9251399" y="1778830"/>
              <a:ext cx="44619" cy="42378"/>
            </a:xfrm>
            <a:custGeom>
              <a:avLst/>
              <a:gdLst/>
              <a:ahLst/>
              <a:cxnLst/>
              <a:rect l="l" t="t" r="r" b="b"/>
              <a:pathLst>
                <a:path w="856" h="813" extrusionOk="0">
                  <a:moveTo>
                    <a:pt x="328" y="0"/>
                  </a:moveTo>
                  <a:cubicBezTo>
                    <a:pt x="250" y="0"/>
                    <a:pt x="174" y="23"/>
                    <a:pt x="110" y="80"/>
                  </a:cubicBezTo>
                  <a:cubicBezTo>
                    <a:pt x="22" y="158"/>
                    <a:pt x="0" y="343"/>
                    <a:pt x="44" y="475"/>
                  </a:cubicBezTo>
                  <a:cubicBezTo>
                    <a:pt x="77" y="607"/>
                    <a:pt x="176" y="716"/>
                    <a:pt x="296" y="782"/>
                  </a:cubicBezTo>
                  <a:cubicBezTo>
                    <a:pt x="346" y="803"/>
                    <a:pt x="399" y="813"/>
                    <a:pt x="451" y="813"/>
                  </a:cubicBezTo>
                  <a:cubicBezTo>
                    <a:pt x="537" y="813"/>
                    <a:pt x="623" y="786"/>
                    <a:pt x="691" y="738"/>
                  </a:cubicBezTo>
                  <a:cubicBezTo>
                    <a:pt x="834" y="618"/>
                    <a:pt x="856" y="387"/>
                    <a:pt x="757" y="223"/>
                  </a:cubicBezTo>
                  <a:cubicBezTo>
                    <a:pt x="689" y="117"/>
                    <a:pt x="504"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8929633" y="1548700"/>
              <a:ext cx="148087" cy="102791"/>
            </a:xfrm>
            <a:custGeom>
              <a:avLst/>
              <a:gdLst/>
              <a:ahLst/>
              <a:cxnLst/>
              <a:rect l="l" t="t" r="r" b="b"/>
              <a:pathLst>
                <a:path w="2841" h="1972" extrusionOk="0">
                  <a:moveTo>
                    <a:pt x="1404" y="0"/>
                  </a:moveTo>
                  <a:cubicBezTo>
                    <a:pt x="1119" y="154"/>
                    <a:pt x="439" y="516"/>
                    <a:pt x="242" y="768"/>
                  </a:cubicBezTo>
                  <a:cubicBezTo>
                    <a:pt x="56" y="1020"/>
                    <a:pt x="0" y="1393"/>
                    <a:pt x="176" y="1656"/>
                  </a:cubicBezTo>
                  <a:cubicBezTo>
                    <a:pt x="316" y="1867"/>
                    <a:pt x="569" y="1971"/>
                    <a:pt x="827" y="1971"/>
                  </a:cubicBezTo>
                  <a:cubicBezTo>
                    <a:pt x="892" y="1971"/>
                    <a:pt x="957" y="1965"/>
                    <a:pt x="1020" y="1952"/>
                  </a:cubicBezTo>
                  <a:cubicBezTo>
                    <a:pt x="1327" y="1897"/>
                    <a:pt x="1591" y="1711"/>
                    <a:pt x="1842" y="1525"/>
                  </a:cubicBezTo>
                  <a:cubicBezTo>
                    <a:pt x="2095" y="1327"/>
                    <a:pt x="2840" y="658"/>
                    <a:pt x="2840" y="658"/>
                  </a:cubicBezTo>
                  <a:lnTo>
                    <a:pt x="1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8942195" y="1607340"/>
              <a:ext cx="36071" cy="35184"/>
            </a:xfrm>
            <a:custGeom>
              <a:avLst/>
              <a:gdLst/>
              <a:ahLst/>
              <a:cxnLst/>
              <a:rect l="l" t="t" r="r" b="b"/>
              <a:pathLst>
                <a:path w="692" h="675" extrusionOk="0">
                  <a:moveTo>
                    <a:pt x="245" y="0"/>
                  </a:moveTo>
                  <a:cubicBezTo>
                    <a:pt x="145" y="0"/>
                    <a:pt x="52" y="43"/>
                    <a:pt x="23" y="158"/>
                  </a:cubicBezTo>
                  <a:cubicBezTo>
                    <a:pt x="1" y="235"/>
                    <a:pt x="56" y="400"/>
                    <a:pt x="132" y="498"/>
                  </a:cubicBezTo>
                  <a:cubicBezTo>
                    <a:pt x="209" y="597"/>
                    <a:pt x="308" y="663"/>
                    <a:pt x="417" y="673"/>
                  </a:cubicBezTo>
                  <a:cubicBezTo>
                    <a:pt x="425" y="674"/>
                    <a:pt x="432" y="675"/>
                    <a:pt x="439" y="675"/>
                  </a:cubicBezTo>
                  <a:cubicBezTo>
                    <a:pt x="529" y="675"/>
                    <a:pt x="607" y="611"/>
                    <a:pt x="648" y="520"/>
                  </a:cubicBezTo>
                  <a:cubicBezTo>
                    <a:pt x="692" y="378"/>
                    <a:pt x="615" y="180"/>
                    <a:pt x="494" y="81"/>
                  </a:cubicBezTo>
                  <a:cubicBezTo>
                    <a:pt x="432" y="35"/>
                    <a:pt x="336"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9142198" y="1648727"/>
              <a:ext cx="502641" cy="139747"/>
            </a:xfrm>
            <a:custGeom>
              <a:avLst/>
              <a:gdLst/>
              <a:ahLst/>
              <a:cxnLst/>
              <a:rect l="l" t="t" r="r" b="b"/>
              <a:pathLst>
                <a:path w="9643" h="2681" extrusionOk="0">
                  <a:moveTo>
                    <a:pt x="3093" y="0"/>
                  </a:moveTo>
                  <a:lnTo>
                    <a:pt x="418" y="1612"/>
                  </a:lnTo>
                  <a:cubicBezTo>
                    <a:pt x="418" y="1612"/>
                    <a:pt x="1" y="2072"/>
                    <a:pt x="4759" y="2532"/>
                  </a:cubicBezTo>
                  <a:cubicBezTo>
                    <a:pt x="5884" y="2639"/>
                    <a:pt x="6750" y="2681"/>
                    <a:pt x="7417" y="2681"/>
                  </a:cubicBezTo>
                  <a:cubicBezTo>
                    <a:pt x="9573" y="2681"/>
                    <a:pt x="9642" y="2242"/>
                    <a:pt x="9583" y="2116"/>
                  </a:cubicBezTo>
                  <a:cubicBezTo>
                    <a:pt x="9354" y="1633"/>
                    <a:pt x="3093"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8962159" y="1408797"/>
              <a:ext cx="619037" cy="392605"/>
            </a:xfrm>
            <a:custGeom>
              <a:avLst/>
              <a:gdLst/>
              <a:ahLst/>
              <a:cxnLst/>
              <a:rect l="l" t="t" r="r" b="b"/>
              <a:pathLst>
                <a:path w="11876" h="7532" extrusionOk="0">
                  <a:moveTo>
                    <a:pt x="10911" y="1"/>
                  </a:moveTo>
                  <a:cubicBezTo>
                    <a:pt x="10776" y="1"/>
                    <a:pt x="10647" y="46"/>
                    <a:pt x="10549" y="108"/>
                  </a:cubicBezTo>
                  <a:lnTo>
                    <a:pt x="9409" y="776"/>
                  </a:lnTo>
                  <a:cubicBezTo>
                    <a:pt x="9409" y="776"/>
                    <a:pt x="5231" y="2794"/>
                    <a:pt x="4343" y="3364"/>
                  </a:cubicBezTo>
                  <a:cubicBezTo>
                    <a:pt x="3444" y="3924"/>
                    <a:pt x="923" y="5151"/>
                    <a:pt x="407" y="6248"/>
                  </a:cubicBezTo>
                  <a:cubicBezTo>
                    <a:pt x="0" y="7133"/>
                    <a:pt x="578" y="7532"/>
                    <a:pt x="1203" y="7532"/>
                  </a:cubicBezTo>
                  <a:cubicBezTo>
                    <a:pt x="1352" y="7532"/>
                    <a:pt x="1504" y="7509"/>
                    <a:pt x="1646" y="7464"/>
                  </a:cubicBezTo>
                  <a:cubicBezTo>
                    <a:pt x="2370" y="7245"/>
                    <a:pt x="8773" y="3726"/>
                    <a:pt x="9485" y="3112"/>
                  </a:cubicBezTo>
                  <a:cubicBezTo>
                    <a:pt x="9891" y="2772"/>
                    <a:pt x="10516" y="2125"/>
                    <a:pt x="10988" y="1621"/>
                  </a:cubicBezTo>
                  <a:cubicBezTo>
                    <a:pt x="11393" y="1193"/>
                    <a:pt x="11875" y="678"/>
                    <a:pt x="11360" y="206"/>
                  </a:cubicBezTo>
                  <a:cubicBezTo>
                    <a:pt x="11222" y="56"/>
                    <a:pt x="11062" y="1"/>
                    <a:pt x="10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9475952" y="1450393"/>
              <a:ext cx="190934" cy="69222"/>
            </a:xfrm>
            <a:custGeom>
              <a:avLst/>
              <a:gdLst/>
              <a:ahLst/>
              <a:cxnLst/>
              <a:rect l="l" t="t" r="r" b="b"/>
              <a:pathLst>
                <a:path w="3663" h="1328" extrusionOk="0">
                  <a:moveTo>
                    <a:pt x="867" y="0"/>
                  </a:moveTo>
                  <a:lnTo>
                    <a:pt x="1" y="1064"/>
                  </a:lnTo>
                  <a:cubicBezTo>
                    <a:pt x="1" y="1064"/>
                    <a:pt x="2470" y="1328"/>
                    <a:pt x="2999" y="1328"/>
                  </a:cubicBezTo>
                  <a:cubicBezTo>
                    <a:pt x="3009" y="1328"/>
                    <a:pt x="3018" y="1328"/>
                    <a:pt x="3027" y="1327"/>
                  </a:cubicBezTo>
                  <a:cubicBezTo>
                    <a:pt x="3477" y="1306"/>
                    <a:pt x="3663" y="845"/>
                    <a:pt x="3663" y="845"/>
                  </a:cubicBezTo>
                  <a:lnTo>
                    <a:pt x="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8942612" y="1457429"/>
              <a:ext cx="240244" cy="215120"/>
            </a:xfrm>
            <a:custGeom>
              <a:avLst/>
              <a:gdLst/>
              <a:ahLst/>
              <a:cxnLst/>
              <a:rect l="l" t="t" r="r" b="b"/>
              <a:pathLst>
                <a:path w="4609" h="4127" extrusionOk="0">
                  <a:moveTo>
                    <a:pt x="542" y="1"/>
                  </a:moveTo>
                  <a:cubicBezTo>
                    <a:pt x="348" y="1"/>
                    <a:pt x="143" y="132"/>
                    <a:pt x="136" y="238"/>
                  </a:cubicBezTo>
                  <a:cubicBezTo>
                    <a:pt x="1" y="1633"/>
                    <a:pt x="1472" y="4127"/>
                    <a:pt x="1891" y="4127"/>
                  </a:cubicBezTo>
                  <a:cubicBezTo>
                    <a:pt x="1917" y="4127"/>
                    <a:pt x="1938" y="4117"/>
                    <a:pt x="1956" y="4097"/>
                  </a:cubicBezTo>
                  <a:lnTo>
                    <a:pt x="4609" y="2771"/>
                  </a:lnTo>
                  <a:cubicBezTo>
                    <a:pt x="4609" y="2771"/>
                    <a:pt x="936" y="194"/>
                    <a:pt x="728" y="52"/>
                  </a:cubicBezTo>
                  <a:cubicBezTo>
                    <a:pt x="672" y="16"/>
                    <a:pt x="607" y="1"/>
                    <a:pt x="5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9438840" y="1278954"/>
              <a:ext cx="98360" cy="202662"/>
            </a:xfrm>
            <a:custGeom>
              <a:avLst/>
              <a:gdLst/>
              <a:ahLst/>
              <a:cxnLst/>
              <a:rect l="l" t="t" r="r" b="b"/>
              <a:pathLst>
                <a:path w="1887" h="3888" extrusionOk="0">
                  <a:moveTo>
                    <a:pt x="1886" y="0"/>
                  </a:moveTo>
                  <a:cubicBezTo>
                    <a:pt x="1886" y="0"/>
                    <a:pt x="1151" y="209"/>
                    <a:pt x="987" y="538"/>
                  </a:cubicBezTo>
                  <a:cubicBezTo>
                    <a:pt x="559" y="1426"/>
                    <a:pt x="1" y="3783"/>
                    <a:pt x="88" y="3881"/>
                  </a:cubicBezTo>
                  <a:cubicBezTo>
                    <a:pt x="92" y="3886"/>
                    <a:pt x="98" y="3888"/>
                    <a:pt x="107" y="3888"/>
                  </a:cubicBezTo>
                  <a:cubicBezTo>
                    <a:pt x="299" y="3888"/>
                    <a:pt x="1712" y="2928"/>
                    <a:pt x="1872" y="2928"/>
                  </a:cubicBezTo>
                  <a:cubicBezTo>
                    <a:pt x="1873" y="2928"/>
                    <a:pt x="1874" y="2928"/>
                    <a:pt x="1875" y="2928"/>
                  </a:cubicBezTo>
                  <a:lnTo>
                    <a:pt x="18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9160233" y="1735984"/>
              <a:ext cx="450464" cy="54575"/>
            </a:xfrm>
            <a:custGeom>
              <a:avLst/>
              <a:gdLst/>
              <a:ahLst/>
              <a:cxnLst/>
              <a:rect l="l" t="t" r="r" b="b"/>
              <a:pathLst>
                <a:path w="8642" h="1047" extrusionOk="0">
                  <a:moveTo>
                    <a:pt x="65" y="0"/>
                  </a:moveTo>
                  <a:cubicBezTo>
                    <a:pt x="14" y="0"/>
                    <a:pt x="1" y="83"/>
                    <a:pt x="50" y="102"/>
                  </a:cubicBezTo>
                  <a:cubicBezTo>
                    <a:pt x="1092" y="486"/>
                    <a:pt x="2232" y="651"/>
                    <a:pt x="3317" y="793"/>
                  </a:cubicBezTo>
                  <a:cubicBezTo>
                    <a:pt x="4506" y="950"/>
                    <a:pt x="5695" y="1046"/>
                    <a:pt x="6883" y="1046"/>
                  </a:cubicBezTo>
                  <a:cubicBezTo>
                    <a:pt x="6944" y="1046"/>
                    <a:pt x="7005" y="1046"/>
                    <a:pt x="7066" y="1045"/>
                  </a:cubicBezTo>
                  <a:cubicBezTo>
                    <a:pt x="7571" y="1045"/>
                    <a:pt x="8087" y="1034"/>
                    <a:pt x="8579" y="946"/>
                  </a:cubicBezTo>
                  <a:cubicBezTo>
                    <a:pt x="8642" y="936"/>
                    <a:pt x="8625" y="847"/>
                    <a:pt x="8568" y="847"/>
                  </a:cubicBezTo>
                  <a:cubicBezTo>
                    <a:pt x="8565" y="847"/>
                    <a:pt x="8561" y="847"/>
                    <a:pt x="8558" y="848"/>
                  </a:cubicBezTo>
                  <a:cubicBezTo>
                    <a:pt x="8076" y="932"/>
                    <a:pt x="7581" y="961"/>
                    <a:pt x="7086" y="961"/>
                  </a:cubicBezTo>
                  <a:cubicBezTo>
                    <a:pt x="6546" y="961"/>
                    <a:pt x="6004" y="926"/>
                    <a:pt x="5477" y="892"/>
                  </a:cubicBezTo>
                  <a:cubicBezTo>
                    <a:pt x="4205" y="815"/>
                    <a:pt x="2944" y="673"/>
                    <a:pt x="1694" y="431"/>
                  </a:cubicBezTo>
                  <a:cubicBezTo>
                    <a:pt x="1146" y="322"/>
                    <a:pt x="609" y="201"/>
                    <a:pt x="83" y="3"/>
                  </a:cubicBezTo>
                  <a:cubicBezTo>
                    <a:pt x="77" y="1"/>
                    <a:pt x="7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9457135" y="1279059"/>
              <a:ext cx="77771" cy="129687"/>
            </a:xfrm>
            <a:custGeom>
              <a:avLst/>
              <a:gdLst/>
              <a:ahLst/>
              <a:cxnLst/>
              <a:rect l="l" t="t" r="r" b="b"/>
              <a:pathLst>
                <a:path w="1492" h="2488" extrusionOk="0">
                  <a:moveTo>
                    <a:pt x="1443" y="1"/>
                  </a:moveTo>
                  <a:cubicBezTo>
                    <a:pt x="1192" y="1"/>
                    <a:pt x="593" y="525"/>
                    <a:pt x="593" y="525"/>
                  </a:cubicBezTo>
                  <a:lnTo>
                    <a:pt x="0" y="2487"/>
                  </a:lnTo>
                  <a:lnTo>
                    <a:pt x="1492" y="1599"/>
                  </a:lnTo>
                  <a:lnTo>
                    <a:pt x="1492" y="10"/>
                  </a:lnTo>
                  <a:cubicBezTo>
                    <a:pt x="1477" y="4"/>
                    <a:pt x="1461" y="1"/>
                    <a:pt x="14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8992495" y="1275931"/>
              <a:ext cx="547521" cy="434983"/>
            </a:xfrm>
            <a:custGeom>
              <a:avLst/>
              <a:gdLst/>
              <a:ahLst/>
              <a:cxnLst/>
              <a:rect l="l" t="t" r="r" b="b"/>
              <a:pathLst>
                <a:path w="10504" h="8345" extrusionOk="0">
                  <a:moveTo>
                    <a:pt x="10455" y="1"/>
                  </a:moveTo>
                  <a:cubicBezTo>
                    <a:pt x="10450" y="1"/>
                    <a:pt x="10444" y="2"/>
                    <a:pt x="10438" y="4"/>
                  </a:cubicBezTo>
                  <a:cubicBezTo>
                    <a:pt x="10131" y="80"/>
                    <a:pt x="9758" y="223"/>
                    <a:pt x="9561" y="475"/>
                  </a:cubicBezTo>
                  <a:cubicBezTo>
                    <a:pt x="9429" y="662"/>
                    <a:pt x="9364" y="913"/>
                    <a:pt x="9287" y="1122"/>
                  </a:cubicBezTo>
                  <a:cubicBezTo>
                    <a:pt x="9068" y="1780"/>
                    <a:pt x="8893" y="2460"/>
                    <a:pt x="8728" y="3128"/>
                  </a:cubicBezTo>
                  <a:cubicBezTo>
                    <a:pt x="8717" y="3172"/>
                    <a:pt x="8706" y="3282"/>
                    <a:pt x="8673" y="3325"/>
                  </a:cubicBezTo>
                  <a:cubicBezTo>
                    <a:pt x="8662" y="3337"/>
                    <a:pt x="8574" y="3369"/>
                    <a:pt x="8530" y="3391"/>
                  </a:cubicBezTo>
                  <a:cubicBezTo>
                    <a:pt x="8410" y="3457"/>
                    <a:pt x="8279" y="3512"/>
                    <a:pt x="8158" y="3578"/>
                  </a:cubicBezTo>
                  <a:cubicBezTo>
                    <a:pt x="7653" y="3841"/>
                    <a:pt x="7149" y="4104"/>
                    <a:pt x="6634" y="4356"/>
                  </a:cubicBezTo>
                  <a:cubicBezTo>
                    <a:pt x="5570" y="4904"/>
                    <a:pt x="4496" y="5464"/>
                    <a:pt x="3443" y="6034"/>
                  </a:cubicBezTo>
                  <a:cubicBezTo>
                    <a:pt x="2841" y="6363"/>
                    <a:pt x="2248" y="6680"/>
                    <a:pt x="1667" y="7031"/>
                  </a:cubicBezTo>
                  <a:cubicBezTo>
                    <a:pt x="1086" y="7382"/>
                    <a:pt x="505" y="7766"/>
                    <a:pt x="34" y="8259"/>
                  </a:cubicBezTo>
                  <a:cubicBezTo>
                    <a:pt x="1" y="8292"/>
                    <a:pt x="36" y="8344"/>
                    <a:pt x="74" y="8344"/>
                  </a:cubicBezTo>
                  <a:cubicBezTo>
                    <a:pt x="86" y="8344"/>
                    <a:pt x="99" y="8339"/>
                    <a:pt x="110" y="8325"/>
                  </a:cubicBezTo>
                  <a:cubicBezTo>
                    <a:pt x="955" y="7459"/>
                    <a:pt x="2095" y="6889"/>
                    <a:pt x="3147" y="6308"/>
                  </a:cubicBezTo>
                  <a:cubicBezTo>
                    <a:pt x="4178" y="5749"/>
                    <a:pt x="5219" y="5211"/>
                    <a:pt x="6261" y="4674"/>
                  </a:cubicBezTo>
                  <a:cubicBezTo>
                    <a:pt x="6766" y="4411"/>
                    <a:pt x="7280" y="4148"/>
                    <a:pt x="7796" y="3885"/>
                  </a:cubicBezTo>
                  <a:cubicBezTo>
                    <a:pt x="8026" y="3764"/>
                    <a:pt x="8267" y="3644"/>
                    <a:pt x="8498" y="3523"/>
                  </a:cubicBezTo>
                  <a:cubicBezTo>
                    <a:pt x="8596" y="3468"/>
                    <a:pt x="8739" y="3435"/>
                    <a:pt x="8783" y="3337"/>
                  </a:cubicBezTo>
                  <a:cubicBezTo>
                    <a:pt x="8859" y="3140"/>
                    <a:pt x="8893" y="2898"/>
                    <a:pt x="8947" y="2690"/>
                  </a:cubicBezTo>
                  <a:cubicBezTo>
                    <a:pt x="9035" y="2339"/>
                    <a:pt x="9134" y="1988"/>
                    <a:pt x="9243" y="1627"/>
                  </a:cubicBezTo>
                  <a:cubicBezTo>
                    <a:pt x="9342" y="1308"/>
                    <a:pt x="9429" y="957"/>
                    <a:pt x="9583" y="650"/>
                  </a:cubicBezTo>
                  <a:cubicBezTo>
                    <a:pt x="9726" y="364"/>
                    <a:pt x="10088" y="211"/>
                    <a:pt x="10394" y="121"/>
                  </a:cubicBezTo>
                  <a:lnTo>
                    <a:pt x="10394" y="121"/>
                  </a:lnTo>
                  <a:cubicBezTo>
                    <a:pt x="10394" y="1076"/>
                    <a:pt x="10384" y="2031"/>
                    <a:pt x="10384" y="2986"/>
                  </a:cubicBezTo>
                  <a:cubicBezTo>
                    <a:pt x="10384" y="3019"/>
                    <a:pt x="10408" y="3035"/>
                    <a:pt x="10433" y="3035"/>
                  </a:cubicBezTo>
                  <a:cubicBezTo>
                    <a:pt x="10457" y="3035"/>
                    <a:pt x="10482" y="3019"/>
                    <a:pt x="10482" y="2986"/>
                  </a:cubicBezTo>
                  <a:cubicBezTo>
                    <a:pt x="10493" y="2010"/>
                    <a:pt x="10493" y="1034"/>
                    <a:pt x="10504" y="58"/>
                  </a:cubicBezTo>
                  <a:cubicBezTo>
                    <a:pt x="10504" y="22"/>
                    <a:pt x="10482" y="1"/>
                    <a:pt x="10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9502171" y="1455501"/>
              <a:ext cx="46808" cy="52281"/>
            </a:xfrm>
            <a:custGeom>
              <a:avLst/>
              <a:gdLst/>
              <a:ahLst/>
              <a:cxnLst/>
              <a:rect l="l" t="t" r="r" b="b"/>
              <a:pathLst>
                <a:path w="898" h="1003" extrusionOk="0">
                  <a:moveTo>
                    <a:pt x="824" y="1"/>
                  </a:moveTo>
                  <a:cubicBezTo>
                    <a:pt x="820" y="1"/>
                    <a:pt x="817" y="1"/>
                    <a:pt x="813" y="1"/>
                  </a:cubicBezTo>
                  <a:cubicBezTo>
                    <a:pt x="342" y="67"/>
                    <a:pt x="145" y="550"/>
                    <a:pt x="14" y="944"/>
                  </a:cubicBezTo>
                  <a:cubicBezTo>
                    <a:pt x="0" y="977"/>
                    <a:pt x="31" y="1003"/>
                    <a:pt x="63" y="1003"/>
                  </a:cubicBezTo>
                  <a:cubicBezTo>
                    <a:pt x="83" y="1003"/>
                    <a:pt x="103" y="992"/>
                    <a:pt x="112" y="966"/>
                  </a:cubicBezTo>
                  <a:cubicBezTo>
                    <a:pt x="233" y="604"/>
                    <a:pt x="408" y="155"/>
                    <a:pt x="835" y="100"/>
                  </a:cubicBezTo>
                  <a:cubicBezTo>
                    <a:pt x="898" y="90"/>
                    <a:pt x="881"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9159764" y="1642628"/>
              <a:ext cx="179310" cy="99038"/>
            </a:xfrm>
            <a:custGeom>
              <a:avLst/>
              <a:gdLst/>
              <a:ahLst/>
              <a:cxnLst/>
              <a:rect l="l" t="t" r="r" b="b"/>
              <a:pathLst>
                <a:path w="3440" h="1900" extrusionOk="0">
                  <a:moveTo>
                    <a:pt x="3364" y="1"/>
                  </a:moveTo>
                  <a:cubicBezTo>
                    <a:pt x="3355" y="1"/>
                    <a:pt x="3347" y="3"/>
                    <a:pt x="3337" y="8"/>
                  </a:cubicBezTo>
                  <a:cubicBezTo>
                    <a:pt x="2241" y="610"/>
                    <a:pt x="1145" y="1202"/>
                    <a:pt x="48" y="1794"/>
                  </a:cubicBezTo>
                  <a:cubicBezTo>
                    <a:pt x="1" y="1823"/>
                    <a:pt x="35" y="1900"/>
                    <a:pt x="80" y="1900"/>
                  </a:cubicBezTo>
                  <a:cubicBezTo>
                    <a:pt x="87" y="1900"/>
                    <a:pt x="95" y="1898"/>
                    <a:pt x="103" y="1893"/>
                  </a:cubicBezTo>
                  <a:cubicBezTo>
                    <a:pt x="1199" y="1290"/>
                    <a:pt x="2295" y="698"/>
                    <a:pt x="3392" y="106"/>
                  </a:cubicBezTo>
                  <a:cubicBezTo>
                    <a:pt x="3439" y="78"/>
                    <a:pt x="3413" y="1"/>
                    <a:pt x="3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9113112" y="1597280"/>
              <a:ext cx="218352" cy="139486"/>
            </a:xfrm>
            <a:custGeom>
              <a:avLst/>
              <a:gdLst/>
              <a:ahLst/>
              <a:cxnLst/>
              <a:rect l="l" t="t" r="r" b="b"/>
              <a:pathLst>
                <a:path w="4189" h="2676" extrusionOk="0">
                  <a:moveTo>
                    <a:pt x="4188" y="1"/>
                  </a:moveTo>
                  <a:lnTo>
                    <a:pt x="77" y="2292"/>
                  </a:lnTo>
                  <a:lnTo>
                    <a:pt x="0" y="2676"/>
                  </a:lnTo>
                  <a:cubicBezTo>
                    <a:pt x="1097" y="2084"/>
                    <a:pt x="3070" y="976"/>
                    <a:pt x="4166" y="373"/>
                  </a:cubicBezTo>
                  <a:lnTo>
                    <a:pt x="41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979933" y="1720138"/>
              <a:ext cx="110922" cy="54419"/>
            </a:xfrm>
            <a:custGeom>
              <a:avLst/>
              <a:gdLst/>
              <a:ahLst/>
              <a:cxnLst/>
              <a:rect l="l" t="t" r="r" b="b"/>
              <a:pathLst>
                <a:path w="2128" h="1044" extrusionOk="0">
                  <a:moveTo>
                    <a:pt x="231" y="0"/>
                  </a:moveTo>
                  <a:cubicBezTo>
                    <a:pt x="143" y="110"/>
                    <a:pt x="55" y="263"/>
                    <a:pt x="12" y="428"/>
                  </a:cubicBezTo>
                  <a:cubicBezTo>
                    <a:pt x="0" y="548"/>
                    <a:pt x="44" y="658"/>
                    <a:pt x="99" y="746"/>
                  </a:cubicBezTo>
                  <a:cubicBezTo>
                    <a:pt x="231" y="921"/>
                    <a:pt x="450" y="1020"/>
                    <a:pt x="669" y="1042"/>
                  </a:cubicBezTo>
                  <a:cubicBezTo>
                    <a:pt x="690" y="1043"/>
                    <a:pt x="710" y="1044"/>
                    <a:pt x="730" y="1044"/>
                  </a:cubicBezTo>
                  <a:cubicBezTo>
                    <a:pt x="1371" y="1044"/>
                    <a:pt x="2061" y="560"/>
                    <a:pt x="2061" y="560"/>
                  </a:cubicBezTo>
                  <a:lnTo>
                    <a:pt x="2127" y="176"/>
                  </a:lnTo>
                  <a:lnTo>
                    <a:pt x="2127" y="176"/>
                  </a:lnTo>
                  <a:cubicBezTo>
                    <a:pt x="1668" y="538"/>
                    <a:pt x="1130" y="737"/>
                    <a:pt x="767" y="737"/>
                  </a:cubicBezTo>
                  <a:cubicBezTo>
                    <a:pt x="679" y="737"/>
                    <a:pt x="602" y="725"/>
                    <a:pt x="538" y="702"/>
                  </a:cubicBezTo>
                  <a:cubicBezTo>
                    <a:pt x="56" y="538"/>
                    <a:pt x="231"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9289137" y="1973881"/>
              <a:ext cx="109775" cy="68075"/>
            </a:xfrm>
            <a:custGeom>
              <a:avLst/>
              <a:gdLst/>
              <a:ahLst/>
              <a:cxnLst/>
              <a:rect l="l" t="t" r="r" b="b"/>
              <a:pathLst>
                <a:path w="2106" h="1306" extrusionOk="0">
                  <a:moveTo>
                    <a:pt x="658" y="0"/>
                  </a:moveTo>
                  <a:lnTo>
                    <a:pt x="0" y="406"/>
                  </a:lnTo>
                  <a:lnTo>
                    <a:pt x="1425" y="1305"/>
                  </a:lnTo>
                  <a:lnTo>
                    <a:pt x="2105" y="877"/>
                  </a:lnTo>
                  <a:lnTo>
                    <a:pt x="1962" y="779"/>
                  </a:lnTo>
                  <a:lnTo>
                    <a:pt x="1425" y="1108"/>
                  </a:lnTo>
                  <a:lnTo>
                    <a:pt x="921" y="779"/>
                  </a:lnTo>
                  <a:lnTo>
                    <a:pt x="1392" y="494"/>
                  </a:lnTo>
                  <a:lnTo>
                    <a:pt x="1250" y="395"/>
                  </a:lnTo>
                  <a:lnTo>
                    <a:pt x="768" y="680"/>
                  </a:lnTo>
                  <a:lnTo>
                    <a:pt x="307" y="406"/>
                  </a:lnTo>
                  <a:lnTo>
                    <a:pt x="822" y="99"/>
                  </a:lnTo>
                  <a:lnTo>
                    <a:pt x="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9351374" y="1957879"/>
              <a:ext cx="95545" cy="59475"/>
            </a:xfrm>
            <a:custGeom>
              <a:avLst/>
              <a:gdLst/>
              <a:ahLst/>
              <a:cxnLst/>
              <a:rect l="l" t="t" r="r" b="b"/>
              <a:pathLst>
                <a:path w="1833" h="1141" extrusionOk="0">
                  <a:moveTo>
                    <a:pt x="812" y="0"/>
                  </a:moveTo>
                  <a:lnTo>
                    <a:pt x="637" y="99"/>
                  </a:lnTo>
                  <a:lnTo>
                    <a:pt x="724" y="319"/>
                  </a:lnTo>
                  <a:cubicBezTo>
                    <a:pt x="746" y="373"/>
                    <a:pt x="768" y="428"/>
                    <a:pt x="802" y="483"/>
                  </a:cubicBezTo>
                  <a:lnTo>
                    <a:pt x="790" y="483"/>
                  </a:lnTo>
                  <a:cubicBezTo>
                    <a:pt x="702" y="461"/>
                    <a:pt x="626" y="450"/>
                    <a:pt x="538" y="428"/>
                  </a:cubicBezTo>
                  <a:lnTo>
                    <a:pt x="188" y="373"/>
                  </a:lnTo>
                  <a:lnTo>
                    <a:pt x="1" y="483"/>
                  </a:lnTo>
                  <a:lnTo>
                    <a:pt x="812" y="614"/>
                  </a:lnTo>
                  <a:lnTo>
                    <a:pt x="999" y="1140"/>
                  </a:lnTo>
                  <a:lnTo>
                    <a:pt x="1174" y="1031"/>
                  </a:lnTo>
                  <a:lnTo>
                    <a:pt x="1087" y="801"/>
                  </a:lnTo>
                  <a:cubicBezTo>
                    <a:pt x="1053" y="746"/>
                    <a:pt x="1031" y="691"/>
                    <a:pt x="1009" y="636"/>
                  </a:cubicBezTo>
                  <a:lnTo>
                    <a:pt x="1009" y="636"/>
                  </a:lnTo>
                  <a:cubicBezTo>
                    <a:pt x="1097" y="658"/>
                    <a:pt x="1185" y="669"/>
                    <a:pt x="1284" y="691"/>
                  </a:cubicBezTo>
                  <a:lnTo>
                    <a:pt x="1645" y="757"/>
                  </a:lnTo>
                  <a:lnTo>
                    <a:pt x="1832" y="648"/>
                  </a:lnTo>
                  <a:lnTo>
                    <a:pt x="987" y="494"/>
                  </a:lnTo>
                  <a:lnTo>
                    <a:pt x="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9402248" y="1932181"/>
              <a:ext cx="91532" cy="68023"/>
            </a:xfrm>
            <a:custGeom>
              <a:avLst/>
              <a:gdLst/>
              <a:ahLst/>
              <a:cxnLst/>
              <a:rect l="l" t="t" r="r" b="b"/>
              <a:pathLst>
                <a:path w="1756" h="1305" extrusionOk="0">
                  <a:moveTo>
                    <a:pt x="808" y="150"/>
                  </a:moveTo>
                  <a:cubicBezTo>
                    <a:pt x="951" y="150"/>
                    <a:pt x="1108" y="202"/>
                    <a:pt x="1239" y="285"/>
                  </a:cubicBezTo>
                  <a:cubicBezTo>
                    <a:pt x="1459" y="439"/>
                    <a:pt x="1514" y="603"/>
                    <a:pt x="1327" y="702"/>
                  </a:cubicBezTo>
                  <a:cubicBezTo>
                    <a:pt x="1265" y="742"/>
                    <a:pt x="1185" y="761"/>
                    <a:pt x="1100" y="761"/>
                  </a:cubicBezTo>
                  <a:cubicBezTo>
                    <a:pt x="1022" y="761"/>
                    <a:pt x="941" y="744"/>
                    <a:pt x="867" y="713"/>
                  </a:cubicBezTo>
                  <a:cubicBezTo>
                    <a:pt x="834" y="702"/>
                    <a:pt x="812" y="691"/>
                    <a:pt x="779" y="669"/>
                  </a:cubicBezTo>
                  <a:lnTo>
                    <a:pt x="604" y="559"/>
                  </a:lnTo>
                  <a:cubicBezTo>
                    <a:pt x="582" y="549"/>
                    <a:pt x="560" y="527"/>
                    <a:pt x="549" y="505"/>
                  </a:cubicBezTo>
                  <a:cubicBezTo>
                    <a:pt x="439" y="395"/>
                    <a:pt x="461" y="274"/>
                    <a:pt x="582" y="208"/>
                  </a:cubicBezTo>
                  <a:cubicBezTo>
                    <a:pt x="646" y="168"/>
                    <a:pt x="725" y="150"/>
                    <a:pt x="808" y="150"/>
                  </a:cubicBezTo>
                  <a:close/>
                  <a:moveTo>
                    <a:pt x="829" y="0"/>
                  </a:moveTo>
                  <a:cubicBezTo>
                    <a:pt x="699" y="0"/>
                    <a:pt x="578" y="29"/>
                    <a:pt x="483" y="88"/>
                  </a:cubicBezTo>
                  <a:cubicBezTo>
                    <a:pt x="330" y="176"/>
                    <a:pt x="286" y="285"/>
                    <a:pt x="340" y="406"/>
                  </a:cubicBezTo>
                  <a:lnTo>
                    <a:pt x="154" y="307"/>
                  </a:lnTo>
                  <a:lnTo>
                    <a:pt x="1" y="395"/>
                  </a:lnTo>
                  <a:cubicBezTo>
                    <a:pt x="111" y="449"/>
                    <a:pt x="220" y="515"/>
                    <a:pt x="340" y="603"/>
                  </a:cubicBezTo>
                  <a:lnTo>
                    <a:pt x="1415" y="1305"/>
                  </a:lnTo>
                  <a:lnTo>
                    <a:pt x="1590" y="1206"/>
                  </a:lnTo>
                  <a:lnTo>
                    <a:pt x="1053" y="855"/>
                  </a:lnTo>
                  <a:lnTo>
                    <a:pt x="1053" y="855"/>
                  </a:lnTo>
                  <a:cubicBezTo>
                    <a:pt x="1091" y="861"/>
                    <a:pt x="1128" y="864"/>
                    <a:pt x="1166" y="864"/>
                  </a:cubicBezTo>
                  <a:cubicBezTo>
                    <a:pt x="1285" y="864"/>
                    <a:pt x="1403" y="837"/>
                    <a:pt x="1503" y="778"/>
                  </a:cubicBezTo>
                  <a:cubicBezTo>
                    <a:pt x="1722" y="658"/>
                    <a:pt x="1755" y="417"/>
                    <a:pt x="1404" y="176"/>
                  </a:cubicBezTo>
                  <a:cubicBezTo>
                    <a:pt x="1224" y="60"/>
                    <a:pt x="101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9466831" y="1899603"/>
              <a:ext cx="85746" cy="47173"/>
            </a:xfrm>
            <a:custGeom>
              <a:avLst/>
              <a:gdLst/>
              <a:ahLst/>
              <a:cxnLst/>
              <a:rect l="l" t="t" r="r" b="b"/>
              <a:pathLst>
                <a:path w="1645" h="905" extrusionOk="0">
                  <a:moveTo>
                    <a:pt x="660" y="140"/>
                  </a:moveTo>
                  <a:cubicBezTo>
                    <a:pt x="823" y="140"/>
                    <a:pt x="989" y="202"/>
                    <a:pt x="1097" y="274"/>
                  </a:cubicBezTo>
                  <a:cubicBezTo>
                    <a:pt x="1327" y="428"/>
                    <a:pt x="1360" y="603"/>
                    <a:pt x="1184" y="702"/>
                  </a:cubicBezTo>
                  <a:cubicBezTo>
                    <a:pt x="1116" y="740"/>
                    <a:pt x="1032" y="759"/>
                    <a:pt x="941" y="759"/>
                  </a:cubicBezTo>
                  <a:cubicBezTo>
                    <a:pt x="798" y="759"/>
                    <a:pt x="639" y="712"/>
                    <a:pt x="505" y="625"/>
                  </a:cubicBezTo>
                  <a:cubicBezTo>
                    <a:pt x="319" y="504"/>
                    <a:pt x="209" y="318"/>
                    <a:pt x="417" y="197"/>
                  </a:cubicBezTo>
                  <a:cubicBezTo>
                    <a:pt x="492" y="156"/>
                    <a:pt x="576" y="140"/>
                    <a:pt x="660" y="140"/>
                  </a:cubicBezTo>
                  <a:close/>
                  <a:moveTo>
                    <a:pt x="720" y="0"/>
                  </a:moveTo>
                  <a:cubicBezTo>
                    <a:pt x="564" y="0"/>
                    <a:pt x="413" y="36"/>
                    <a:pt x="285" y="110"/>
                  </a:cubicBezTo>
                  <a:cubicBezTo>
                    <a:pt x="12" y="263"/>
                    <a:pt x="0" y="516"/>
                    <a:pt x="341" y="735"/>
                  </a:cubicBezTo>
                  <a:cubicBezTo>
                    <a:pt x="511" y="850"/>
                    <a:pt x="708" y="905"/>
                    <a:pt x="896" y="905"/>
                  </a:cubicBezTo>
                  <a:cubicBezTo>
                    <a:pt x="1048" y="905"/>
                    <a:pt x="1194" y="869"/>
                    <a:pt x="1316" y="801"/>
                  </a:cubicBezTo>
                  <a:cubicBezTo>
                    <a:pt x="1547" y="669"/>
                    <a:pt x="1645" y="417"/>
                    <a:pt x="1284" y="165"/>
                  </a:cubicBezTo>
                  <a:cubicBezTo>
                    <a:pt x="1114" y="56"/>
                    <a:pt x="914" y="0"/>
                    <a:pt x="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9519424" y="1869319"/>
              <a:ext cx="61768" cy="49727"/>
            </a:xfrm>
            <a:custGeom>
              <a:avLst/>
              <a:gdLst/>
              <a:ahLst/>
              <a:cxnLst/>
              <a:rect l="l" t="t" r="r" b="b"/>
              <a:pathLst>
                <a:path w="1185" h="954" extrusionOk="0">
                  <a:moveTo>
                    <a:pt x="494" y="0"/>
                  </a:moveTo>
                  <a:cubicBezTo>
                    <a:pt x="472" y="11"/>
                    <a:pt x="461" y="22"/>
                    <a:pt x="439" y="33"/>
                  </a:cubicBezTo>
                  <a:cubicBezTo>
                    <a:pt x="318" y="99"/>
                    <a:pt x="285" y="220"/>
                    <a:pt x="373" y="329"/>
                  </a:cubicBezTo>
                  <a:lnTo>
                    <a:pt x="362" y="340"/>
                  </a:lnTo>
                  <a:lnTo>
                    <a:pt x="165" y="208"/>
                  </a:lnTo>
                  <a:lnTo>
                    <a:pt x="0" y="307"/>
                  </a:lnTo>
                  <a:cubicBezTo>
                    <a:pt x="99" y="362"/>
                    <a:pt x="209" y="427"/>
                    <a:pt x="318" y="505"/>
                  </a:cubicBezTo>
                  <a:lnTo>
                    <a:pt x="998" y="954"/>
                  </a:lnTo>
                  <a:lnTo>
                    <a:pt x="1184" y="855"/>
                  </a:lnTo>
                  <a:lnTo>
                    <a:pt x="658" y="505"/>
                  </a:lnTo>
                  <a:cubicBezTo>
                    <a:pt x="625" y="483"/>
                    <a:pt x="604" y="461"/>
                    <a:pt x="582" y="439"/>
                  </a:cubicBezTo>
                  <a:cubicBezTo>
                    <a:pt x="472" y="340"/>
                    <a:pt x="472" y="220"/>
                    <a:pt x="604" y="154"/>
                  </a:cubicBezTo>
                  <a:cubicBezTo>
                    <a:pt x="625" y="132"/>
                    <a:pt x="647" y="120"/>
                    <a:pt x="669" y="120"/>
                  </a:cubicBezTo>
                  <a:lnTo>
                    <a:pt x="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9547989" y="1847009"/>
              <a:ext cx="86892" cy="45349"/>
            </a:xfrm>
            <a:custGeom>
              <a:avLst/>
              <a:gdLst/>
              <a:ahLst/>
              <a:cxnLst/>
              <a:rect l="l" t="t" r="r" b="b"/>
              <a:pathLst>
                <a:path w="1667" h="870" extrusionOk="0">
                  <a:moveTo>
                    <a:pt x="143" y="0"/>
                  </a:moveTo>
                  <a:lnTo>
                    <a:pt x="0" y="132"/>
                  </a:lnTo>
                  <a:lnTo>
                    <a:pt x="241" y="285"/>
                  </a:lnTo>
                  <a:lnTo>
                    <a:pt x="88" y="373"/>
                  </a:lnTo>
                  <a:lnTo>
                    <a:pt x="220" y="472"/>
                  </a:lnTo>
                  <a:lnTo>
                    <a:pt x="384" y="373"/>
                  </a:lnTo>
                  <a:lnTo>
                    <a:pt x="921" y="735"/>
                  </a:lnTo>
                  <a:cubicBezTo>
                    <a:pt x="1042" y="812"/>
                    <a:pt x="1140" y="855"/>
                    <a:pt x="1250" y="867"/>
                  </a:cubicBezTo>
                  <a:cubicBezTo>
                    <a:pt x="1264" y="869"/>
                    <a:pt x="1279" y="869"/>
                    <a:pt x="1294" y="869"/>
                  </a:cubicBezTo>
                  <a:cubicBezTo>
                    <a:pt x="1370" y="869"/>
                    <a:pt x="1451" y="847"/>
                    <a:pt x="1525" y="801"/>
                  </a:cubicBezTo>
                  <a:cubicBezTo>
                    <a:pt x="1601" y="768"/>
                    <a:pt x="1645" y="724"/>
                    <a:pt x="1667" y="691"/>
                  </a:cubicBezTo>
                  <a:lnTo>
                    <a:pt x="1525" y="604"/>
                  </a:lnTo>
                  <a:cubicBezTo>
                    <a:pt x="1513" y="626"/>
                    <a:pt x="1481" y="648"/>
                    <a:pt x="1426" y="680"/>
                  </a:cubicBezTo>
                  <a:cubicBezTo>
                    <a:pt x="1389" y="700"/>
                    <a:pt x="1352" y="710"/>
                    <a:pt x="1312" y="710"/>
                  </a:cubicBezTo>
                  <a:cubicBezTo>
                    <a:pt x="1245" y="710"/>
                    <a:pt x="1173" y="681"/>
                    <a:pt x="1097" y="626"/>
                  </a:cubicBezTo>
                  <a:lnTo>
                    <a:pt x="570" y="275"/>
                  </a:lnTo>
                  <a:lnTo>
                    <a:pt x="834" y="121"/>
                  </a:lnTo>
                  <a:lnTo>
                    <a:pt x="702" y="34"/>
                  </a:lnTo>
                  <a:lnTo>
                    <a:pt x="428" y="187"/>
                  </a:ln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9667980" y="1548387"/>
              <a:ext cx="214963" cy="234406"/>
            </a:xfrm>
            <a:custGeom>
              <a:avLst/>
              <a:gdLst/>
              <a:ahLst/>
              <a:cxnLst/>
              <a:rect l="l" t="t" r="r" b="b"/>
              <a:pathLst>
                <a:path w="4124" h="4497" extrusionOk="0">
                  <a:moveTo>
                    <a:pt x="2084" y="1"/>
                  </a:moveTo>
                  <a:cubicBezTo>
                    <a:pt x="2023" y="1"/>
                    <a:pt x="1963" y="17"/>
                    <a:pt x="1908" y="50"/>
                  </a:cubicBezTo>
                  <a:lnTo>
                    <a:pt x="220" y="1015"/>
                  </a:lnTo>
                  <a:cubicBezTo>
                    <a:pt x="110" y="1081"/>
                    <a:pt x="45" y="1190"/>
                    <a:pt x="45" y="1322"/>
                  </a:cubicBezTo>
                  <a:lnTo>
                    <a:pt x="1" y="3142"/>
                  </a:lnTo>
                  <a:cubicBezTo>
                    <a:pt x="1" y="3263"/>
                    <a:pt x="66" y="3383"/>
                    <a:pt x="176" y="3449"/>
                  </a:cubicBezTo>
                  <a:lnTo>
                    <a:pt x="1821" y="4447"/>
                  </a:lnTo>
                  <a:cubicBezTo>
                    <a:pt x="1875" y="4480"/>
                    <a:pt x="1936" y="4496"/>
                    <a:pt x="1996" y="4496"/>
                  </a:cubicBezTo>
                  <a:cubicBezTo>
                    <a:pt x="2056" y="4496"/>
                    <a:pt x="2117" y="4480"/>
                    <a:pt x="2171" y="4447"/>
                  </a:cubicBezTo>
                  <a:lnTo>
                    <a:pt x="3893" y="3515"/>
                  </a:lnTo>
                  <a:cubicBezTo>
                    <a:pt x="4003" y="3449"/>
                    <a:pt x="4079" y="3339"/>
                    <a:pt x="4079" y="3208"/>
                  </a:cubicBezTo>
                  <a:lnTo>
                    <a:pt x="4113" y="1388"/>
                  </a:lnTo>
                  <a:cubicBezTo>
                    <a:pt x="4123" y="1256"/>
                    <a:pt x="4057" y="1136"/>
                    <a:pt x="3948" y="1070"/>
                  </a:cubicBezTo>
                  <a:lnTo>
                    <a:pt x="2259" y="50"/>
                  </a:lnTo>
                  <a:cubicBezTo>
                    <a:pt x="2204" y="17"/>
                    <a:pt x="2144"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9707438" y="1568716"/>
              <a:ext cx="133805" cy="117750"/>
            </a:xfrm>
            <a:custGeom>
              <a:avLst/>
              <a:gdLst/>
              <a:ahLst/>
              <a:cxnLst/>
              <a:rect l="l" t="t" r="r" b="b"/>
              <a:pathLst>
                <a:path w="2567" h="2259" extrusionOk="0">
                  <a:moveTo>
                    <a:pt x="549" y="0"/>
                  </a:moveTo>
                  <a:lnTo>
                    <a:pt x="1" y="318"/>
                  </a:lnTo>
                  <a:lnTo>
                    <a:pt x="1996" y="1568"/>
                  </a:lnTo>
                  <a:lnTo>
                    <a:pt x="1996" y="2259"/>
                  </a:lnTo>
                  <a:lnTo>
                    <a:pt x="2544" y="1962"/>
                  </a:lnTo>
                  <a:lnTo>
                    <a:pt x="2566" y="1250"/>
                  </a:lnTo>
                  <a:lnTo>
                    <a:pt x="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9670169" y="1606037"/>
              <a:ext cx="212253" cy="63905"/>
            </a:xfrm>
            <a:custGeom>
              <a:avLst/>
              <a:gdLst/>
              <a:ahLst/>
              <a:cxnLst/>
              <a:rect l="l" t="t" r="r" b="b"/>
              <a:pathLst>
                <a:path w="4072" h="1226" extrusionOk="0">
                  <a:moveTo>
                    <a:pt x="76" y="1"/>
                  </a:moveTo>
                  <a:cubicBezTo>
                    <a:pt x="32" y="1"/>
                    <a:pt x="0" y="67"/>
                    <a:pt x="46" y="96"/>
                  </a:cubicBezTo>
                  <a:cubicBezTo>
                    <a:pt x="616" y="435"/>
                    <a:pt x="1198" y="764"/>
                    <a:pt x="1768" y="1104"/>
                  </a:cubicBezTo>
                  <a:cubicBezTo>
                    <a:pt x="1823" y="1137"/>
                    <a:pt x="1900" y="1214"/>
                    <a:pt x="1965" y="1224"/>
                  </a:cubicBezTo>
                  <a:cubicBezTo>
                    <a:pt x="1970" y="1225"/>
                    <a:pt x="1974" y="1226"/>
                    <a:pt x="1979" y="1226"/>
                  </a:cubicBezTo>
                  <a:cubicBezTo>
                    <a:pt x="2032" y="1226"/>
                    <a:pt x="2101" y="1168"/>
                    <a:pt x="2151" y="1148"/>
                  </a:cubicBezTo>
                  <a:cubicBezTo>
                    <a:pt x="2492" y="961"/>
                    <a:pt x="2831" y="786"/>
                    <a:pt x="3182" y="600"/>
                  </a:cubicBezTo>
                  <a:cubicBezTo>
                    <a:pt x="3457" y="446"/>
                    <a:pt x="3742" y="304"/>
                    <a:pt x="4015" y="150"/>
                  </a:cubicBezTo>
                  <a:cubicBezTo>
                    <a:pt x="4072" y="131"/>
                    <a:pt x="4040" y="56"/>
                    <a:pt x="3987" y="56"/>
                  </a:cubicBezTo>
                  <a:cubicBezTo>
                    <a:pt x="3979" y="56"/>
                    <a:pt x="3970" y="58"/>
                    <a:pt x="3961" y="62"/>
                  </a:cubicBezTo>
                  <a:cubicBezTo>
                    <a:pt x="3391" y="369"/>
                    <a:pt x="2809" y="676"/>
                    <a:pt x="2229" y="983"/>
                  </a:cubicBezTo>
                  <a:cubicBezTo>
                    <a:pt x="2169" y="1023"/>
                    <a:pt x="2046" y="1054"/>
                    <a:pt x="1983" y="1109"/>
                  </a:cubicBezTo>
                  <a:lnTo>
                    <a:pt x="1983" y="1109"/>
                  </a:lnTo>
                  <a:cubicBezTo>
                    <a:pt x="1963" y="1087"/>
                    <a:pt x="1897" y="1059"/>
                    <a:pt x="1866" y="1049"/>
                  </a:cubicBezTo>
                  <a:cubicBezTo>
                    <a:pt x="1549" y="852"/>
                    <a:pt x="1220" y="666"/>
                    <a:pt x="891" y="468"/>
                  </a:cubicBezTo>
                  <a:lnTo>
                    <a:pt x="102" y="8"/>
                  </a:lnTo>
                  <a:cubicBezTo>
                    <a:pt x="93" y="3"/>
                    <a:pt x="85"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9768581" y="1664573"/>
              <a:ext cx="7506" cy="120513"/>
            </a:xfrm>
            <a:custGeom>
              <a:avLst/>
              <a:gdLst/>
              <a:ahLst/>
              <a:cxnLst/>
              <a:rect l="l" t="t" r="r" b="b"/>
              <a:pathLst>
                <a:path w="144" h="2312" extrusionOk="0">
                  <a:moveTo>
                    <a:pt x="94" y="0"/>
                  </a:moveTo>
                  <a:cubicBezTo>
                    <a:pt x="69" y="0"/>
                    <a:pt x="44" y="19"/>
                    <a:pt x="44" y="58"/>
                  </a:cubicBezTo>
                  <a:cubicBezTo>
                    <a:pt x="22" y="793"/>
                    <a:pt x="12" y="1527"/>
                    <a:pt x="0" y="2262"/>
                  </a:cubicBezTo>
                  <a:cubicBezTo>
                    <a:pt x="0" y="2295"/>
                    <a:pt x="25" y="2311"/>
                    <a:pt x="50" y="2311"/>
                  </a:cubicBezTo>
                  <a:cubicBezTo>
                    <a:pt x="75" y="2311"/>
                    <a:pt x="99" y="2295"/>
                    <a:pt x="99" y="2262"/>
                  </a:cubicBezTo>
                  <a:cubicBezTo>
                    <a:pt x="121" y="1527"/>
                    <a:pt x="132" y="793"/>
                    <a:pt x="143" y="58"/>
                  </a:cubicBezTo>
                  <a:cubicBezTo>
                    <a:pt x="143" y="19"/>
                    <a:pt x="118"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9844579" y="1705491"/>
              <a:ext cx="26375" cy="26584"/>
            </a:xfrm>
            <a:custGeom>
              <a:avLst/>
              <a:gdLst/>
              <a:ahLst/>
              <a:cxnLst/>
              <a:rect l="l" t="t" r="r" b="b"/>
              <a:pathLst>
                <a:path w="506" h="510" extrusionOk="0">
                  <a:moveTo>
                    <a:pt x="456" y="0"/>
                  </a:moveTo>
                  <a:cubicBezTo>
                    <a:pt x="447" y="0"/>
                    <a:pt x="438" y="3"/>
                    <a:pt x="428" y="8"/>
                  </a:cubicBezTo>
                  <a:lnTo>
                    <a:pt x="55" y="216"/>
                  </a:lnTo>
                  <a:cubicBezTo>
                    <a:pt x="23" y="237"/>
                    <a:pt x="1" y="271"/>
                    <a:pt x="1" y="315"/>
                  </a:cubicBezTo>
                  <a:lnTo>
                    <a:pt x="1" y="457"/>
                  </a:lnTo>
                  <a:cubicBezTo>
                    <a:pt x="1" y="489"/>
                    <a:pt x="24" y="509"/>
                    <a:pt x="50" y="509"/>
                  </a:cubicBezTo>
                  <a:cubicBezTo>
                    <a:pt x="59" y="509"/>
                    <a:pt x="69" y="506"/>
                    <a:pt x="77" y="501"/>
                  </a:cubicBezTo>
                  <a:lnTo>
                    <a:pt x="461" y="293"/>
                  </a:lnTo>
                  <a:cubicBezTo>
                    <a:pt x="483" y="281"/>
                    <a:pt x="505" y="249"/>
                    <a:pt x="505" y="216"/>
                  </a:cubicBezTo>
                  <a:lnTo>
                    <a:pt x="505" y="52"/>
                  </a:lnTo>
                  <a:cubicBezTo>
                    <a:pt x="505" y="26"/>
                    <a:pt x="485"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678874" y="1630848"/>
              <a:ext cx="30910" cy="42378"/>
            </a:xfrm>
            <a:custGeom>
              <a:avLst/>
              <a:gdLst/>
              <a:ahLst/>
              <a:cxnLst/>
              <a:rect l="l" t="t" r="r" b="b"/>
              <a:pathLst>
                <a:path w="593" h="813" extrusionOk="0">
                  <a:moveTo>
                    <a:pt x="60" y="0"/>
                  </a:moveTo>
                  <a:cubicBezTo>
                    <a:pt x="33" y="0"/>
                    <a:pt x="9" y="20"/>
                    <a:pt x="0" y="47"/>
                  </a:cubicBezTo>
                  <a:lnTo>
                    <a:pt x="0" y="420"/>
                  </a:lnTo>
                  <a:cubicBezTo>
                    <a:pt x="0" y="463"/>
                    <a:pt x="22" y="497"/>
                    <a:pt x="55" y="519"/>
                  </a:cubicBezTo>
                  <a:lnTo>
                    <a:pt x="505" y="804"/>
                  </a:lnTo>
                  <a:cubicBezTo>
                    <a:pt x="514" y="810"/>
                    <a:pt x="524" y="813"/>
                    <a:pt x="533" y="813"/>
                  </a:cubicBezTo>
                  <a:cubicBezTo>
                    <a:pt x="558" y="813"/>
                    <a:pt x="581" y="794"/>
                    <a:pt x="581" y="770"/>
                  </a:cubicBezTo>
                  <a:lnTo>
                    <a:pt x="592" y="387"/>
                  </a:lnTo>
                  <a:cubicBezTo>
                    <a:pt x="592" y="354"/>
                    <a:pt x="571" y="310"/>
                    <a:pt x="537" y="288"/>
                  </a:cubicBezTo>
                  <a:lnTo>
                    <a:pt x="77" y="3"/>
                  </a:lnTo>
                  <a:cubicBezTo>
                    <a:pt x="71" y="1"/>
                    <a:pt x="66"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8730777" y="3846201"/>
              <a:ext cx="108055" cy="126560"/>
            </a:xfrm>
            <a:custGeom>
              <a:avLst/>
              <a:gdLst/>
              <a:ahLst/>
              <a:cxnLst/>
              <a:rect l="l" t="t" r="r" b="b"/>
              <a:pathLst>
                <a:path w="2073" h="2428" extrusionOk="0">
                  <a:moveTo>
                    <a:pt x="1211" y="1"/>
                  </a:moveTo>
                  <a:cubicBezTo>
                    <a:pt x="1094" y="1"/>
                    <a:pt x="962" y="43"/>
                    <a:pt x="823" y="129"/>
                  </a:cubicBezTo>
                  <a:cubicBezTo>
                    <a:pt x="362" y="414"/>
                    <a:pt x="0" y="1084"/>
                    <a:pt x="22" y="1620"/>
                  </a:cubicBezTo>
                  <a:cubicBezTo>
                    <a:pt x="33" y="1883"/>
                    <a:pt x="121" y="2070"/>
                    <a:pt x="275" y="2147"/>
                  </a:cubicBezTo>
                  <a:cubicBezTo>
                    <a:pt x="275" y="2158"/>
                    <a:pt x="746" y="2410"/>
                    <a:pt x="757" y="2410"/>
                  </a:cubicBezTo>
                  <a:cubicBezTo>
                    <a:pt x="782" y="2422"/>
                    <a:pt x="800" y="2428"/>
                    <a:pt x="813" y="2428"/>
                  </a:cubicBezTo>
                  <a:cubicBezTo>
                    <a:pt x="884" y="2428"/>
                    <a:pt x="838" y="2277"/>
                    <a:pt x="1031" y="2158"/>
                  </a:cubicBezTo>
                  <a:cubicBezTo>
                    <a:pt x="1491" y="1873"/>
                    <a:pt x="1853" y="1204"/>
                    <a:pt x="1842" y="667"/>
                  </a:cubicBezTo>
                  <a:cubicBezTo>
                    <a:pt x="1831" y="404"/>
                    <a:pt x="2073" y="392"/>
                    <a:pt x="1919" y="305"/>
                  </a:cubicBezTo>
                  <a:lnTo>
                    <a:pt x="1415" y="53"/>
                  </a:lnTo>
                  <a:cubicBezTo>
                    <a:pt x="1355" y="19"/>
                    <a:pt x="1286"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8757048" y="3859962"/>
              <a:ext cx="88665" cy="115092"/>
            </a:xfrm>
            <a:custGeom>
              <a:avLst/>
              <a:gdLst/>
              <a:ahLst/>
              <a:cxnLst/>
              <a:rect l="l" t="t" r="r" b="b"/>
              <a:pathLst>
                <a:path w="1701" h="2208" extrusionOk="0">
                  <a:moveTo>
                    <a:pt x="1214" y="1"/>
                  </a:moveTo>
                  <a:cubicBezTo>
                    <a:pt x="1096" y="1"/>
                    <a:pt x="963" y="42"/>
                    <a:pt x="823" y="128"/>
                  </a:cubicBezTo>
                  <a:cubicBezTo>
                    <a:pt x="363" y="413"/>
                    <a:pt x="0" y="1083"/>
                    <a:pt x="12" y="1619"/>
                  </a:cubicBezTo>
                  <a:cubicBezTo>
                    <a:pt x="27" y="1993"/>
                    <a:pt x="217" y="2208"/>
                    <a:pt x="486" y="2208"/>
                  </a:cubicBezTo>
                  <a:cubicBezTo>
                    <a:pt x="604" y="2208"/>
                    <a:pt x="737" y="2167"/>
                    <a:pt x="877" y="2080"/>
                  </a:cubicBezTo>
                  <a:cubicBezTo>
                    <a:pt x="1338" y="1795"/>
                    <a:pt x="1700" y="1127"/>
                    <a:pt x="1678" y="589"/>
                  </a:cubicBezTo>
                  <a:cubicBezTo>
                    <a:pt x="1670" y="215"/>
                    <a:pt x="1482" y="1"/>
                    <a:pt x="1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8773050" y="3882792"/>
              <a:ext cx="57181" cy="74018"/>
            </a:xfrm>
            <a:custGeom>
              <a:avLst/>
              <a:gdLst/>
              <a:ahLst/>
              <a:cxnLst/>
              <a:rect l="l" t="t" r="r" b="b"/>
              <a:pathLst>
                <a:path w="1097" h="1420" extrusionOk="0">
                  <a:moveTo>
                    <a:pt x="782" y="1"/>
                  </a:moveTo>
                  <a:cubicBezTo>
                    <a:pt x="705" y="1"/>
                    <a:pt x="618" y="28"/>
                    <a:pt x="527" y="85"/>
                  </a:cubicBezTo>
                  <a:cubicBezTo>
                    <a:pt x="231" y="260"/>
                    <a:pt x="0" y="699"/>
                    <a:pt x="12" y="1039"/>
                  </a:cubicBezTo>
                  <a:cubicBezTo>
                    <a:pt x="19" y="1282"/>
                    <a:pt x="142" y="1420"/>
                    <a:pt x="315" y="1420"/>
                  </a:cubicBezTo>
                  <a:cubicBezTo>
                    <a:pt x="392" y="1420"/>
                    <a:pt x="479" y="1393"/>
                    <a:pt x="570" y="1335"/>
                  </a:cubicBezTo>
                  <a:cubicBezTo>
                    <a:pt x="867" y="1149"/>
                    <a:pt x="1097" y="721"/>
                    <a:pt x="1086" y="382"/>
                  </a:cubicBezTo>
                  <a:cubicBezTo>
                    <a:pt x="1078" y="139"/>
                    <a:pt x="955"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9007351" y="3662774"/>
              <a:ext cx="108107" cy="126560"/>
            </a:xfrm>
            <a:custGeom>
              <a:avLst/>
              <a:gdLst/>
              <a:ahLst/>
              <a:cxnLst/>
              <a:rect l="l" t="t" r="r" b="b"/>
              <a:pathLst>
                <a:path w="2074" h="2428" extrusionOk="0">
                  <a:moveTo>
                    <a:pt x="1203" y="0"/>
                  </a:moveTo>
                  <a:cubicBezTo>
                    <a:pt x="1086" y="0"/>
                    <a:pt x="957" y="42"/>
                    <a:pt x="823" y="129"/>
                  </a:cubicBezTo>
                  <a:cubicBezTo>
                    <a:pt x="363" y="414"/>
                    <a:pt x="1" y="1083"/>
                    <a:pt x="12" y="1620"/>
                  </a:cubicBezTo>
                  <a:cubicBezTo>
                    <a:pt x="22" y="1884"/>
                    <a:pt x="122" y="2069"/>
                    <a:pt x="275" y="2147"/>
                  </a:cubicBezTo>
                  <a:cubicBezTo>
                    <a:pt x="275" y="2157"/>
                    <a:pt x="746" y="2410"/>
                    <a:pt x="746" y="2410"/>
                  </a:cubicBezTo>
                  <a:cubicBezTo>
                    <a:pt x="771" y="2422"/>
                    <a:pt x="789" y="2428"/>
                    <a:pt x="803" y="2428"/>
                  </a:cubicBezTo>
                  <a:cubicBezTo>
                    <a:pt x="876" y="2428"/>
                    <a:pt x="838" y="2277"/>
                    <a:pt x="1031" y="2157"/>
                  </a:cubicBezTo>
                  <a:cubicBezTo>
                    <a:pt x="1492" y="1872"/>
                    <a:pt x="1854" y="1204"/>
                    <a:pt x="1832" y="666"/>
                  </a:cubicBezTo>
                  <a:cubicBezTo>
                    <a:pt x="1820" y="403"/>
                    <a:pt x="2073" y="392"/>
                    <a:pt x="1920" y="305"/>
                  </a:cubicBezTo>
                  <a:cubicBezTo>
                    <a:pt x="1908" y="305"/>
                    <a:pt x="1415" y="52"/>
                    <a:pt x="1415" y="52"/>
                  </a:cubicBezTo>
                  <a:cubicBezTo>
                    <a:pt x="1351" y="18"/>
                    <a:pt x="1279" y="0"/>
                    <a:pt x="1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9033622" y="3676535"/>
              <a:ext cx="88091" cy="115092"/>
            </a:xfrm>
            <a:custGeom>
              <a:avLst/>
              <a:gdLst/>
              <a:ahLst/>
              <a:cxnLst/>
              <a:rect l="l" t="t" r="r" b="b"/>
              <a:pathLst>
                <a:path w="1690" h="2208" extrusionOk="0">
                  <a:moveTo>
                    <a:pt x="1206" y="1"/>
                  </a:moveTo>
                  <a:cubicBezTo>
                    <a:pt x="1086" y="1"/>
                    <a:pt x="952" y="42"/>
                    <a:pt x="812" y="128"/>
                  </a:cubicBezTo>
                  <a:cubicBezTo>
                    <a:pt x="352" y="413"/>
                    <a:pt x="1" y="1082"/>
                    <a:pt x="12" y="1620"/>
                  </a:cubicBezTo>
                  <a:cubicBezTo>
                    <a:pt x="27" y="1993"/>
                    <a:pt x="218" y="2208"/>
                    <a:pt x="487" y="2208"/>
                  </a:cubicBezTo>
                  <a:cubicBezTo>
                    <a:pt x="605" y="2208"/>
                    <a:pt x="738" y="2167"/>
                    <a:pt x="878" y="2080"/>
                  </a:cubicBezTo>
                  <a:cubicBezTo>
                    <a:pt x="1338" y="1795"/>
                    <a:pt x="1689" y="1126"/>
                    <a:pt x="1679" y="589"/>
                  </a:cubicBezTo>
                  <a:cubicBezTo>
                    <a:pt x="1671" y="215"/>
                    <a:pt x="1477" y="1"/>
                    <a:pt x="1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049624" y="3699366"/>
              <a:ext cx="57233" cy="74018"/>
            </a:xfrm>
            <a:custGeom>
              <a:avLst/>
              <a:gdLst/>
              <a:ahLst/>
              <a:cxnLst/>
              <a:rect l="l" t="t" r="r" b="b"/>
              <a:pathLst>
                <a:path w="1098" h="1420" extrusionOk="0">
                  <a:moveTo>
                    <a:pt x="783" y="0"/>
                  </a:moveTo>
                  <a:cubicBezTo>
                    <a:pt x="706" y="0"/>
                    <a:pt x="618" y="28"/>
                    <a:pt x="527" y="85"/>
                  </a:cubicBezTo>
                  <a:cubicBezTo>
                    <a:pt x="232" y="261"/>
                    <a:pt x="1" y="699"/>
                    <a:pt x="12" y="1039"/>
                  </a:cubicBezTo>
                  <a:cubicBezTo>
                    <a:pt x="20" y="1282"/>
                    <a:pt x="137" y="1419"/>
                    <a:pt x="308" y="1419"/>
                  </a:cubicBezTo>
                  <a:cubicBezTo>
                    <a:pt x="383" y="1419"/>
                    <a:pt x="469" y="1392"/>
                    <a:pt x="560" y="1335"/>
                  </a:cubicBezTo>
                  <a:cubicBezTo>
                    <a:pt x="867" y="1148"/>
                    <a:pt x="1097" y="721"/>
                    <a:pt x="1087" y="381"/>
                  </a:cubicBezTo>
                  <a:cubicBezTo>
                    <a:pt x="1079" y="138"/>
                    <a:pt x="956" y="0"/>
                    <a:pt x="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8483341" y="3830668"/>
              <a:ext cx="186347" cy="144595"/>
            </a:xfrm>
            <a:custGeom>
              <a:avLst/>
              <a:gdLst/>
              <a:ahLst/>
              <a:cxnLst/>
              <a:rect l="l" t="t" r="r" b="b"/>
              <a:pathLst>
                <a:path w="3575" h="2774" extrusionOk="0">
                  <a:moveTo>
                    <a:pt x="0" y="0"/>
                  </a:moveTo>
                  <a:lnTo>
                    <a:pt x="11" y="405"/>
                  </a:lnTo>
                  <a:lnTo>
                    <a:pt x="3574" y="2774"/>
                  </a:lnTo>
                  <a:lnTo>
                    <a:pt x="3552" y="189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8483341" y="3519535"/>
              <a:ext cx="684088" cy="455729"/>
            </a:xfrm>
            <a:custGeom>
              <a:avLst/>
              <a:gdLst/>
              <a:ahLst/>
              <a:cxnLst/>
              <a:rect l="l" t="t" r="r" b="b"/>
              <a:pathLst>
                <a:path w="13124" h="8743" extrusionOk="0">
                  <a:moveTo>
                    <a:pt x="9546" y="0"/>
                  </a:moveTo>
                  <a:cubicBezTo>
                    <a:pt x="9521" y="0"/>
                    <a:pt x="9497" y="8"/>
                    <a:pt x="9473" y="27"/>
                  </a:cubicBezTo>
                  <a:lnTo>
                    <a:pt x="0" y="5969"/>
                  </a:lnTo>
                  <a:lnTo>
                    <a:pt x="3552" y="7865"/>
                  </a:lnTo>
                  <a:lnTo>
                    <a:pt x="3574" y="8743"/>
                  </a:lnTo>
                  <a:lnTo>
                    <a:pt x="13058" y="2812"/>
                  </a:lnTo>
                  <a:cubicBezTo>
                    <a:pt x="13101" y="2790"/>
                    <a:pt x="13123" y="2746"/>
                    <a:pt x="13123" y="2690"/>
                  </a:cubicBezTo>
                  <a:lnTo>
                    <a:pt x="13101" y="1945"/>
                  </a:lnTo>
                  <a:cubicBezTo>
                    <a:pt x="13091" y="1901"/>
                    <a:pt x="13069" y="1857"/>
                    <a:pt x="13025" y="1835"/>
                  </a:cubicBezTo>
                  <a:lnTo>
                    <a:pt x="9604" y="15"/>
                  </a:lnTo>
                  <a:cubicBezTo>
                    <a:pt x="9585" y="5"/>
                    <a:pt x="9565"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8485009" y="3418935"/>
              <a:ext cx="644682" cy="499775"/>
            </a:xfrm>
            <a:custGeom>
              <a:avLst/>
              <a:gdLst/>
              <a:ahLst/>
              <a:cxnLst/>
              <a:rect l="l" t="t" r="r" b="b"/>
              <a:pathLst>
                <a:path w="12368" h="9588" extrusionOk="0">
                  <a:moveTo>
                    <a:pt x="11654" y="0"/>
                  </a:moveTo>
                  <a:cubicBezTo>
                    <a:pt x="11621" y="0"/>
                    <a:pt x="11587" y="9"/>
                    <a:pt x="11556" y="27"/>
                  </a:cubicBezTo>
                  <a:lnTo>
                    <a:pt x="3465" y="5256"/>
                  </a:lnTo>
                  <a:cubicBezTo>
                    <a:pt x="3438" y="5273"/>
                    <a:pt x="3405" y="5281"/>
                    <a:pt x="3372" y="5281"/>
                  </a:cubicBezTo>
                  <a:cubicBezTo>
                    <a:pt x="3339" y="5281"/>
                    <a:pt x="3306" y="5273"/>
                    <a:pt x="3279" y="5256"/>
                  </a:cubicBezTo>
                  <a:lnTo>
                    <a:pt x="319" y="3557"/>
                  </a:lnTo>
                  <a:cubicBezTo>
                    <a:pt x="291" y="3541"/>
                    <a:pt x="261" y="3532"/>
                    <a:pt x="231" y="3532"/>
                  </a:cubicBezTo>
                  <a:cubicBezTo>
                    <a:pt x="201" y="3532"/>
                    <a:pt x="171" y="3541"/>
                    <a:pt x="144" y="3557"/>
                  </a:cubicBezTo>
                  <a:lnTo>
                    <a:pt x="78" y="3590"/>
                  </a:lnTo>
                  <a:cubicBezTo>
                    <a:pt x="34" y="3623"/>
                    <a:pt x="1" y="3689"/>
                    <a:pt x="1" y="3755"/>
                  </a:cubicBezTo>
                  <a:lnTo>
                    <a:pt x="122" y="7668"/>
                  </a:lnTo>
                  <a:cubicBezTo>
                    <a:pt x="122" y="7734"/>
                    <a:pt x="154" y="7789"/>
                    <a:pt x="209" y="7822"/>
                  </a:cubicBezTo>
                  <a:lnTo>
                    <a:pt x="3531" y="9588"/>
                  </a:lnTo>
                  <a:lnTo>
                    <a:pt x="12160" y="4435"/>
                  </a:lnTo>
                  <a:cubicBezTo>
                    <a:pt x="12214" y="4401"/>
                    <a:pt x="12248" y="4347"/>
                    <a:pt x="12248" y="4281"/>
                  </a:cubicBezTo>
                  <a:lnTo>
                    <a:pt x="12368" y="597"/>
                  </a:lnTo>
                  <a:cubicBezTo>
                    <a:pt x="12368" y="454"/>
                    <a:pt x="12291" y="312"/>
                    <a:pt x="12160" y="246"/>
                  </a:cubicBezTo>
                  <a:lnTo>
                    <a:pt x="11732" y="16"/>
                  </a:lnTo>
                  <a:cubicBezTo>
                    <a:pt x="11708" y="6"/>
                    <a:pt x="11681" y="0"/>
                    <a:pt x="1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8489022" y="3347002"/>
              <a:ext cx="636134" cy="356848"/>
            </a:xfrm>
            <a:custGeom>
              <a:avLst/>
              <a:gdLst/>
              <a:ahLst/>
              <a:cxnLst/>
              <a:rect l="l" t="t" r="r" b="b"/>
              <a:pathLst>
                <a:path w="12204" h="6846" extrusionOk="0">
                  <a:moveTo>
                    <a:pt x="8910" y="1"/>
                  </a:moveTo>
                  <a:cubicBezTo>
                    <a:pt x="8835" y="1"/>
                    <a:pt x="8760" y="20"/>
                    <a:pt x="8695" y="58"/>
                  </a:cubicBezTo>
                  <a:lnTo>
                    <a:pt x="67" y="4937"/>
                  </a:lnTo>
                  <a:cubicBezTo>
                    <a:pt x="1" y="4970"/>
                    <a:pt x="1" y="5069"/>
                    <a:pt x="67" y="5101"/>
                  </a:cubicBezTo>
                  <a:lnTo>
                    <a:pt x="3334" y="6845"/>
                  </a:lnTo>
                  <a:lnTo>
                    <a:pt x="12127" y="1834"/>
                  </a:lnTo>
                  <a:cubicBezTo>
                    <a:pt x="12203" y="1790"/>
                    <a:pt x="12193" y="1681"/>
                    <a:pt x="12127" y="1648"/>
                  </a:cubicBezTo>
                  <a:lnTo>
                    <a:pt x="9133" y="58"/>
                  </a:lnTo>
                  <a:cubicBezTo>
                    <a:pt x="9062" y="20"/>
                    <a:pt x="8985" y="1"/>
                    <a:pt x="89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8312424" y="3704057"/>
              <a:ext cx="340637" cy="400372"/>
            </a:xfrm>
            <a:custGeom>
              <a:avLst/>
              <a:gdLst/>
              <a:ahLst/>
              <a:cxnLst/>
              <a:rect l="l" t="t" r="r" b="b"/>
              <a:pathLst>
                <a:path w="6535" h="7681" extrusionOk="0">
                  <a:moveTo>
                    <a:pt x="3355" y="0"/>
                  </a:moveTo>
                  <a:cubicBezTo>
                    <a:pt x="3196" y="0"/>
                    <a:pt x="3037" y="39"/>
                    <a:pt x="2895" y="115"/>
                  </a:cubicBezTo>
                  <a:lnTo>
                    <a:pt x="1535" y="817"/>
                  </a:lnTo>
                  <a:cubicBezTo>
                    <a:pt x="1262" y="992"/>
                    <a:pt x="527" y="1442"/>
                    <a:pt x="319" y="2374"/>
                  </a:cubicBezTo>
                  <a:lnTo>
                    <a:pt x="154" y="3032"/>
                  </a:lnTo>
                  <a:cubicBezTo>
                    <a:pt x="66" y="3416"/>
                    <a:pt x="1" y="4052"/>
                    <a:pt x="12" y="4435"/>
                  </a:cubicBezTo>
                  <a:lnTo>
                    <a:pt x="66" y="5926"/>
                  </a:lnTo>
                  <a:lnTo>
                    <a:pt x="66" y="5938"/>
                  </a:lnTo>
                  <a:lnTo>
                    <a:pt x="3377" y="7680"/>
                  </a:lnTo>
                  <a:lnTo>
                    <a:pt x="3389" y="7670"/>
                  </a:lnTo>
                  <a:lnTo>
                    <a:pt x="3355" y="6365"/>
                  </a:lnTo>
                  <a:cubicBezTo>
                    <a:pt x="3334" y="5872"/>
                    <a:pt x="3399" y="5389"/>
                    <a:pt x="3531" y="4929"/>
                  </a:cubicBezTo>
                  <a:lnTo>
                    <a:pt x="3904" y="3591"/>
                  </a:lnTo>
                  <a:cubicBezTo>
                    <a:pt x="3991" y="3306"/>
                    <a:pt x="4178" y="3054"/>
                    <a:pt x="4430" y="2900"/>
                  </a:cubicBezTo>
                  <a:lnTo>
                    <a:pt x="6535" y="1596"/>
                  </a:lnTo>
                  <a:cubicBezTo>
                    <a:pt x="6535" y="1584"/>
                    <a:pt x="6524" y="1584"/>
                    <a:pt x="6524" y="1574"/>
                  </a:cubicBezTo>
                  <a:lnTo>
                    <a:pt x="3816" y="115"/>
                  </a:lnTo>
                  <a:cubicBezTo>
                    <a:pt x="3673" y="39"/>
                    <a:pt x="3514" y="0"/>
                    <a:pt x="3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8486156" y="3786622"/>
              <a:ext cx="172638" cy="317806"/>
            </a:xfrm>
            <a:custGeom>
              <a:avLst/>
              <a:gdLst/>
              <a:ahLst/>
              <a:cxnLst/>
              <a:rect l="l" t="t" r="r" b="b"/>
              <a:pathLst>
                <a:path w="3312" h="6097" extrusionOk="0">
                  <a:moveTo>
                    <a:pt x="3213" y="0"/>
                  </a:moveTo>
                  <a:lnTo>
                    <a:pt x="1097" y="1316"/>
                  </a:lnTo>
                  <a:cubicBezTo>
                    <a:pt x="834" y="1481"/>
                    <a:pt x="648" y="1722"/>
                    <a:pt x="571" y="2018"/>
                  </a:cubicBezTo>
                  <a:lnTo>
                    <a:pt x="187" y="3345"/>
                  </a:lnTo>
                  <a:cubicBezTo>
                    <a:pt x="66" y="3805"/>
                    <a:pt x="1" y="4288"/>
                    <a:pt x="22" y="4770"/>
                  </a:cubicBezTo>
                  <a:lnTo>
                    <a:pt x="56" y="6096"/>
                  </a:lnTo>
                  <a:lnTo>
                    <a:pt x="1777" y="5044"/>
                  </a:lnTo>
                  <a:lnTo>
                    <a:pt x="1898" y="4266"/>
                  </a:lnTo>
                  <a:lnTo>
                    <a:pt x="3312" y="3355"/>
                  </a:lnTo>
                  <a:lnTo>
                    <a:pt x="32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8337131" y="3924127"/>
              <a:ext cx="123640" cy="106491"/>
            </a:xfrm>
            <a:custGeom>
              <a:avLst/>
              <a:gdLst/>
              <a:ahLst/>
              <a:cxnLst/>
              <a:rect l="l" t="t" r="r" b="b"/>
              <a:pathLst>
                <a:path w="2372" h="2043" extrusionOk="0">
                  <a:moveTo>
                    <a:pt x="212" y="0"/>
                  </a:moveTo>
                  <a:cubicBezTo>
                    <a:pt x="101" y="0"/>
                    <a:pt x="1" y="88"/>
                    <a:pt x="9" y="213"/>
                  </a:cubicBezTo>
                  <a:lnTo>
                    <a:pt x="9" y="422"/>
                  </a:lnTo>
                  <a:cubicBezTo>
                    <a:pt x="31" y="1090"/>
                    <a:pt x="437" y="1584"/>
                    <a:pt x="1018" y="1901"/>
                  </a:cubicBezTo>
                  <a:lnTo>
                    <a:pt x="1061" y="1923"/>
                  </a:lnTo>
                  <a:cubicBezTo>
                    <a:pt x="1218" y="2005"/>
                    <a:pt x="1380" y="2042"/>
                    <a:pt x="1535" y="2042"/>
                  </a:cubicBezTo>
                  <a:cubicBezTo>
                    <a:pt x="1986" y="2042"/>
                    <a:pt x="2372" y="1720"/>
                    <a:pt x="2355" y="1222"/>
                  </a:cubicBezTo>
                  <a:cubicBezTo>
                    <a:pt x="2355" y="1145"/>
                    <a:pt x="2311" y="1068"/>
                    <a:pt x="2246" y="1036"/>
                  </a:cubicBezTo>
                  <a:lnTo>
                    <a:pt x="316" y="27"/>
                  </a:lnTo>
                  <a:cubicBezTo>
                    <a:pt x="282" y="9"/>
                    <a:pt x="247"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8587903" y="3923919"/>
              <a:ext cx="17775" cy="16628"/>
            </a:xfrm>
            <a:custGeom>
              <a:avLst/>
              <a:gdLst/>
              <a:ahLst/>
              <a:cxnLst/>
              <a:rect l="l" t="t" r="r" b="b"/>
              <a:pathLst>
                <a:path w="341" h="319" extrusionOk="0">
                  <a:moveTo>
                    <a:pt x="284" y="1"/>
                  </a:moveTo>
                  <a:cubicBezTo>
                    <a:pt x="277" y="1"/>
                    <a:pt x="269" y="3"/>
                    <a:pt x="263" y="9"/>
                  </a:cubicBezTo>
                  <a:lnTo>
                    <a:pt x="66" y="129"/>
                  </a:lnTo>
                  <a:cubicBezTo>
                    <a:pt x="33" y="151"/>
                    <a:pt x="0" y="195"/>
                    <a:pt x="11" y="250"/>
                  </a:cubicBezTo>
                  <a:cubicBezTo>
                    <a:pt x="11" y="290"/>
                    <a:pt x="40" y="318"/>
                    <a:pt x="68" y="318"/>
                  </a:cubicBezTo>
                  <a:cubicBezTo>
                    <a:pt x="79" y="318"/>
                    <a:pt x="90" y="314"/>
                    <a:pt x="99" y="305"/>
                  </a:cubicBezTo>
                  <a:lnTo>
                    <a:pt x="275" y="207"/>
                  </a:lnTo>
                  <a:cubicBezTo>
                    <a:pt x="318" y="173"/>
                    <a:pt x="340" y="129"/>
                    <a:pt x="340" y="85"/>
                  </a:cubicBezTo>
                  <a:lnTo>
                    <a:pt x="329" y="53"/>
                  </a:lnTo>
                  <a:cubicBezTo>
                    <a:pt x="329" y="21"/>
                    <a:pt x="30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8510133" y="3960927"/>
              <a:ext cx="101800" cy="141780"/>
            </a:xfrm>
            <a:custGeom>
              <a:avLst/>
              <a:gdLst/>
              <a:ahLst/>
              <a:cxnLst/>
              <a:rect l="l" t="t" r="r" b="b"/>
              <a:pathLst>
                <a:path w="1953" h="2720" extrusionOk="0">
                  <a:moveTo>
                    <a:pt x="1404" y="1"/>
                  </a:moveTo>
                  <a:lnTo>
                    <a:pt x="1097" y="176"/>
                  </a:lnTo>
                  <a:cubicBezTo>
                    <a:pt x="758" y="384"/>
                    <a:pt x="473" y="681"/>
                    <a:pt x="286" y="1031"/>
                  </a:cubicBezTo>
                  <a:cubicBezTo>
                    <a:pt x="100" y="1382"/>
                    <a:pt x="1" y="1777"/>
                    <a:pt x="12" y="2172"/>
                  </a:cubicBezTo>
                  <a:lnTo>
                    <a:pt x="23" y="2501"/>
                  </a:lnTo>
                  <a:lnTo>
                    <a:pt x="483" y="2720"/>
                  </a:lnTo>
                  <a:lnTo>
                    <a:pt x="549" y="2457"/>
                  </a:lnTo>
                  <a:cubicBezTo>
                    <a:pt x="539" y="2051"/>
                    <a:pt x="626" y="1656"/>
                    <a:pt x="824" y="1305"/>
                  </a:cubicBezTo>
                  <a:cubicBezTo>
                    <a:pt x="1010" y="954"/>
                    <a:pt x="1284" y="659"/>
                    <a:pt x="1624" y="450"/>
                  </a:cubicBezTo>
                  <a:lnTo>
                    <a:pt x="1953" y="242"/>
                  </a:lnTo>
                  <a:lnTo>
                    <a:pt x="1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8302155" y="3996946"/>
              <a:ext cx="233207" cy="128905"/>
            </a:xfrm>
            <a:custGeom>
              <a:avLst/>
              <a:gdLst/>
              <a:ahLst/>
              <a:cxnLst/>
              <a:rect l="l" t="t" r="r" b="b"/>
              <a:pathLst>
                <a:path w="4474" h="2473" extrusionOk="0">
                  <a:moveTo>
                    <a:pt x="0" y="0"/>
                  </a:moveTo>
                  <a:lnTo>
                    <a:pt x="22" y="439"/>
                  </a:lnTo>
                  <a:cubicBezTo>
                    <a:pt x="22" y="560"/>
                    <a:pt x="88" y="669"/>
                    <a:pt x="198" y="724"/>
                  </a:cubicBezTo>
                  <a:lnTo>
                    <a:pt x="3345" y="2412"/>
                  </a:lnTo>
                  <a:cubicBezTo>
                    <a:pt x="3422" y="2453"/>
                    <a:pt x="3506" y="2473"/>
                    <a:pt x="3590" y="2473"/>
                  </a:cubicBezTo>
                  <a:cubicBezTo>
                    <a:pt x="3684" y="2473"/>
                    <a:pt x="3778" y="2448"/>
                    <a:pt x="3859" y="2402"/>
                  </a:cubicBezTo>
                  <a:lnTo>
                    <a:pt x="4473" y="2029"/>
                  </a:lnTo>
                  <a:lnTo>
                    <a:pt x="4451" y="1469"/>
                  </a:lnTo>
                  <a:lnTo>
                    <a:pt x="3859" y="1832"/>
                  </a:lnTo>
                  <a:cubicBezTo>
                    <a:pt x="3772" y="1884"/>
                    <a:pt x="3676" y="1908"/>
                    <a:pt x="3581" y="1908"/>
                  </a:cubicBezTo>
                  <a:cubicBezTo>
                    <a:pt x="3498" y="1908"/>
                    <a:pt x="3416" y="1889"/>
                    <a:pt x="3345" y="1853"/>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8301008" y="3985478"/>
              <a:ext cx="233207" cy="110974"/>
            </a:xfrm>
            <a:custGeom>
              <a:avLst/>
              <a:gdLst/>
              <a:ahLst/>
              <a:cxnLst/>
              <a:rect l="l" t="t" r="r" b="b"/>
              <a:pathLst>
                <a:path w="4474" h="2129" extrusionOk="0">
                  <a:moveTo>
                    <a:pt x="275" y="1"/>
                  </a:moveTo>
                  <a:lnTo>
                    <a:pt x="77" y="132"/>
                  </a:lnTo>
                  <a:cubicBezTo>
                    <a:pt x="0" y="176"/>
                    <a:pt x="12" y="286"/>
                    <a:pt x="88" y="330"/>
                  </a:cubicBezTo>
                  <a:lnTo>
                    <a:pt x="3367" y="2073"/>
                  </a:lnTo>
                  <a:cubicBezTo>
                    <a:pt x="3438" y="2109"/>
                    <a:pt x="3520" y="2128"/>
                    <a:pt x="3603" y="2128"/>
                  </a:cubicBezTo>
                  <a:cubicBezTo>
                    <a:pt x="3698" y="2128"/>
                    <a:pt x="3794" y="2104"/>
                    <a:pt x="3881" y="2052"/>
                  </a:cubicBezTo>
                  <a:lnTo>
                    <a:pt x="4473" y="1689"/>
                  </a:lnTo>
                  <a:lnTo>
                    <a:pt x="4309" y="1602"/>
                  </a:lnTo>
                  <a:lnTo>
                    <a:pt x="3871" y="1865"/>
                  </a:lnTo>
                  <a:cubicBezTo>
                    <a:pt x="3792" y="1916"/>
                    <a:pt x="3701" y="1941"/>
                    <a:pt x="3609" y="1941"/>
                  </a:cubicBezTo>
                  <a:cubicBezTo>
                    <a:pt x="3523" y="1941"/>
                    <a:pt x="3435" y="1919"/>
                    <a:pt x="3355" y="1876"/>
                  </a:cubicBezTo>
                  <a:lnTo>
                    <a:pt x="275" y="232"/>
                  </a:lnTo>
                  <a:lnTo>
                    <a:pt x="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8660200" y="3700773"/>
              <a:ext cx="12041" cy="223356"/>
            </a:xfrm>
            <a:custGeom>
              <a:avLst/>
              <a:gdLst/>
              <a:ahLst/>
              <a:cxnLst/>
              <a:rect l="l" t="t" r="r" b="b"/>
              <a:pathLst>
                <a:path w="231" h="4285" extrusionOk="0">
                  <a:moveTo>
                    <a:pt x="51" y="0"/>
                  </a:moveTo>
                  <a:cubicBezTo>
                    <a:pt x="25" y="0"/>
                    <a:pt x="0" y="20"/>
                    <a:pt x="6" y="58"/>
                  </a:cubicBezTo>
                  <a:cubicBezTo>
                    <a:pt x="38" y="1450"/>
                    <a:pt x="82" y="2843"/>
                    <a:pt x="126" y="4235"/>
                  </a:cubicBezTo>
                  <a:cubicBezTo>
                    <a:pt x="126" y="4268"/>
                    <a:pt x="153" y="4284"/>
                    <a:pt x="180" y="4284"/>
                  </a:cubicBezTo>
                  <a:cubicBezTo>
                    <a:pt x="206" y="4284"/>
                    <a:pt x="230" y="4268"/>
                    <a:pt x="225" y="4235"/>
                  </a:cubicBezTo>
                  <a:cubicBezTo>
                    <a:pt x="192" y="2843"/>
                    <a:pt x="148" y="1450"/>
                    <a:pt x="104" y="58"/>
                  </a:cubicBezTo>
                  <a:cubicBezTo>
                    <a:pt x="104" y="20"/>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8485582" y="3786257"/>
              <a:ext cx="169927" cy="309310"/>
            </a:xfrm>
            <a:custGeom>
              <a:avLst/>
              <a:gdLst/>
              <a:ahLst/>
              <a:cxnLst/>
              <a:rect l="l" t="t" r="r" b="b"/>
              <a:pathLst>
                <a:path w="3260" h="5934" extrusionOk="0">
                  <a:moveTo>
                    <a:pt x="3187" y="0"/>
                  </a:moveTo>
                  <a:cubicBezTo>
                    <a:pt x="3178" y="0"/>
                    <a:pt x="3169" y="3"/>
                    <a:pt x="3159" y="7"/>
                  </a:cubicBezTo>
                  <a:cubicBezTo>
                    <a:pt x="2424" y="380"/>
                    <a:pt x="1667" y="808"/>
                    <a:pt x="1032" y="1345"/>
                  </a:cubicBezTo>
                  <a:cubicBezTo>
                    <a:pt x="932" y="1433"/>
                    <a:pt x="823" y="1532"/>
                    <a:pt x="747" y="1641"/>
                  </a:cubicBezTo>
                  <a:cubicBezTo>
                    <a:pt x="637" y="1806"/>
                    <a:pt x="571" y="2025"/>
                    <a:pt x="505" y="2212"/>
                  </a:cubicBezTo>
                  <a:cubicBezTo>
                    <a:pt x="318" y="2748"/>
                    <a:pt x="198" y="3308"/>
                    <a:pt x="111" y="3878"/>
                  </a:cubicBezTo>
                  <a:cubicBezTo>
                    <a:pt x="23" y="4546"/>
                    <a:pt x="1" y="5216"/>
                    <a:pt x="55" y="5884"/>
                  </a:cubicBezTo>
                  <a:cubicBezTo>
                    <a:pt x="55" y="5917"/>
                    <a:pt x="83" y="5933"/>
                    <a:pt x="109" y="5933"/>
                  </a:cubicBezTo>
                  <a:cubicBezTo>
                    <a:pt x="135" y="5933"/>
                    <a:pt x="160" y="5917"/>
                    <a:pt x="154" y="5884"/>
                  </a:cubicBezTo>
                  <a:cubicBezTo>
                    <a:pt x="67" y="4744"/>
                    <a:pt x="187" y="3593"/>
                    <a:pt x="516" y="2497"/>
                  </a:cubicBezTo>
                  <a:cubicBezTo>
                    <a:pt x="637" y="2124"/>
                    <a:pt x="747" y="1751"/>
                    <a:pt x="1032" y="1488"/>
                  </a:cubicBezTo>
                  <a:cubicBezTo>
                    <a:pt x="1327" y="1213"/>
                    <a:pt x="1656" y="994"/>
                    <a:pt x="1985" y="786"/>
                  </a:cubicBezTo>
                  <a:cubicBezTo>
                    <a:pt x="2391" y="534"/>
                    <a:pt x="2796" y="304"/>
                    <a:pt x="3213" y="95"/>
                  </a:cubicBezTo>
                  <a:cubicBezTo>
                    <a:pt x="3260" y="68"/>
                    <a:pt x="3235" y="0"/>
                    <a:pt x="3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8528429" y="3851205"/>
              <a:ext cx="72662" cy="96848"/>
            </a:xfrm>
            <a:custGeom>
              <a:avLst/>
              <a:gdLst/>
              <a:ahLst/>
              <a:cxnLst/>
              <a:rect l="l" t="t" r="r" b="b"/>
              <a:pathLst>
                <a:path w="1394" h="1858" extrusionOk="0">
                  <a:moveTo>
                    <a:pt x="1163" y="1"/>
                  </a:moveTo>
                  <a:cubicBezTo>
                    <a:pt x="1145" y="1"/>
                    <a:pt x="1127" y="4"/>
                    <a:pt x="1109" y="11"/>
                  </a:cubicBezTo>
                  <a:cubicBezTo>
                    <a:pt x="977" y="67"/>
                    <a:pt x="845" y="143"/>
                    <a:pt x="736" y="209"/>
                  </a:cubicBezTo>
                  <a:cubicBezTo>
                    <a:pt x="593" y="296"/>
                    <a:pt x="439" y="362"/>
                    <a:pt x="352" y="505"/>
                  </a:cubicBezTo>
                  <a:cubicBezTo>
                    <a:pt x="275" y="603"/>
                    <a:pt x="242" y="735"/>
                    <a:pt x="220" y="856"/>
                  </a:cubicBezTo>
                  <a:cubicBezTo>
                    <a:pt x="144" y="1141"/>
                    <a:pt x="78" y="1426"/>
                    <a:pt x="12" y="1711"/>
                  </a:cubicBezTo>
                  <a:cubicBezTo>
                    <a:pt x="1" y="1744"/>
                    <a:pt x="1" y="1787"/>
                    <a:pt x="12" y="1821"/>
                  </a:cubicBezTo>
                  <a:cubicBezTo>
                    <a:pt x="29" y="1845"/>
                    <a:pt x="57" y="1858"/>
                    <a:pt x="84" y="1858"/>
                  </a:cubicBezTo>
                  <a:cubicBezTo>
                    <a:pt x="93" y="1858"/>
                    <a:pt x="102" y="1856"/>
                    <a:pt x="110" y="1853"/>
                  </a:cubicBezTo>
                  <a:cubicBezTo>
                    <a:pt x="154" y="1853"/>
                    <a:pt x="188" y="1831"/>
                    <a:pt x="220" y="1809"/>
                  </a:cubicBezTo>
                  <a:cubicBezTo>
                    <a:pt x="560" y="1602"/>
                    <a:pt x="889" y="1382"/>
                    <a:pt x="1229" y="1173"/>
                  </a:cubicBezTo>
                  <a:cubicBezTo>
                    <a:pt x="1273" y="1141"/>
                    <a:pt x="1328" y="1108"/>
                    <a:pt x="1360" y="1053"/>
                  </a:cubicBezTo>
                  <a:cubicBezTo>
                    <a:pt x="1394" y="998"/>
                    <a:pt x="1382" y="922"/>
                    <a:pt x="1372" y="845"/>
                  </a:cubicBezTo>
                  <a:cubicBezTo>
                    <a:pt x="1360" y="691"/>
                    <a:pt x="1350" y="395"/>
                    <a:pt x="1338" y="176"/>
                  </a:cubicBezTo>
                  <a:cubicBezTo>
                    <a:pt x="1330" y="85"/>
                    <a:pt x="1252"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8326758" y="3800123"/>
              <a:ext cx="180040" cy="153821"/>
            </a:xfrm>
            <a:custGeom>
              <a:avLst/>
              <a:gdLst/>
              <a:ahLst/>
              <a:cxnLst/>
              <a:rect l="l" t="t" r="r" b="b"/>
              <a:pathLst>
                <a:path w="3454" h="2951" extrusionOk="0">
                  <a:moveTo>
                    <a:pt x="590" y="0"/>
                  </a:moveTo>
                  <a:cubicBezTo>
                    <a:pt x="501" y="0"/>
                    <a:pt x="418" y="59"/>
                    <a:pt x="395" y="148"/>
                  </a:cubicBezTo>
                  <a:cubicBezTo>
                    <a:pt x="252" y="575"/>
                    <a:pt x="0" y="1254"/>
                    <a:pt x="98" y="1496"/>
                  </a:cubicBezTo>
                  <a:cubicBezTo>
                    <a:pt x="142" y="1605"/>
                    <a:pt x="318" y="1726"/>
                    <a:pt x="439" y="1792"/>
                  </a:cubicBezTo>
                  <a:cubicBezTo>
                    <a:pt x="1096" y="2153"/>
                    <a:pt x="1688" y="2450"/>
                    <a:pt x="2269" y="2767"/>
                  </a:cubicBezTo>
                  <a:cubicBezTo>
                    <a:pt x="2368" y="2823"/>
                    <a:pt x="2456" y="2888"/>
                    <a:pt x="2566" y="2921"/>
                  </a:cubicBezTo>
                  <a:cubicBezTo>
                    <a:pt x="2618" y="2939"/>
                    <a:pt x="2677" y="2950"/>
                    <a:pt x="2735" y="2950"/>
                  </a:cubicBezTo>
                  <a:cubicBezTo>
                    <a:pt x="2787" y="2950"/>
                    <a:pt x="2837" y="2941"/>
                    <a:pt x="2883" y="2921"/>
                  </a:cubicBezTo>
                  <a:cubicBezTo>
                    <a:pt x="3004" y="2855"/>
                    <a:pt x="3080" y="2735"/>
                    <a:pt x="3136" y="2614"/>
                  </a:cubicBezTo>
                  <a:cubicBezTo>
                    <a:pt x="3245" y="2362"/>
                    <a:pt x="3344" y="2099"/>
                    <a:pt x="3409" y="1825"/>
                  </a:cubicBezTo>
                  <a:cubicBezTo>
                    <a:pt x="3431" y="1726"/>
                    <a:pt x="3453" y="1617"/>
                    <a:pt x="3421" y="1518"/>
                  </a:cubicBezTo>
                  <a:cubicBezTo>
                    <a:pt x="3365" y="1386"/>
                    <a:pt x="3223" y="1298"/>
                    <a:pt x="3092" y="1233"/>
                  </a:cubicBezTo>
                  <a:cubicBezTo>
                    <a:pt x="2346" y="849"/>
                    <a:pt x="1458" y="411"/>
                    <a:pt x="690" y="27"/>
                  </a:cubicBezTo>
                  <a:cubicBezTo>
                    <a:pt x="658" y="9"/>
                    <a:pt x="623"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8333430" y="3930278"/>
              <a:ext cx="132345" cy="71099"/>
            </a:xfrm>
            <a:custGeom>
              <a:avLst/>
              <a:gdLst/>
              <a:ahLst/>
              <a:cxnLst/>
              <a:rect l="l" t="t" r="r" b="b"/>
              <a:pathLst>
                <a:path w="2539" h="1364" extrusionOk="0">
                  <a:moveTo>
                    <a:pt x="77" y="0"/>
                  </a:moveTo>
                  <a:cubicBezTo>
                    <a:pt x="33" y="0"/>
                    <a:pt x="1" y="68"/>
                    <a:pt x="47" y="95"/>
                  </a:cubicBezTo>
                  <a:cubicBezTo>
                    <a:pt x="749" y="457"/>
                    <a:pt x="1439" y="830"/>
                    <a:pt x="2141" y="1203"/>
                  </a:cubicBezTo>
                  <a:cubicBezTo>
                    <a:pt x="2240" y="1257"/>
                    <a:pt x="2338" y="1301"/>
                    <a:pt x="2438" y="1356"/>
                  </a:cubicBezTo>
                  <a:cubicBezTo>
                    <a:pt x="2446" y="1361"/>
                    <a:pt x="2454" y="1363"/>
                    <a:pt x="2462" y="1363"/>
                  </a:cubicBezTo>
                  <a:cubicBezTo>
                    <a:pt x="2506" y="1363"/>
                    <a:pt x="2539" y="1296"/>
                    <a:pt x="2492" y="1269"/>
                  </a:cubicBezTo>
                  <a:cubicBezTo>
                    <a:pt x="1790" y="896"/>
                    <a:pt x="1100" y="534"/>
                    <a:pt x="398" y="161"/>
                  </a:cubicBezTo>
                  <a:cubicBezTo>
                    <a:pt x="299" y="106"/>
                    <a:pt x="201" y="51"/>
                    <a:pt x="102" y="7"/>
                  </a:cubicBezTo>
                  <a:cubicBezTo>
                    <a:pt x="94" y="2"/>
                    <a:pt x="85"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8334056" y="3950294"/>
              <a:ext cx="132398" cy="71463"/>
            </a:xfrm>
            <a:custGeom>
              <a:avLst/>
              <a:gdLst/>
              <a:ahLst/>
              <a:cxnLst/>
              <a:rect l="l" t="t" r="r" b="b"/>
              <a:pathLst>
                <a:path w="2540" h="1371" extrusionOk="0">
                  <a:moveTo>
                    <a:pt x="76" y="0"/>
                  </a:moveTo>
                  <a:cubicBezTo>
                    <a:pt x="32" y="0"/>
                    <a:pt x="0" y="67"/>
                    <a:pt x="46" y="95"/>
                  </a:cubicBezTo>
                  <a:cubicBezTo>
                    <a:pt x="748" y="468"/>
                    <a:pt x="1439" y="829"/>
                    <a:pt x="2141" y="1202"/>
                  </a:cubicBezTo>
                  <a:lnTo>
                    <a:pt x="2436" y="1367"/>
                  </a:lnTo>
                  <a:cubicBezTo>
                    <a:pt x="2442" y="1369"/>
                    <a:pt x="2448" y="1370"/>
                    <a:pt x="2454" y="1370"/>
                  </a:cubicBezTo>
                  <a:cubicBezTo>
                    <a:pt x="2502" y="1370"/>
                    <a:pt x="2540" y="1298"/>
                    <a:pt x="2491" y="1268"/>
                  </a:cubicBezTo>
                  <a:cubicBezTo>
                    <a:pt x="1790" y="907"/>
                    <a:pt x="1099" y="534"/>
                    <a:pt x="397" y="161"/>
                  </a:cubicBezTo>
                  <a:cubicBezTo>
                    <a:pt x="299" y="117"/>
                    <a:pt x="199" y="62"/>
                    <a:pt x="101" y="7"/>
                  </a:cubicBezTo>
                  <a:cubicBezTo>
                    <a:pt x="93" y="2"/>
                    <a:pt x="84"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8334003" y="3972551"/>
              <a:ext cx="132241" cy="71099"/>
            </a:xfrm>
            <a:custGeom>
              <a:avLst/>
              <a:gdLst/>
              <a:ahLst/>
              <a:cxnLst/>
              <a:rect l="l" t="t" r="r" b="b"/>
              <a:pathLst>
                <a:path w="2537" h="1364" extrusionOk="0">
                  <a:moveTo>
                    <a:pt x="74" y="1"/>
                  </a:moveTo>
                  <a:cubicBezTo>
                    <a:pt x="25" y="1"/>
                    <a:pt x="1" y="68"/>
                    <a:pt x="47" y="95"/>
                  </a:cubicBezTo>
                  <a:cubicBezTo>
                    <a:pt x="738" y="468"/>
                    <a:pt x="1440" y="830"/>
                    <a:pt x="2142" y="1203"/>
                  </a:cubicBezTo>
                  <a:cubicBezTo>
                    <a:pt x="2240" y="1258"/>
                    <a:pt x="2339" y="1313"/>
                    <a:pt x="2437" y="1357"/>
                  </a:cubicBezTo>
                  <a:cubicBezTo>
                    <a:pt x="2445" y="1362"/>
                    <a:pt x="2454" y="1364"/>
                    <a:pt x="2462" y="1364"/>
                  </a:cubicBezTo>
                  <a:cubicBezTo>
                    <a:pt x="2506" y="1364"/>
                    <a:pt x="2537" y="1296"/>
                    <a:pt x="2481" y="1269"/>
                  </a:cubicBezTo>
                  <a:cubicBezTo>
                    <a:pt x="1791" y="907"/>
                    <a:pt x="1089" y="534"/>
                    <a:pt x="398" y="161"/>
                  </a:cubicBezTo>
                  <a:cubicBezTo>
                    <a:pt x="300" y="107"/>
                    <a:pt x="200" y="63"/>
                    <a:pt x="102" y="8"/>
                  </a:cubicBezTo>
                  <a:cubicBezTo>
                    <a:pt x="92" y="3"/>
                    <a:pt x="83" y="1"/>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8454151" y="4040157"/>
              <a:ext cx="16628" cy="17410"/>
            </a:xfrm>
            <a:custGeom>
              <a:avLst/>
              <a:gdLst/>
              <a:ahLst/>
              <a:cxnLst/>
              <a:rect l="l" t="t" r="r" b="b"/>
              <a:pathLst>
                <a:path w="319" h="334" extrusionOk="0">
                  <a:moveTo>
                    <a:pt x="153" y="0"/>
                  </a:moveTo>
                  <a:cubicBezTo>
                    <a:pt x="134" y="0"/>
                    <a:pt x="114" y="6"/>
                    <a:pt x="100" y="16"/>
                  </a:cubicBezTo>
                  <a:cubicBezTo>
                    <a:pt x="66" y="26"/>
                    <a:pt x="44" y="60"/>
                    <a:pt x="34" y="92"/>
                  </a:cubicBezTo>
                  <a:cubicBezTo>
                    <a:pt x="12" y="125"/>
                    <a:pt x="1" y="169"/>
                    <a:pt x="12" y="213"/>
                  </a:cubicBezTo>
                  <a:cubicBezTo>
                    <a:pt x="22" y="279"/>
                    <a:pt x="88" y="333"/>
                    <a:pt x="154" y="333"/>
                  </a:cubicBezTo>
                  <a:cubicBezTo>
                    <a:pt x="220" y="323"/>
                    <a:pt x="286" y="279"/>
                    <a:pt x="297" y="213"/>
                  </a:cubicBezTo>
                  <a:cubicBezTo>
                    <a:pt x="319" y="147"/>
                    <a:pt x="275" y="60"/>
                    <a:pt x="220" y="26"/>
                  </a:cubicBezTo>
                  <a:cubicBezTo>
                    <a:pt x="202" y="8"/>
                    <a:pt x="177"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8320451" y="3975574"/>
              <a:ext cx="16628" cy="16836"/>
            </a:xfrm>
            <a:custGeom>
              <a:avLst/>
              <a:gdLst/>
              <a:ahLst/>
              <a:cxnLst/>
              <a:rect l="l" t="t" r="r" b="b"/>
              <a:pathLst>
                <a:path w="319" h="323" extrusionOk="0">
                  <a:moveTo>
                    <a:pt x="152" y="0"/>
                  </a:moveTo>
                  <a:cubicBezTo>
                    <a:pt x="133" y="0"/>
                    <a:pt x="114" y="6"/>
                    <a:pt x="99" y="15"/>
                  </a:cubicBezTo>
                  <a:cubicBezTo>
                    <a:pt x="66" y="27"/>
                    <a:pt x="44" y="59"/>
                    <a:pt x="33" y="93"/>
                  </a:cubicBezTo>
                  <a:cubicBezTo>
                    <a:pt x="11" y="125"/>
                    <a:pt x="0" y="169"/>
                    <a:pt x="11" y="213"/>
                  </a:cubicBezTo>
                  <a:cubicBezTo>
                    <a:pt x="22" y="279"/>
                    <a:pt x="88" y="322"/>
                    <a:pt x="153" y="322"/>
                  </a:cubicBezTo>
                  <a:cubicBezTo>
                    <a:pt x="219" y="322"/>
                    <a:pt x="285" y="279"/>
                    <a:pt x="296" y="213"/>
                  </a:cubicBezTo>
                  <a:cubicBezTo>
                    <a:pt x="318" y="147"/>
                    <a:pt x="275" y="59"/>
                    <a:pt x="219" y="27"/>
                  </a:cubicBezTo>
                  <a:cubicBezTo>
                    <a:pt x="201" y="8"/>
                    <a:pt x="176" y="0"/>
                    <a:pt x="1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8568460" y="3947792"/>
              <a:ext cx="107482" cy="62342"/>
            </a:xfrm>
            <a:custGeom>
              <a:avLst/>
              <a:gdLst/>
              <a:ahLst/>
              <a:cxnLst/>
              <a:rect l="l" t="t" r="r" b="b"/>
              <a:pathLst>
                <a:path w="2062" h="1196" extrusionOk="0">
                  <a:moveTo>
                    <a:pt x="1864" y="0"/>
                  </a:moveTo>
                  <a:cubicBezTo>
                    <a:pt x="1685" y="138"/>
                    <a:pt x="1484" y="286"/>
                    <a:pt x="1254" y="286"/>
                  </a:cubicBezTo>
                  <a:cubicBezTo>
                    <a:pt x="1245" y="286"/>
                    <a:pt x="1237" y="286"/>
                    <a:pt x="1228" y="285"/>
                  </a:cubicBezTo>
                  <a:cubicBezTo>
                    <a:pt x="1097" y="285"/>
                    <a:pt x="977" y="231"/>
                    <a:pt x="845" y="209"/>
                  </a:cubicBezTo>
                  <a:cubicBezTo>
                    <a:pt x="782" y="197"/>
                    <a:pt x="718" y="191"/>
                    <a:pt x="654" y="191"/>
                  </a:cubicBezTo>
                  <a:cubicBezTo>
                    <a:pt x="417" y="191"/>
                    <a:pt x="182" y="270"/>
                    <a:pt x="0" y="417"/>
                  </a:cubicBezTo>
                  <a:lnTo>
                    <a:pt x="88" y="867"/>
                  </a:lnTo>
                  <a:cubicBezTo>
                    <a:pt x="215" y="803"/>
                    <a:pt x="356" y="767"/>
                    <a:pt x="496" y="767"/>
                  </a:cubicBezTo>
                  <a:cubicBezTo>
                    <a:pt x="573" y="767"/>
                    <a:pt x="650" y="778"/>
                    <a:pt x="724" y="801"/>
                  </a:cubicBezTo>
                  <a:cubicBezTo>
                    <a:pt x="933" y="867"/>
                    <a:pt x="1108" y="1009"/>
                    <a:pt x="1218" y="1196"/>
                  </a:cubicBezTo>
                  <a:cubicBezTo>
                    <a:pt x="1426" y="1064"/>
                    <a:pt x="1645" y="933"/>
                    <a:pt x="1854" y="801"/>
                  </a:cubicBezTo>
                  <a:cubicBezTo>
                    <a:pt x="1908" y="768"/>
                    <a:pt x="1963" y="735"/>
                    <a:pt x="1996" y="691"/>
                  </a:cubicBezTo>
                  <a:cubicBezTo>
                    <a:pt x="2061" y="582"/>
                    <a:pt x="2029" y="450"/>
                    <a:pt x="1974" y="341"/>
                  </a:cubicBezTo>
                  <a:cubicBezTo>
                    <a:pt x="1930" y="231"/>
                    <a:pt x="1864" y="121"/>
                    <a:pt x="1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8527907" y="3980943"/>
              <a:ext cx="107482" cy="126143"/>
            </a:xfrm>
            <a:custGeom>
              <a:avLst/>
              <a:gdLst/>
              <a:ahLst/>
              <a:cxnLst/>
              <a:rect l="l" t="t" r="r" b="b"/>
              <a:pathLst>
                <a:path w="2062" h="2420" extrusionOk="0">
                  <a:moveTo>
                    <a:pt x="1207" y="0"/>
                  </a:moveTo>
                  <a:cubicBezTo>
                    <a:pt x="1088" y="0"/>
                    <a:pt x="954" y="40"/>
                    <a:pt x="812" y="121"/>
                  </a:cubicBezTo>
                  <a:cubicBezTo>
                    <a:pt x="351" y="406"/>
                    <a:pt x="0" y="1075"/>
                    <a:pt x="11" y="1612"/>
                  </a:cubicBezTo>
                  <a:cubicBezTo>
                    <a:pt x="22" y="1875"/>
                    <a:pt x="120" y="2061"/>
                    <a:pt x="263" y="2149"/>
                  </a:cubicBezTo>
                  <a:cubicBezTo>
                    <a:pt x="274" y="2149"/>
                    <a:pt x="734" y="2402"/>
                    <a:pt x="746" y="2402"/>
                  </a:cubicBezTo>
                  <a:cubicBezTo>
                    <a:pt x="770" y="2414"/>
                    <a:pt x="789" y="2419"/>
                    <a:pt x="803" y="2419"/>
                  </a:cubicBezTo>
                  <a:cubicBezTo>
                    <a:pt x="876" y="2419"/>
                    <a:pt x="835" y="2269"/>
                    <a:pt x="1020" y="2149"/>
                  </a:cubicBezTo>
                  <a:cubicBezTo>
                    <a:pt x="1480" y="1864"/>
                    <a:pt x="1842" y="1196"/>
                    <a:pt x="1831" y="658"/>
                  </a:cubicBezTo>
                  <a:cubicBezTo>
                    <a:pt x="1820" y="395"/>
                    <a:pt x="2062" y="384"/>
                    <a:pt x="1908" y="307"/>
                  </a:cubicBezTo>
                  <a:cubicBezTo>
                    <a:pt x="1908" y="297"/>
                    <a:pt x="1414" y="44"/>
                    <a:pt x="1404" y="44"/>
                  </a:cubicBezTo>
                  <a:cubicBezTo>
                    <a:pt x="1345" y="15"/>
                    <a:pt x="1279"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8553605" y="3994287"/>
              <a:ext cx="88665" cy="115092"/>
            </a:xfrm>
            <a:custGeom>
              <a:avLst/>
              <a:gdLst/>
              <a:ahLst/>
              <a:cxnLst/>
              <a:rect l="l" t="t" r="r" b="b"/>
              <a:pathLst>
                <a:path w="1701" h="2208" extrusionOk="0">
                  <a:moveTo>
                    <a:pt x="1214" y="0"/>
                  </a:moveTo>
                  <a:cubicBezTo>
                    <a:pt x="1096" y="0"/>
                    <a:pt x="963" y="42"/>
                    <a:pt x="823" y="128"/>
                  </a:cubicBezTo>
                  <a:cubicBezTo>
                    <a:pt x="362" y="413"/>
                    <a:pt x="0" y="1082"/>
                    <a:pt x="22" y="1619"/>
                  </a:cubicBezTo>
                  <a:cubicBezTo>
                    <a:pt x="30" y="1993"/>
                    <a:pt x="218" y="2208"/>
                    <a:pt x="487" y="2208"/>
                  </a:cubicBezTo>
                  <a:cubicBezTo>
                    <a:pt x="604" y="2208"/>
                    <a:pt x="737" y="2167"/>
                    <a:pt x="877" y="2080"/>
                  </a:cubicBezTo>
                  <a:cubicBezTo>
                    <a:pt x="1338" y="1795"/>
                    <a:pt x="1700" y="1126"/>
                    <a:pt x="1689" y="589"/>
                  </a:cubicBezTo>
                  <a:cubicBezTo>
                    <a:pt x="1673" y="215"/>
                    <a:pt x="1483" y="0"/>
                    <a:pt x="1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8569607" y="4017118"/>
              <a:ext cx="57181" cy="74018"/>
            </a:xfrm>
            <a:custGeom>
              <a:avLst/>
              <a:gdLst/>
              <a:ahLst/>
              <a:cxnLst/>
              <a:rect l="l" t="t" r="r" b="b"/>
              <a:pathLst>
                <a:path w="1097" h="1420" extrusionOk="0">
                  <a:moveTo>
                    <a:pt x="791" y="0"/>
                  </a:moveTo>
                  <a:cubicBezTo>
                    <a:pt x="715" y="0"/>
                    <a:pt x="629" y="27"/>
                    <a:pt x="538" y="85"/>
                  </a:cubicBezTo>
                  <a:cubicBezTo>
                    <a:pt x="241" y="260"/>
                    <a:pt x="0" y="699"/>
                    <a:pt x="12" y="1038"/>
                  </a:cubicBezTo>
                  <a:cubicBezTo>
                    <a:pt x="19" y="1281"/>
                    <a:pt x="142" y="1419"/>
                    <a:pt x="316" y="1419"/>
                  </a:cubicBezTo>
                  <a:cubicBezTo>
                    <a:pt x="393" y="1419"/>
                    <a:pt x="479" y="1392"/>
                    <a:pt x="570" y="1335"/>
                  </a:cubicBezTo>
                  <a:cubicBezTo>
                    <a:pt x="867" y="1159"/>
                    <a:pt x="1097" y="721"/>
                    <a:pt x="1086" y="381"/>
                  </a:cubicBezTo>
                  <a:cubicBezTo>
                    <a:pt x="1078" y="138"/>
                    <a:pt x="960" y="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8672918" y="3657092"/>
              <a:ext cx="498107" cy="314001"/>
            </a:xfrm>
            <a:custGeom>
              <a:avLst/>
              <a:gdLst/>
              <a:ahLst/>
              <a:cxnLst/>
              <a:rect l="l" t="t" r="r" b="b"/>
              <a:pathLst>
                <a:path w="9556" h="6024" extrusionOk="0">
                  <a:moveTo>
                    <a:pt x="9478" y="1"/>
                  </a:moveTo>
                  <a:cubicBezTo>
                    <a:pt x="9470" y="1"/>
                    <a:pt x="9462" y="3"/>
                    <a:pt x="9454" y="8"/>
                  </a:cubicBezTo>
                  <a:cubicBezTo>
                    <a:pt x="8401" y="677"/>
                    <a:pt x="7337" y="1345"/>
                    <a:pt x="6285" y="2003"/>
                  </a:cubicBezTo>
                  <a:lnTo>
                    <a:pt x="1220" y="5194"/>
                  </a:lnTo>
                  <a:cubicBezTo>
                    <a:pt x="825" y="5435"/>
                    <a:pt x="442" y="5676"/>
                    <a:pt x="47" y="5928"/>
                  </a:cubicBezTo>
                  <a:cubicBezTo>
                    <a:pt x="0" y="5956"/>
                    <a:pt x="32" y="6023"/>
                    <a:pt x="76" y="6023"/>
                  </a:cubicBezTo>
                  <a:cubicBezTo>
                    <a:pt x="84" y="6023"/>
                    <a:pt x="93" y="6021"/>
                    <a:pt x="101" y="6016"/>
                  </a:cubicBezTo>
                  <a:cubicBezTo>
                    <a:pt x="1165" y="5347"/>
                    <a:pt x="2218" y="4678"/>
                    <a:pt x="3281" y="4020"/>
                  </a:cubicBezTo>
                  <a:lnTo>
                    <a:pt x="8346" y="830"/>
                  </a:lnTo>
                  <a:cubicBezTo>
                    <a:pt x="8730" y="589"/>
                    <a:pt x="9125" y="348"/>
                    <a:pt x="9508" y="95"/>
                  </a:cubicBezTo>
                  <a:cubicBezTo>
                    <a:pt x="9555" y="68"/>
                    <a:pt x="9523" y="1"/>
                    <a:pt x="9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8598745" y="3579739"/>
              <a:ext cx="110349" cy="68649"/>
            </a:xfrm>
            <a:custGeom>
              <a:avLst/>
              <a:gdLst/>
              <a:ahLst/>
              <a:cxnLst/>
              <a:rect l="l" t="t" r="r" b="b"/>
              <a:pathLst>
                <a:path w="2117" h="1317" extrusionOk="0">
                  <a:moveTo>
                    <a:pt x="669" y="1"/>
                  </a:moveTo>
                  <a:lnTo>
                    <a:pt x="1" y="407"/>
                  </a:lnTo>
                  <a:lnTo>
                    <a:pt x="1415" y="1316"/>
                  </a:lnTo>
                  <a:lnTo>
                    <a:pt x="2116" y="900"/>
                  </a:lnTo>
                  <a:lnTo>
                    <a:pt x="1963" y="801"/>
                  </a:lnTo>
                  <a:lnTo>
                    <a:pt x="1426" y="1119"/>
                  </a:lnTo>
                  <a:lnTo>
                    <a:pt x="922" y="790"/>
                  </a:lnTo>
                  <a:lnTo>
                    <a:pt x="1404" y="505"/>
                  </a:lnTo>
                  <a:lnTo>
                    <a:pt x="1251" y="407"/>
                  </a:lnTo>
                  <a:lnTo>
                    <a:pt x="768" y="692"/>
                  </a:lnTo>
                  <a:lnTo>
                    <a:pt x="318" y="407"/>
                  </a:lnTo>
                  <a:lnTo>
                    <a:pt x="823" y="100"/>
                  </a:lnTo>
                  <a:lnTo>
                    <a:pt x="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8661607" y="3564310"/>
              <a:ext cx="95493" cy="59527"/>
            </a:xfrm>
            <a:custGeom>
              <a:avLst/>
              <a:gdLst/>
              <a:ahLst/>
              <a:cxnLst/>
              <a:rect l="l" t="t" r="r" b="b"/>
              <a:pathLst>
                <a:path w="1832" h="1142" extrusionOk="0">
                  <a:moveTo>
                    <a:pt x="823" y="1"/>
                  </a:moveTo>
                  <a:lnTo>
                    <a:pt x="637" y="111"/>
                  </a:lnTo>
                  <a:lnTo>
                    <a:pt x="724" y="318"/>
                  </a:lnTo>
                  <a:cubicBezTo>
                    <a:pt x="746" y="374"/>
                    <a:pt x="768" y="428"/>
                    <a:pt x="801" y="483"/>
                  </a:cubicBezTo>
                  <a:lnTo>
                    <a:pt x="790" y="483"/>
                  </a:lnTo>
                  <a:cubicBezTo>
                    <a:pt x="703" y="472"/>
                    <a:pt x="625" y="450"/>
                    <a:pt x="527" y="440"/>
                  </a:cubicBezTo>
                  <a:lnTo>
                    <a:pt x="187" y="374"/>
                  </a:lnTo>
                  <a:lnTo>
                    <a:pt x="1" y="483"/>
                  </a:lnTo>
                  <a:lnTo>
                    <a:pt x="801" y="615"/>
                  </a:lnTo>
                  <a:lnTo>
                    <a:pt x="988" y="1141"/>
                  </a:lnTo>
                  <a:lnTo>
                    <a:pt x="1174" y="1032"/>
                  </a:lnTo>
                  <a:lnTo>
                    <a:pt x="1075" y="812"/>
                  </a:lnTo>
                  <a:cubicBezTo>
                    <a:pt x="1053" y="746"/>
                    <a:pt x="1031" y="703"/>
                    <a:pt x="998" y="637"/>
                  </a:cubicBezTo>
                  <a:lnTo>
                    <a:pt x="1010" y="637"/>
                  </a:lnTo>
                  <a:cubicBezTo>
                    <a:pt x="1097" y="659"/>
                    <a:pt x="1185" y="681"/>
                    <a:pt x="1273" y="691"/>
                  </a:cubicBezTo>
                  <a:lnTo>
                    <a:pt x="1634" y="768"/>
                  </a:lnTo>
                  <a:lnTo>
                    <a:pt x="1831" y="647"/>
                  </a:lnTo>
                  <a:lnTo>
                    <a:pt x="988" y="505"/>
                  </a:lnTo>
                  <a:lnTo>
                    <a:pt x="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8713055" y="3539082"/>
              <a:ext cx="91479" cy="68127"/>
            </a:xfrm>
            <a:custGeom>
              <a:avLst/>
              <a:gdLst/>
              <a:ahLst/>
              <a:cxnLst/>
              <a:rect l="l" t="t" r="r" b="b"/>
              <a:pathLst>
                <a:path w="1755" h="1307" extrusionOk="0">
                  <a:moveTo>
                    <a:pt x="804" y="152"/>
                  </a:moveTo>
                  <a:cubicBezTo>
                    <a:pt x="949" y="152"/>
                    <a:pt x="1104" y="205"/>
                    <a:pt x="1229" y="288"/>
                  </a:cubicBezTo>
                  <a:cubicBezTo>
                    <a:pt x="1458" y="441"/>
                    <a:pt x="1502" y="605"/>
                    <a:pt x="1327" y="715"/>
                  </a:cubicBezTo>
                  <a:cubicBezTo>
                    <a:pt x="1261" y="748"/>
                    <a:pt x="1182" y="764"/>
                    <a:pt x="1099" y="764"/>
                  </a:cubicBezTo>
                  <a:cubicBezTo>
                    <a:pt x="1017" y="764"/>
                    <a:pt x="933" y="748"/>
                    <a:pt x="856" y="715"/>
                  </a:cubicBezTo>
                  <a:cubicBezTo>
                    <a:pt x="822" y="704"/>
                    <a:pt x="800" y="693"/>
                    <a:pt x="768" y="671"/>
                  </a:cubicBezTo>
                  <a:lnTo>
                    <a:pt x="603" y="561"/>
                  </a:lnTo>
                  <a:cubicBezTo>
                    <a:pt x="571" y="551"/>
                    <a:pt x="559" y="529"/>
                    <a:pt x="537" y="507"/>
                  </a:cubicBezTo>
                  <a:cubicBezTo>
                    <a:pt x="439" y="397"/>
                    <a:pt x="450" y="276"/>
                    <a:pt x="571" y="210"/>
                  </a:cubicBezTo>
                  <a:cubicBezTo>
                    <a:pt x="639" y="170"/>
                    <a:pt x="720" y="152"/>
                    <a:pt x="804" y="152"/>
                  </a:cubicBezTo>
                  <a:close/>
                  <a:moveTo>
                    <a:pt x="813" y="1"/>
                  </a:moveTo>
                  <a:cubicBezTo>
                    <a:pt x="688" y="1"/>
                    <a:pt x="574" y="27"/>
                    <a:pt x="483" y="79"/>
                  </a:cubicBezTo>
                  <a:cubicBezTo>
                    <a:pt x="329" y="178"/>
                    <a:pt x="286" y="288"/>
                    <a:pt x="340" y="408"/>
                  </a:cubicBezTo>
                  <a:lnTo>
                    <a:pt x="329" y="408"/>
                  </a:lnTo>
                  <a:lnTo>
                    <a:pt x="154" y="298"/>
                  </a:lnTo>
                  <a:lnTo>
                    <a:pt x="1" y="386"/>
                  </a:lnTo>
                  <a:cubicBezTo>
                    <a:pt x="99" y="452"/>
                    <a:pt x="208" y="517"/>
                    <a:pt x="340" y="595"/>
                  </a:cubicBezTo>
                  <a:lnTo>
                    <a:pt x="1404" y="1307"/>
                  </a:lnTo>
                  <a:lnTo>
                    <a:pt x="1568" y="1219"/>
                  </a:lnTo>
                  <a:lnTo>
                    <a:pt x="1042" y="858"/>
                  </a:lnTo>
                  <a:lnTo>
                    <a:pt x="1042" y="846"/>
                  </a:lnTo>
                  <a:cubicBezTo>
                    <a:pt x="1090" y="857"/>
                    <a:pt x="1139" y="862"/>
                    <a:pt x="1189" y="862"/>
                  </a:cubicBezTo>
                  <a:cubicBezTo>
                    <a:pt x="1299" y="862"/>
                    <a:pt x="1408" y="837"/>
                    <a:pt x="1492" y="792"/>
                  </a:cubicBezTo>
                  <a:cubicBezTo>
                    <a:pt x="1711" y="660"/>
                    <a:pt x="1755" y="419"/>
                    <a:pt x="1404" y="188"/>
                  </a:cubicBezTo>
                  <a:cubicBezTo>
                    <a:pt x="1218" y="63"/>
                    <a:pt x="1004" y="1"/>
                    <a:pt x="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8777637" y="3506817"/>
              <a:ext cx="85746" cy="47069"/>
            </a:xfrm>
            <a:custGeom>
              <a:avLst/>
              <a:gdLst/>
              <a:ahLst/>
              <a:cxnLst/>
              <a:rect l="l" t="t" r="r" b="b"/>
              <a:pathLst>
                <a:path w="1645" h="903" extrusionOk="0">
                  <a:moveTo>
                    <a:pt x="654" y="138"/>
                  </a:moveTo>
                  <a:cubicBezTo>
                    <a:pt x="821" y="138"/>
                    <a:pt x="997" y="207"/>
                    <a:pt x="1108" y="281"/>
                  </a:cubicBezTo>
                  <a:cubicBezTo>
                    <a:pt x="1327" y="435"/>
                    <a:pt x="1360" y="610"/>
                    <a:pt x="1184" y="709"/>
                  </a:cubicBezTo>
                  <a:cubicBezTo>
                    <a:pt x="1120" y="745"/>
                    <a:pt x="1041" y="762"/>
                    <a:pt x="956" y="762"/>
                  </a:cubicBezTo>
                  <a:cubicBezTo>
                    <a:pt x="809" y="762"/>
                    <a:pt x="643" y="712"/>
                    <a:pt x="504" y="622"/>
                  </a:cubicBezTo>
                  <a:cubicBezTo>
                    <a:pt x="318" y="501"/>
                    <a:pt x="209" y="315"/>
                    <a:pt x="428" y="194"/>
                  </a:cubicBezTo>
                  <a:cubicBezTo>
                    <a:pt x="496" y="154"/>
                    <a:pt x="574" y="138"/>
                    <a:pt x="654" y="138"/>
                  </a:cubicBezTo>
                  <a:close/>
                  <a:moveTo>
                    <a:pt x="715" y="1"/>
                  </a:moveTo>
                  <a:cubicBezTo>
                    <a:pt x="566" y="1"/>
                    <a:pt x="420" y="35"/>
                    <a:pt x="297" y="106"/>
                  </a:cubicBezTo>
                  <a:cubicBezTo>
                    <a:pt x="22" y="259"/>
                    <a:pt x="0" y="512"/>
                    <a:pt x="329" y="731"/>
                  </a:cubicBezTo>
                  <a:cubicBezTo>
                    <a:pt x="508" y="848"/>
                    <a:pt x="712" y="903"/>
                    <a:pt x="902" y="903"/>
                  </a:cubicBezTo>
                  <a:cubicBezTo>
                    <a:pt x="1050" y="903"/>
                    <a:pt x="1190" y="870"/>
                    <a:pt x="1305" y="807"/>
                  </a:cubicBezTo>
                  <a:cubicBezTo>
                    <a:pt x="1546" y="665"/>
                    <a:pt x="1645" y="424"/>
                    <a:pt x="1283" y="172"/>
                  </a:cubicBezTo>
                  <a:cubicBezTo>
                    <a:pt x="1115" y="60"/>
                    <a:pt x="912"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8830804" y="3476897"/>
              <a:ext cx="61143" cy="49779"/>
            </a:xfrm>
            <a:custGeom>
              <a:avLst/>
              <a:gdLst/>
              <a:ahLst/>
              <a:cxnLst/>
              <a:rect l="l" t="t" r="r" b="b"/>
              <a:pathLst>
                <a:path w="1173" h="955" extrusionOk="0">
                  <a:moveTo>
                    <a:pt x="504" y="0"/>
                  </a:moveTo>
                  <a:lnTo>
                    <a:pt x="439" y="33"/>
                  </a:lnTo>
                  <a:cubicBezTo>
                    <a:pt x="318" y="99"/>
                    <a:pt x="285" y="219"/>
                    <a:pt x="373" y="329"/>
                  </a:cubicBezTo>
                  <a:lnTo>
                    <a:pt x="361" y="340"/>
                  </a:lnTo>
                  <a:lnTo>
                    <a:pt x="164" y="209"/>
                  </a:lnTo>
                  <a:lnTo>
                    <a:pt x="0" y="297"/>
                  </a:lnTo>
                  <a:cubicBezTo>
                    <a:pt x="98" y="362"/>
                    <a:pt x="208" y="428"/>
                    <a:pt x="318" y="504"/>
                  </a:cubicBezTo>
                  <a:lnTo>
                    <a:pt x="997" y="954"/>
                  </a:lnTo>
                  <a:lnTo>
                    <a:pt x="1173" y="855"/>
                  </a:lnTo>
                  <a:lnTo>
                    <a:pt x="658" y="504"/>
                  </a:lnTo>
                  <a:cubicBezTo>
                    <a:pt x="625" y="482"/>
                    <a:pt x="603" y="461"/>
                    <a:pt x="581" y="439"/>
                  </a:cubicBezTo>
                  <a:cubicBezTo>
                    <a:pt x="471" y="340"/>
                    <a:pt x="471" y="219"/>
                    <a:pt x="603" y="154"/>
                  </a:cubicBezTo>
                  <a:cubicBezTo>
                    <a:pt x="625" y="132"/>
                    <a:pt x="647" y="121"/>
                    <a:pt x="668" y="121"/>
                  </a:cubicBezTo>
                  <a:lnTo>
                    <a:pt x="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8859890" y="3454588"/>
              <a:ext cx="86371" cy="45818"/>
            </a:xfrm>
            <a:custGeom>
              <a:avLst/>
              <a:gdLst/>
              <a:ahLst/>
              <a:cxnLst/>
              <a:rect l="l" t="t" r="r" b="b"/>
              <a:pathLst>
                <a:path w="1657" h="879" extrusionOk="0">
                  <a:moveTo>
                    <a:pt x="144" y="1"/>
                  </a:moveTo>
                  <a:lnTo>
                    <a:pt x="1" y="132"/>
                  </a:lnTo>
                  <a:lnTo>
                    <a:pt x="242" y="286"/>
                  </a:lnTo>
                  <a:lnTo>
                    <a:pt x="78" y="374"/>
                  </a:lnTo>
                  <a:lnTo>
                    <a:pt x="220" y="472"/>
                  </a:lnTo>
                  <a:lnTo>
                    <a:pt x="374" y="384"/>
                  </a:lnTo>
                  <a:lnTo>
                    <a:pt x="911" y="735"/>
                  </a:lnTo>
                  <a:cubicBezTo>
                    <a:pt x="1021" y="823"/>
                    <a:pt x="1131" y="867"/>
                    <a:pt x="1240" y="878"/>
                  </a:cubicBezTo>
                  <a:cubicBezTo>
                    <a:pt x="1328" y="878"/>
                    <a:pt x="1426" y="856"/>
                    <a:pt x="1514" y="812"/>
                  </a:cubicBezTo>
                  <a:cubicBezTo>
                    <a:pt x="1591" y="768"/>
                    <a:pt x="1635" y="735"/>
                    <a:pt x="1657" y="703"/>
                  </a:cubicBezTo>
                  <a:lnTo>
                    <a:pt x="1514" y="615"/>
                  </a:lnTo>
                  <a:cubicBezTo>
                    <a:pt x="1503" y="637"/>
                    <a:pt x="1470" y="659"/>
                    <a:pt x="1416" y="681"/>
                  </a:cubicBezTo>
                  <a:cubicBezTo>
                    <a:pt x="1379" y="705"/>
                    <a:pt x="1341" y="716"/>
                    <a:pt x="1301" y="716"/>
                  </a:cubicBezTo>
                  <a:cubicBezTo>
                    <a:pt x="1234" y="716"/>
                    <a:pt x="1162" y="685"/>
                    <a:pt x="1087" y="637"/>
                  </a:cubicBezTo>
                  <a:lnTo>
                    <a:pt x="560" y="275"/>
                  </a:lnTo>
                  <a:lnTo>
                    <a:pt x="834" y="132"/>
                  </a:lnTo>
                  <a:lnTo>
                    <a:pt x="703" y="33"/>
                  </a:lnTo>
                  <a:lnTo>
                    <a:pt x="429" y="187"/>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8585610" y="1391075"/>
              <a:ext cx="108629" cy="125621"/>
            </a:xfrm>
            <a:custGeom>
              <a:avLst/>
              <a:gdLst/>
              <a:ahLst/>
              <a:cxnLst/>
              <a:rect l="l" t="t" r="r" b="b"/>
              <a:pathLst>
                <a:path w="2084" h="2410" extrusionOk="0">
                  <a:moveTo>
                    <a:pt x="1228" y="1"/>
                  </a:moveTo>
                  <a:cubicBezTo>
                    <a:pt x="1113" y="1"/>
                    <a:pt x="983" y="40"/>
                    <a:pt x="845" y="119"/>
                  </a:cubicBezTo>
                  <a:cubicBezTo>
                    <a:pt x="373" y="382"/>
                    <a:pt x="0" y="1040"/>
                    <a:pt x="0" y="1577"/>
                  </a:cubicBezTo>
                  <a:cubicBezTo>
                    <a:pt x="0" y="1840"/>
                    <a:pt x="88" y="2027"/>
                    <a:pt x="231" y="2115"/>
                  </a:cubicBezTo>
                  <a:cubicBezTo>
                    <a:pt x="241" y="2125"/>
                    <a:pt x="702" y="2388"/>
                    <a:pt x="702" y="2388"/>
                  </a:cubicBezTo>
                  <a:cubicBezTo>
                    <a:pt x="728" y="2403"/>
                    <a:pt x="747" y="2410"/>
                    <a:pt x="762" y="2410"/>
                  </a:cubicBezTo>
                  <a:cubicBezTo>
                    <a:pt x="832" y="2410"/>
                    <a:pt x="799" y="2256"/>
                    <a:pt x="998" y="2147"/>
                  </a:cubicBezTo>
                  <a:cubicBezTo>
                    <a:pt x="1459" y="1873"/>
                    <a:pt x="1842" y="1226"/>
                    <a:pt x="1842" y="689"/>
                  </a:cubicBezTo>
                  <a:cubicBezTo>
                    <a:pt x="1842" y="415"/>
                    <a:pt x="2083" y="415"/>
                    <a:pt x="1941" y="327"/>
                  </a:cubicBezTo>
                  <a:cubicBezTo>
                    <a:pt x="1930" y="327"/>
                    <a:pt x="1447" y="53"/>
                    <a:pt x="1437" y="53"/>
                  </a:cubicBezTo>
                  <a:cubicBezTo>
                    <a:pt x="1376" y="18"/>
                    <a:pt x="1305" y="1"/>
                    <a:pt x="1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8611359" y="1405617"/>
              <a:ext cx="88039" cy="113580"/>
            </a:xfrm>
            <a:custGeom>
              <a:avLst/>
              <a:gdLst/>
              <a:ahLst/>
              <a:cxnLst/>
              <a:rect l="l" t="t" r="r" b="b"/>
              <a:pathLst>
                <a:path w="1689" h="2179" extrusionOk="0">
                  <a:moveTo>
                    <a:pt x="1225" y="0"/>
                  </a:moveTo>
                  <a:cubicBezTo>
                    <a:pt x="1111" y="0"/>
                    <a:pt x="981" y="37"/>
                    <a:pt x="844" y="114"/>
                  </a:cubicBezTo>
                  <a:cubicBezTo>
                    <a:pt x="373" y="388"/>
                    <a:pt x="0" y="1046"/>
                    <a:pt x="0" y="1583"/>
                  </a:cubicBezTo>
                  <a:cubicBezTo>
                    <a:pt x="0" y="1964"/>
                    <a:pt x="187" y="2179"/>
                    <a:pt x="463" y="2179"/>
                  </a:cubicBezTo>
                  <a:cubicBezTo>
                    <a:pt x="577" y="2179"/>
                    <a:pt x="706" y="2142"/>
                    <a:pt x="844" y="2065"/>
                  </a:cubicBezTo>
                  <a:cubicBezTo>
                    <a:pt x="1316" y="1792"/>
                    <a:pt x="1688" y="1134"/>
                    <a:pt x="1688" y="596"/>
                  </a:cubicBezTo>
                  <a:cubicBezTo>
                    <a:pt x="1688" y="216"/>
                    <a:pt x="1501" y="0"/>
                    <a:pt x="1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8627361" y="1427875"/>
              <a:ext cx="57181" cy="73340"/>
            </a:xfrm>
            <a:custGeom>
              <a:avLst/>
              <a:gdLst/>
              <a:ahLst/>
              <a:cxnLst/>
              <a:rect l="l" t="t" r="r" b="b"/>
              <a:pathLst>
                <a:path w="1097" h="1407" extrusionOk="0">
                  <a:moveTo>
                    <a:pt x="789" y="0"/>
                  </a:moveTo>
                  <a:cubicBezTo>
                    <a:pt x="715" y="0"/>
                    <a:pt x="634" y="23"/>
                    <a:pt x="548" y="71"/>
                  </a:cubicBezTo>
                  <a:cubicBezTo>
                    <a:pt x="241" y="246"/>
                    <a:pt x="0" y="674"/>
                    <a:pt x="0" y="1024"/>
                  </a:cubicBezTo>
                  <a:cubicBezTo>
                    <a:pt x="0" y="1265"/>
                    <a:pt x="121" y="1407"/>
                    <a:pt x="300" y="1407"/>
                  </a:cubicBezTo>
                  <a:cubicBezTo>
                    <a:pt x="374" y="1407"/>
                    <a:pt x="458" y="1383"/>
                    <a:pt x="548" y="1331"/>
                  </a:cubicBezTo>
                  <a:cubicBezTo>
                    <a:pt x="844" y="1156"/>
                    <a:pt x="1096" y="739"/>
                    <a:pt x="1096" y="389"/>
                  </a:cubicBezTo>
                  <a:cubicBezTo>
                    <a:pt x="1096" y="139"/>
                    <a:pt x="969"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8867344" y="1216040"/>
              <a:ext cx="108629" cy="125830"/>
            </a:xfrm>
            <a:custGeom>
              <a:avLst/>
              <a:gdLst/>
              <a:ahLst/>
              <a:cxnLst/>
              <a:rect l="l" t="t" r="r" b="b"/>
              <a:pathLst>
                <a:path w="2084" h="2414" extrusionOk="0">
                  <a:moveTo>
                    <a:pt x="1219" y="0"/>
                  </a:moveTo>
                  <a:cubicBezTo>
                    <a:pt x="1106" y="0"/>
                    <a:pt x="979" y="39"/>
                    <a:pt x="845" y="122"/>
                  </a:cubicBezTo>
                  <a:cubicBezTo>
                    <a:pt x="374" y="385"/>
                    <a:pt x="1" y="1043"/>
                    <a:pt x="1" y="1580"/>
                  </a:cubicBezTo>
                  <a:cubicBezTo>
                    <a:pt x="1" y="1843"/>
                    <a:pt x="89" y="2030"/>
                    <a:pt x="242" y="2118"/>
                  </a:cubicBezTo>
                  <a:lnTo>
                    <a:pt x="702" y="2391"/>
                  </a:lnTo>
                  <a:cubicBezTo>
                    <a:pt x="729" y="2406"/>
                    <a:pt x="748" y="2413"/>
                    <a:pt x="762" y="2413"/>
                  </a:cubicBezTo>
                  <a:cubicBezTo>
                    <a:pt x="832" y="2413"/>
                    <a:pt x="798" y="2259"/>
                    <a:pt x="998" y="2150"/>
                  </a:cubicBezTo>
                  <a:cubicBezTo>
                    <a:pt x="1459" y="1876"/>
                    <a:pt x="1843" y="1219"/>
                    <a:pt x="1843" y="681"/>
                  </a:cubicBezTo>
                  <a:cubicBezTo>
                    <a:pt x="1843" y="418"/>
                    <a:pt x="2084" y="418"/>
                    <a:pt x="1941" y="330"/>
                  </a:cubicBezTo>
                  <a:cubicBezTo>
                    <a:pt x="1930" y="330"/>
                    <a:pt x="1448" y="56"/>
                    <a:pt x="1437" y="56"/>
                  </a:cubicBezTo>
                  <a:cubicBezTo>
                    <a:pt x="1373" y="20"/>
                    <a:pt x="129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8893041" y="1230478"/>
              <a:ext cx="88091" cy="113737"/>
            </a:xfrm>
            <a:custGeom>
              <a:avLst/>
              <a:gdLst/>
              <a:ahLst/>
              <a:cxnLst/>
              <a:rect l="l" t="t" r="r" b="b"/>
              <a:pathLst>
                <a:path w="1690" h="2182" extrusionOk="0">
                  <a:moveTo>
                    <a:pt x="1227" y="1"/>
                  </a:moveTo>
                  <a:cubicBezTo>
                    <a:pt x="1113" y="1"/>
                    <a:pt x="983" y="39"/>
                    <a:pt x="845" y="119"/>
                  </a:cubicBezTo>
                  <a:cubicBezTo>
                    <a:pt x="374" y="393"/>
                    <a:pt x="1" y="1040"/>
                    <a:pt x="1" y="1578"/>
                  </a:cubicBezTo>
                  <a:cubicBezTo>
                    <a:pt x="1" y="1960"/>
                    <a:pt x="190" y="2182"/>
                    <a:pt x="470" y="2182"/>
                  </a:cubicBezTo>
                  <a:cubicBezTo>
                    <a:pt x="583" y="2182"/>
                    <a:pt x="710" y="2146"/>
                    <a:pt x="845" y="2070"/>
                  </a:cubicBezTo>
                  <a:cubicBezTo>
                    <a:pt x="1316" y="1797"/>
                    <a:pt x="1689" y="1139"/>
                    <a:pt x="1689" y="601"/>
                  </a:cubicBezTo>
                  <a:cubicBezTo>
                    <a:pt x="1689" y="222"/>
                    <a:pt x="1503" y="1"/>
                    <a:pt x="1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8909044" y="1252736"/>
              <a:ext cx="57233" cy="73600"/>
            </a:xfrm>
            <a:custGeom>
              <a:avLst/>
              <a:gdLst/>
              <a:ahLst/>
              <a:cxnLst/>
              <a:rect l="l" t="t" r="r" b="b"/>
              <a:pathLst>
                <a:path w="1098" h="1412" extrusionOk="0">
                  <a:moveTo>
                    <a:pt x="791" y="1"/>
                  </a:moveTo>
                  <a:cubicBezTo>
                    <a:pt x="718" y="1"/>
                    <a:pt x="635" y="25"/>
                    <a:pt x="549" y="76"/>
                  </a:cubicBezTo>
                  <a:cubicBezTo>
                    <a:pt x="242" y="252"/>
                    <a:pt x="1" y="679"/>
                    <a:pt x="1" y="1019"/>
                  </a:cubicBezTo>
                  <a:cubicBezTo>
                    <a:pt x="1" y="1268"/>
                    <a:pt x="122" y="1412"/>
                    <a:pt x="302" y="1412"/>
                  </a:cubicBezTo>
                  <a:cubicBezTo>
                    <a:pt x="376" y="1412"/>
                    <a:pt x="460" y="1387"/>
                    <a:pt x="549" y="1336"/>
                  </a:cubicBezTo>
                  <a:cubicBezTo>
                    <a:pt x="845" y="1161"/>
                    <a:pt x="1097" y="734"/>
                    <a:pt x="1097" y="394"/>
                  </a:cubicBezTo>
                  <a:cubicBezTo>
                    <a:pt x="1097" y="145"/>
                    <a:pt x="970" y="1"/>
                    <a:pt x="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8339841" y="1366420"/>
              <a:ext cx="182385" cy="149182"/>
            </a:xfrm>
            <a:custGeom>
              <a:avLst/>
              <a:gdLst/>
              <a:ahLst/>
              <a:cxnLst/>
              <a:rect l="l" t="t" r="r" b="b"/>
              <a:pathLst>
                <a:path w="3499" h="2862" extrusionOk="0">
                  <a:moveTo>
                    <a:pt x="1" y="0"/>
                  </a:moveTo>
                  <a:lnTo>
                    <a:pt x="1" y="395"/>
                  </a:lnTo>
                  <a:lnTo>
                    <a:pt x="3499" y="2861"/>
                  </a:lnTo>
                  <a:lnTo>
                    <a:pt x="3499" y="1996"/>
                  </a:lnTo>
                  <a:lnTo>
                    <a:pt x="1" y="0"/>
                  </a:lnTo>
                  <a:close/>
                </a:path>
              </a:pathLst>
            </a:custGeom>
            <a:solidFill>
              <a:srgbClr val="221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8339841" y="1070038"/>
              <a:ext cx="688728" cy="445564"/>
            </a:xfrm>
            <a:custGeom>
              <a:avLst/>
              <a:gdLst/>
              <a:ahLst/>
              <a:cxnLst/>
              <a:rect l="l" t="t" r="r" b="b"/>
              <a:pathLst>
                <a:path w="13213" h="8548" extrusionOk="0">
                  <a:moveTo>
                    <a:pt x="9722" y="1"/>
                  </a:moveTo>
                  <a:cubicBezTo>
                    <a:pt x="9698" y="1"/>
                    <a:pt x="9677" y="6"/>
                    <a:pt x="9660" y="17"/>
                  </a:cubicBezTo>
                  <a:lnTo>
                    <a:pt x="1" y="5686"/>
                  </a:lnTo>
                  <a:lnTo>
                    <a:pt x="3499" y="7682"/>
                  </a:lnTo>
                  <a:lnTo>
                    <a:pt x="3499" y="8547"/>
                  </a:lnTo>
                  <a:lnTo>
                    <a:pt x="13157" y="2912"/>
                  </a:lnTo>
                  <a:cubicBezTo>
                    <a:pt x="13191" y="2890"/>
                    <a:pt x="13213" y="2846"/>
                    <a:pt x="13213" y="2802"/>
                  </a:cubicBezTo>
                  <a:lnTo>
                    <a:pt x="13213" y="2046"/>
                  </a:lnTo>
                  <a:cubicBezTo>
                    <a:pt x="13213" y="2002"/>
                    <a:pt x="13191" y="1958"/>
                    <a:pt x="13147" y="1937"/>
                  </a:cubicBezTo>
                  <a:lnTo>
                    <a:pt x="9792" y="17"/>
                  </a:lnTo>
                  <a:cubicBezTo>
                    <a:pt x="9770" y="6"/>
                    <a:pt x="9745" y="1"/>
                    <a:pt x="9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8348442" y="972513"/>
              <a:ext cx="649269" cy="486535"/>
            </a:xfrm>
            <a:custGeom>
              <a:avLst/>
              <a:gdLst/>
              <a:ahLst/>
              <a:cxnLst/>
              <a:rect l="l" t="t" r="r" b="b"/>
              <a:pathLst>
                <a:path w="12456" h="9334" extrusionOk="0">
                  <a:moveTo>
                    <a:pt x="11754" y="0"/>
                  </a:moveTo>
                  <a:cubicBezTo>
                    <a:pt x="11723" y="0"/>
                    <a:pt x="11693" y="8"/>
                    <a:pt x="11666" y="25"/>
                  </a:cubicBezTo>
                  <a:lnTo>
                    <a:pt x="3410" y="5014"/>
                  </a:lnTo>
                  <a:cubicBezTo>
                    <a:pt x="3383" y="5030"/>
                    <a:pt x="3353" y="5038"/>
                    <a:pt x="3321" y="5038"/>
                  </a:cubicBezTo>
                  <a:cubicBezTo>
                    <a:pt x="3290" y="5038"/>
                    <a:pt x="3257" y="5030"/>
                    <a:pt x="3224" y="5014"/>
                  </a:cubicBezTo>
                  <a:lnTo>
                    <a:pt x="330" y="3215"/>
                  </a:lnTo>
                  <a:cubicBezTo>
                    <a:pt x="302" y="3199"/>
                    <a:pt x="269" y="3190"/>
                    <a:pt x="236" y="3190"/>
                  </a:cubicBezTo>
                  <a:cubicBezTo>
                    <a:pt x="203" y="3190"/>
                    <a:pt x="170" y="3199"/>
                    <a:pt x="143" y="3215"/>
                  </a:cubicBezTo>
                  <a:lnTo>
                    <a:pt x="88" y="3248"/>
                  </a:lnTo>
                  <a:cubicBezTo>
                    <a:pt x="33" y="3281"/>
                    <a:pt x="1" y="3336"/>
                    <a:pt x="1" y="3401"/>
                  </a:cubicBezTo>
                  <a:lnTo>
                    <a:pt x="1" y="7326"/>
                  </a:lnTo>
                  <a:cubicBezTo>
                    <a:pt x="1" y="7392"/>
                    <a:pt x="33" y="7448"/>
                    <a:pt x="88" y="7480"/>
                  </a:cubicBezTo>
                  <a:lnTo>
                    <a:pt x="3356" y="9333"/>
                  </a:lnTo>
                  <a:lnTo>
                    <a:pt x="12137" y="4454"/>
                  </a:lnTo>
                  <a:cubicBezTo>
                    <a:pt x="12192" y="4421"/>
                    <a:pt x="12225" y="4366"/>
                    <a:pt x="12225" y="4300"/>
                  </a:cubicBezTo>
                  <a:lnTo>
                    <a:pt x="12456" y="628"/>
                  </a:lnTo>
                  <a:cubicBezTo>
                    <a:pt x="12456" y="475"/>
                    <a:pt x="12390" y="343"/>
                    <a:pt x="12258" y="266"/>
                  </a:cubicBezTo>
                  <a:lnTo>
                    <a:pt x="11842" y="25"/>
                  </a:lnTo>
                  <a:cubicBezTo>
                    <a:pt x="11814" y="8"/>
                    <a:pt x="11784" y="0"/>
                    <a:pt x="11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8352403" y="896984"/>
              <a:ext cx="640721" cy="347726"/>
            </a:xfrm>
            <a:custGeom>
              <a:avLst/>
              <a:gdLst/>
              <a:ahLst/>
              <a:cxnLst/>
              <a:rect l="l" t="t" r="r" b="b"/>
              <a:pathLst>
                <a:path w="12292" h="6671" extrusionOk="0">
                  <a:moveTo>
                    <a:pt x="9054" y="0"/>
                  </a:moveTo>
                  <a:cubicBezTo>
                    <a:pt x="8983" y="0"/>
                    <a:pt x="8912" y="17"/>
                    <a:pt x="8849" y="48"/>
                  </a:cubicBezTo>
                  <a:lnTo>
                    <a:pt x="67" y="4664"/>
                  </a:lnTo>
                  <a:cubicBezTo>
                    <a:pt x="1" y="4697"/>
                    <a:pt x="1" y="4796"/>
                    <a:pt x="67" y="4828"/>
                  </a:cubicBezTo>
                  <a:lnTo>
                    <a:pt x="3280" y="6670"/>
                  </a:lnTo>
                  <a:lnTo>
                    <a:pt x="12215" y="1924"/>
                  </a:lnTo>
                  <a:cubicBezTo>
                    <a:pt x="12292" y="1880"/>
                    <a:pt x="12292" y="1781"/>
                    <a:pt x="12226" y="1737"/>
                  </a:cubicBezTo>
                  <a:lnTo>
                    <a:pt x="9276" y="60"/>
                  </a:lnTo>
                  <a:cubicBezTo>
                    <a:pt x="9208" y="20"/>
                    <a:pt x="9131"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8166735" y="1239496"/>
              <a:ext cx="344077" cy="400112"/>
            </a:xfrm>
            <a:custGeom>
              <a:avLst/>
              <a:gdLst/>
              <a:ahLst/>
              <a:cxnLst/>
              <a:rect l="l" t="t" r="r" b="b"/>
              <a:pathLst>
                <a:path w="6601" h="7676" extrusionOk="0">
                  <a:moveTo>
                    <a:pt x="3446" y="0"/>
                  </a:moveTo>
                  <a:cubicBezTo>
                    <a:pt x="3299" y="0"/>
                    <a:pt x="3152" y="33"/>
                    <a:pt x="3015" y="99"/>
                  </a:cubicBezTo>
                  <a:lnTo>
                    <a:pt x="1633" y="769"/>
                  </a:lnTo>
                  <a:cubicBezTo>
                    <a:pt x="1348" y="922"/>
                    <a:pt x="603" y="1361"/>
                    <a:pt x="362" y="2292"/>
                  </a:cubicBezTo>
                  <a:lnTo>
                    <a:pt x="176" y="2939"/>
                  </a:lnTo>
                  <a:cubicBezTo>
                    <a:pt x="88" y="3312"/>
                    <a:pt x="0" y="3948"/>
                    <a:pt x="0" y="4343"/>
                  </a:cubicBezTo>
                  <a:lnTo>
                    <a:pt x="0" y="5823"/>
                  </a:lnTo>
                  <a:cubicBezTo>
                    <a:pt x="11" y="5823"/>
                    <a:pt x="11" y="5834"/>
                    <a:pt x="11" y="5834"/>
                  </a:cubicBezTo>
                  <a:lnTo>
                    <a:pt x="3267" y="7676"/>
                  </a:lnTo>
                  <a:cubicBezTo>
                    <a:pt x="3278" y="7676"/>
                    <a:pt x="3278" y="7676"/>
                    <a:pt x="3278" y="7664"/>
                  </a:cubicBezTo>
                  <a:lnTo>
                    <a:pt x="3278" y="6360"/>
                  </a:lnTo>
                  <a:cubicBezTo>
                    <a:pt x="3278" y="5878"/>
                    <a:pt x="3355" y="5395"/>
                    <a:pt x="3497" y="4923"/>
                  </a:cubicBezTo>
                  <a:lnTo>
                    <a:pt x="3914" y="3608"/>
                  </a:lnTo>
                  <a:cubicBezTo>
                    <a:pt x="4013" y="3323"/>
                    <a:pt x="4210" y="3082"/>
                    <a:pt x="4462" y="2928"/>
                  </a:cubicBezTo>
                  <a:lnTo>
                    <a:pt x="6600" y="1690"/>
                  </a:lnTo>
                  <a:lnTo>
                    <a:pt x="6600" y="1668"/>
                  </a:lnTo>
                  <a:lnTo>
                    <a:pt x="3936" y="133"/>
                  </a:lnTo>
                  <a:cubicBezTo>
                    <a:pt x="3783" y="44"/>
                    <a:pt x="3615" y="0"/>
                    <a:pt x="34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8337548" y="1326961"/>
              <a:ext cx="173785" cy="313219"/>
            </a:xfrm>
            <a:custGeom>
              <a:avLst/>
              <a:gdLst/>
              <a:ahLst/>
              <a:cxnLst/>
              <a:rect l="l" t="t" r="r" b="b"/>
              <a:pathLst>
                <a:path w="3334" h="6009" extrusionOk="0">
                  <a:moveTo>
                    <a:pt x="3334" y="0"/>
                  </a:moveTo>
                  <a:lnTo>
                    <a:pt x="1185" y="1261"/>
                  </a:lnTo>
                  <a:cubicBezTo>
                    <a:pt x="922" y="1404"/>
                    <a:pt x="725" y="1645"/>
                    <a:pt x="637" y="1941"/>
                  </a:cubicBezTo>
                  <a:lnTo>
                    <a:pt x="220" y="3257"/>
                  </a:lnTo>
                  <a:cubicBezTo>
                    <a:pt x="78" y="3717"/>
                    <a:pt x="1" y="4188"/>
                    <a:pt x="1" y="4671"/>
                  </a:cubicBezTo>
                  <a:lnTo>
                    <a:pt x="1" y="6008"/>
                  </a:lnTo>
                  <a:lnTo>
                    <a:pt x="1755" y="5000"/>
                  </a:lnTo>
                  <a:lnTo>
                    <a:pt x="1887" y="4222"/>
                  </a:lnTo>
                  <a:lnTo>
                    <a:pt x="3334" y="3367"/>
                  </a:lnTo>
                  <a:lnTo>
                    <a:pt x="33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8191286" y="1455084"/>
              <a:ext cx="120617" cy="108733"/>
            </a:xfrm>
            <a:custGeom>
              <a:avLst/>
              <a:gdLst/>
              <a:ahLst/>
              <a:cxnLst/>
              <a:rect l="l" t="t" r="r" b="b"/>
              <a:pathLst>
                <a:path w="2314" h="2086" extrusionOk="0">
                  <a:moveTo>
                    <a:pt x="210" y="0"/>
                  </a:moveTo>
                  <a:cubicBezTo>
                    <a:pt x="100" y="0"/>
                    <a:pt x="0" y="91"/>
                    <a:pt x="0" y="207"/>
                  </a:cubicBezTo>
                  <a:lnTo>
                    <a:pt x="0" y="426"/>
                  </a:lnTo>
                  <a:cubicBezTo>
                    <a:pt x="0" y="1084"/>
                    <a:pt x="384" y="1599"/>
                    <a:pt x="965" y="1928"/>
                  </a:cubicBezTo>
                  <a:lnTo>
                    <a:pt x="1009" y="1950"/>
                  </a:lnTo>
                  <a:cubicBezTo>
                    <a:pt x="1170" y="2042"/>
                    <a:pt x="1340" y="2085"/>
                    <a:pt x="1502" y="2085"/>
                  </a:cubicBezTo>
                  <a:cubicBezTo>
                    <a:pt x="1936" y="2085"/>
                    <a:pt x="2314" y="1776"/>
                    <a:pt x="2314" y="1281"/>
                  </a:cubicBezTo>
                  <a:cubicBezTo>
                    <a:pt x="2314" y="1216"/>
                    <a:pt x="2270" y="1138"/>
                    <a:pt x="2204" y="1106"/>
                  </a:cubicBezTo>
                  <a:lnTo>
                    <a:pt x="319" y="31"/>
                  </a:lnTo>
                  <a:cubicBezTo>
                    <a:pt x="283" y="10"/>
                    <a:pt x="246"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8441589" y="1462798"/>
              <a:ext cx="17775" cy="16107"/>
            </a:xfrm>
            <a:custGeom>
              <a:avLst/>
              <a:gdLst/>
              <a:ahLst/>
              <a:cxnLst/>
              <a:rect l="l" t="t" r="r" b="b"/>
              <a:pathLst>
                <a:path w="341" h="309" extrusionOk="0">
                  <a:moveTo>
                    <a:pt x="281" y="1"/>
                  </a:moveTo>
                  <a:cubicBezTo>
                    <a:pt x="275" y="1"/>
                    <a:pt x="269" y="2"/>
                    <a:pt x="263" y="4"/>
                  </a:cubicBezTo>
                  <a:lnTo>
                    <a:pt x="78" y="113"/>
                  </a:lnTo>
                  <a:cubicBezTo>
                    <a:pt x="34" y="147"/>
                    <a:pt x="0" y="190"/>
                    <a:pt x="0" y="234"/>
                  </a:cubicBezTo>
                  <a:lnTo>
                    <a:pt x="0" y="245"/>
                  </a:lnTo>
                  <a:cubicBezTo>
                    <a:pt x="0" y="286"/>
                    <a:pt x="31" y="308"/>
                    <a:pt x="64" y="308"/>
                  </a:cubicBezTo>
                  <a:cubicBezTo>
                    <a:pt x="76" y="308"/>
                    <a:pt x="88" y="306"/>
                    <a:pt x="99" y="300"/>
                  </a:cubicBezTo>
                  <a:lnTo>
                    <a:pt x="275" y="201"/>
                  </a:lnTo>
                  <a:cubicBezTo>
                    <a:pt x="307" y="179"/>
                    <a:pt x="341" y="135"/>
                    <a:pt x="341" y="81"/>
                  </a:cubicBezTo>
                  <a:lnTo>
                    <a:pt x="341" y="47"/>
                  </a:lnTo>
                  <a:cubicBezTo>
                    <a:pt x="341" y="21"/>
                    <a:pt x="311"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8360431" y="1499546"/>
              <a:ext cx="104041" cy="140060"/>
            </a:xfrm>
            <a:custGeom>
              <a:avLst/>
              <a:gdLst/>
              <a:ahLst/>
              <a:cxnLst/>
              <a:rect l="l" t="t" r="r" b="b"/>
              <a:pathLst>
                <a:path w="1996" h="2687" extrusionOk="0">
                  <a:moveTo>
                    <a:pt x="1459" y="0"/>
                  </a:moveTo>
                  <a:lnTo>
                    <a:pt x="1130" y="154"/>
                  </a:lnTo>
                  <a:cubicBezTo>
                    <a:pt x="790" y="351"/>
                    <a:pt x="505" y="636"/>
                    <a:pt x="307" y="987"/>
                  </a:cubicBezTo>
                  <a:cubicBezTo>
                    <a:pt x="100" y="1327"/>
                    <a:pt x="0" y="1722"/>
                    <a:pt x="0" y="2127"/>
                  </a:cubicBezTo>
                  <a:lnTo>
                    <a:pt x="0" y="2456"/>
                  </a:lnTo>
                  <a:lnTo>
                    <a:pt x="450" y="2687"/>
                  </a:lnTo>
                  <a:lnTo>
                    <a:pt x="516" y="2424"/>
                  </a:lnTo>
                  <a:cubicBezTo>
                    <a:pt x="516" y="2018"/>
                    <a:pt x="626" y="1623"/>
                    <a:pt x="823" y="1283"/>
                  </a:cubicBezTo>
                  <a:cubicBezTo>
                    <a:pt x="1031" y="933"/>
                    <a:pt x="1316" y="648"/>
                    <a:pt x="1656" y="450"/>
                  </a:cubicBezTo>
                  <a:lnTo>
                    <a:pt x="1996" y="253"/>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8154121" y="1526964"/>
              <a:ext cx="229819" cy="134326"/>
            </a:xfrm>
            <a:custGeom>
              <a:avLst/>
              <a:gdLst/>
              <a:ahLst/>
              <a:cxnLst/>
              <a:rect l="l" t="t" r="r" b="b"/>
              <a:pathLst>
                <a:path w="4409" h="2577" extrusionOk="0">
                  <a:moveTo>
                    <a:pt x="1" y="1"/>
                  </a:moveTo>
                  <a:lnTo>
                    <a:pt x="1" y="429"/>
                  </a:lnTo>
                  <a:cubicBezTo>
                    <a:pt x="1" y="549"/>
                    <a:pt x="67" y="670"/>
                    <a:pt x="165" y="724"/>
                  </a:cubicBezTo>
                  <a:lnTo>
                    <a:pt x="3268" y="2500"/>
                  </a:lnTo>
                  <a:cubicBezTo>
                    <a:pt x="3353" y="2551"/>
                    <a:pt x="3446" y="2576"/>
                    <a:pt x="3538" y="2576"/>
                  </a:cubicBezTo>
                  <a:cubicBezTo>
                    <a:pt x="3624" y="2576"/>
                    <a:pt x="3709" y="2554"/>
                    <a:pt x="3783" y="2512"/>
                  </a:cubicBezTo>
                  <a:lnTo>
                    <a:pt x="4408" y="2161"/>
                  </a:lnTo>
                  <a:lnTo>
                    <a:pt x="4408" y="1601"/>
                  </a:lnTo>
                  <a:lnTo>
                    <a:pt x="3794" y="1942"/>
                  </a:lnTo>
                  <a:cubicBezTo>
                    <a:pt x="3712" y="1985"/>
                    <a:pt x="3624" y="2007"/>
                    <a:pt x="3537" y="2007"/>
                  </a:cubicBezTo>
                  <a:cubicBezTo>
                    <a:pt x="3449" y="2007"/>
                    <a:pt x="3361" y="1985"/>
                    <a:pt x="3279" y="194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8153026" y="1515548"/>
              <a:ext cx="230914" cy="116082"/>
            </a:xfrm>
            <a:custGeom>
              <a:avLst/>
              <a:gdLst/>
              <a:ahLst/>
              <a:cxnLst/>
              <a:rect l="l" t="t" r="r" b="b"/>
              <a:pathLst>
                <a:path w="4430" h="2227" extrusionOk="0">
                  <a:moveTo>
                    <a:pt x="274" y="0"/>
                  </a:moveTo>
                  <a:lnTo>
                    <a:pt x="76" y="121"/>
                  </a:lnTo>
                  <a:cubicBezTo>
                    <a:pt x="0" y="176"/>
                    <a:pt x="0" y="285"/>
                    <a:pt x="76" y="319"/>
                  </a:cubicBezTo>
                  <a:lnTo>
                    <a:pt x="3300" y="2161"/>
                  </a:lnTo>
                  <a:cubicBezTo>
                    <a:pt x="3382" y="2204"/>
                    <a:pt x="3470" y="2226"/>
                    <a:pt x="3558" y="2226"/>
                  </a:cubicBezTo>
                  <a:cubicBezTo>
                    <a:pt x="3645" y="2226"/>
                    <a:pt x="3733" y="2204"/>
                    <a:pt x="3815" y="2161"/>
                  </a:cubicBezTo>
                  <a:lnTo>
                    <a:pt x="4429" y="1820"/>
                  </a:lnTo>
                  <a:lnTo>
                    <a:pt x="4265" y="1722"/>
                  </a:lnTo>
                  <a:lnTo>
                    <a:pt x="3815" y="1974"/>
                  </a:lnTo>
                  <a:cubicBezTo>
                    <a:pt x="3739" y="2018"/>
                    <a:pt x="3648" y="2040"/>
                    <a:pt x="3558" y="2040"/>
                  </a:cubicBezTo>
                  <a:cubicBezTo>
                    <a:pt x="3467" y="2040"/>
                    <a:pt x="3376" y="2018"/>
                    <a:pt x="3300" y="1974"/>
                  </a:cubicBezTo>
                  <a:lnTo>
                    <a:pt x="274" y="231"/>
                  </a:lnTo>
                  <a:lnTo>
                    <a:pt x="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8520454" y="1241529"/>
              <a:ext cx="5734" cy="223512"/>
            </a:xfrm>
            <a:custGeom>
              <a:avLst/>
              <a:gdLst/>
              <a:ahLst/>
              <a:cxnLst/>
              <a:rect l="l" t="t" r="r" b="b"/>
              <a:pathLst>
                <a:path w="110" h="4288" extrusionOk="0">
                  <a:moveTo>
                    <a:pt x="55" y="1"/>
                  </a:moveTo>
                  <a:cubicBezTo>
                    <a:pt x="28" y="1"/>
                    <a:pt x="0" y="17"/>
                    <a:pt x="0" y="50"/>
                  </a:cubicBezTo>
                  <a:lnTo>
                    <a:pt x="0" y="4238"/>
                  </a:lnTo>
                  <a:cubicBezTo>
                    <a:pt x="0" y="4271"/>
                    <a:pt x="28" y="4287"/>
                    <a:pt x="55" y="4287"/>
                  </a:cubicBezTo>
                  <a:cubicBezTo>
                    <a:pt x="83" y="4287"/>
                    <a:pt x="110" y="4271"/>
                    <a:pt x="110" y="4238"/>
                  </a:cubicBezTo>
                  <a:lnTo>
                    <a:pt x="110" y="50"/>
                  </a:lnTo>
                  <a:cubicBezTo>
                    <a:pt x="110" y="17"/>
                    <a:pt x="83"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8335307" y="1326596"/>
              <a:ext cx="178476" cy="304149"/>
            </a:xfrm>
            <a:custGeom>
              <a:avLst/>
              <a:gdLst/>
              <a:ahLst/>
              <a:cxnLst/>
              <a:rect l="l" t="t" r="r" b="b"/>
              <a:pathLst>
                <a:path w="3424" h="5835" extrusionOk="0">
                  <a:moveTo>
                    <a:pt x="3347" y="0"/>
                  </a:moveTo>
                  <a:cubicBezTo>
                    <a:pt x="3339" y="0"/>
                    <a:pt x="3331" y="2"/>
                    <a:pt x="3323" y="7"/>
                  </a:cubicBezTo>
                  <a:cubicBezTo>
                    <a:pt x="2566" y="358"/>
                    <a:pt x="1798" y="764"/>
                    <a:pt x="1152" y="1290"/>
                  </a:cubicBezTo>
                  <a:cubicBezTo>
                    <a:pt x="1042" y="1367"/>
                    <a:pt x="943" y="1466"/>
                    <a:pt x="855" y="1575"/>
                  </a:cubicBezTo>
                  <a:cubicBezTo>
                    <a:pt x="735" y="1729"/>
                    <a:pt x="669" y="1948"/>
                    <a:pt x="604" y="2134"/>
                  </a:cubicBezTo>
                  <a:cubicBezTo>
                    <a:pt x="395" y="2660"/>
                    <a:pt x="253" y="3220"/>
                    <a:pt x="154" y="3790"/>
                  </a:cubicBezTo>
                  <a:cubicBezTo>
                    <a:pt x="44" y="4448"/>
                    <a:pt x="0" y="5116"/>
                    <a:pt x="33" y="5786"/>
                  </a:cubicBezTo>
                  <a:cubicBezTo>
                    <a:pt x="39" y="5818"/>
                    <a:pt x="66" y="5835"/>
                    <a:pt x="92" y="5835"/>
                  </a:cubicBezTo>
                  <a:cubicBezTo>
                    <a:pt x="118" y="5835"/>
                    <a:pt x="143" y="5818"/>
                    <a:pt x="143" y="5786"/>
                  </a:cubicBezTo>
                  <a:cubicBezTo>
                    <a:pt x="88" y="4645"/>
                    <a:pt x="241" y="3494"/>
                    <a:pt x="604" y="2419"/>
                  </a:cubicBezTo>
                  <a:cubicBezTo>
                    <a:pt x="735" y="2046"/>
                    <a:pt x="845" y="1674"/>
                    <a:pt x="1152" y="1422"/>
                  </a:cubicBezTo>
                  <a:cubicBezTo>
                    <a:pt x="1447" y="1159"/>
                    <a:pt x="1788" y="950"/>
                    <a:pt x="2127" y="753"/>
                  </a:cubicBezTo>
                  <a:cubicBezTo>
                    <a:pt x="2533" y="512"/>
                    <a:pt x="2950" y="292"/>
                    <a:pt x="3377" y="95"/>
                  </a:cubicBezTo>
                  <a:cubicBezTo>
                    <a:pt x="3424" y="67"/>
                    <a:pt x="3391" y="0"/>
                    <a:pt x="3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8381593" y="1389459"/>
              <a:ext cx="73757" cy="95441"/>
            </a:xfrm>
            <a:custGeom>
              <a:avLst/>
              <a:gdLst/>
              <a:ahLst/>
              <a:cxnLst/>
              <a:rect l="l" t="t" r="r" b="b"/>
              <a:pathLst>
                <a:path w="1415" h="1831" extrusionOk="0">
                  <a:moveTo>
                    <a:pt x="1213" y="1"/>
                  </a:moveTo>
                  <a:cubicBezTo>
                    <a:pt x="1200" y="1"/>
                    <a:pt x="1186" y="3"/>
                    <a:pt x="1173" y="7"/>
                  </a:cubicBezTo>
                  <a:cubicBezTo>
                    <a:pt x="1031" y="62"/>
                    <a:pt x="900" y="139"/>
                    <a:pt x="790" y="205"/>
                  </a:cubicBezTo>
                  <a:cubicBezTo>
                    <a:pt x="647" y="282"/>
                    <a:pt x="483" y="348"/>
                    <a:pt x="395" y="479"/>
                  </a:cubicBezTo>
                  <a:cubicBezTo>
                    <a:pt x="318" y="589"/>
                    <a:pt x="286" y="709"/>
                    <a:pt x="252" y="830"/>
                  </a:cubicBezTo>
                  <a:cubicBezTo>
                    <a:pt x="176" y="1115"/>
                    <a:pt x="99" y="1400"/>
                    <a:pt x="11" y="1685"/>
                  </a:cubicBezTo>
                  <a:cubicBezTo>
                    <a:pt x="11" y="1718"/>
                    <a:pt x="1" y="1751"/>
                    <a:pt x="11" y="1783"/>
                  </a:cubicBezTo>
                  <a:cubicBezTo>
                    <a:pt x="29" y="1811"/>
                    <a:pt x="62" y="1830"/>
                    <a:pt x="91" y="1830"/>
                  </a:cubicBezTo>
                  <a:cubicBezTo>
                    <a:pt x="98" y="1830"/>
                    <a:pt x="104" y="1829"/>
                    <a:pt x="110" y="1827"/>
                  </a:cubicBezTo>
                  <a:cubicBezTo>
                    <a:pt x="154" y="1827"/>
                    <a:pt x="187" y="1805"/>
                    <a:pt x="220" y="1783"/>
                  </a:cubicBezTo>
                  <a:cubicBezTo>
                    <a:pt x="559" y="1586"/>
                    <a:pt x="900" y="1378"/>
                    <a:pt x="1250" y="1181"/>
                  </a:cubicBezTo>
                  <a:cubicBezTo>
                    <a:pt x="1294" y="1147"/>
                    <a:pt x="1349" y="1115"/>
                    <a:pt x="1382" y="1060"/>
                  </a:cubicBezTo>
                  <a:cubicBezTo>
                    <a:pt x="1414" y="1005"/>
                    <a:pt x="1414" y="928"/>
                    <a:pt x="1404" y="862"/>
                  </a:cubicBezTo>
                  <a:cubicBezTo>
                    <a:pt x="1393" y="698"/>
                    <a:pt x="1393" y="402"/>
                    <a:pt x="1393" y="183"/>
                  </a:cubicBezTo>
                  <a:cubicBezTo>
                    <a:pt x="1383" y="87"/>
                    <a:pt x="1300" y="1"/>
                    <a:pt x="1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8182737" y="1331809"/>
              <a:ext cx="178893" cy="156740"/>
            </a:xfrm>
            <a:custGeom>
              <a:avLst/>
              <a:gdLst/>
              <a:ahLst/>
              <a:cxnLst/>
              <a:rect l="l" t="t" r="r" b="b"/>
              <a:pathLst>
                <a:path w="3432" h="3007" extrusionOk="0">
                  <a:moveTo>
                    <a:pt x="615" y="0"/>
                  </a:moveTo>
                  <a:cubicBezTo>
                    <a:pt x="528" y="0"/>
                    <a:pt x="448" y="52"/>
                    <a:pt x="417" y="138"/>
                  </a:cubicBezTo>
                  <a:cubicBezTo>
                    <a:pt x="274" y="565"/>
                    <a:pt x="0" y="1234"/>
                    <a:pt x="88" y="1475"/>
                  </a:cubicBezTo>
                  <a:cubicBezTo>
                    <a:pt x="120" y="1585"/>
                    <a:pt x="307" y="1705"/>
                    <a:pt x="417" y="1782"/>
                  </a:cubicBezTo>
                  <a:cubicBezTo>
                    <a:pt x="1063" y="2166"/>
                    <a:pt x="1645" y="2473"/>
                    <a:pt x="2225" y="2813"/>
                  </a:cubicBezTo>
                  <a:cubicBezTo>
                    <a:pt x="2313" y="2867"/>
                    <a:pt x="2401" y="2933"/>
                    <a:pt x="2510" y="2977"/>
                  </a:cubicBezTo>
                  <a:cubicBezTo>
                    <a:pt x="2563" y="2995"/>
                    <a:pt x="2622" y="3006"/>
                    <a:pt x="2681" y="3006"/>
                  </a:cubicBezTo>
                  <a:cubicBezTo>
                    <a:pt x="2732" y="3006"/>
                    <a:pt x="2783" y="2998"/>
                    <a:pt x="2829" y="2977"/>
                  </a:cubicBezTo>
                  <a:cubicBezTo>
                    <a:pt x="2949" y="2923"/>
                    <a:pt x="3026" y="2802"/>
                    <a:pt x="3092" y="2681"/>
                  </a:cubicBezTo>
                  <a:cubicBezTo>
                    <a:pt x="3212" y="2429"/>
                    <a:pt x="3311" y="2177"/>
                    <a:pt x="3388" y="1903"/>
                  </a:cubicBezTo>
                  <a:cubicBezTo>
                    <a:pt x="3409" y="1804"/>
                    <a:pt x="3431" y="1705"/>
                    <a:pt x="3399" y="1607"/>
                  </a:cubicBezTo>
                  <a:cubicBezTo>
                    <a:pt x="3355" y="1464"/>
                    <a:pt x="3212" y="1376"/>
                    <a:pt x="3092" y="1300"/>
                  </a:cubicBezTo>
                  <a:cubicBezTo>
                    <a:pt x="2357" y="894"/>
                    <a:pt x="1469" y="433"/>
                    <a:pt x="724" y="28"/>
                  </a:cubicBezTo>
                  <a:cubicBezTo>
                    <a:pt x="688" y="9"/>
                    <a:pt x="651"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8187168" y="1460870"/>
              <a:ext cx="130052" cy="75112"/>
            </a:xfrm>
            <a:custGeom>
              <a:avLst/>
              <a:gdLst/>
              <a:ahLst/>
              <a:cxnLst/>
              <a:rect l="l" t="t" r="r" b="b"/>
              <a:pathLst>
                <a:path w="2495" h="1441" extrusionOk="0">
                  <a:moveTo>
                    <a:pt x="76" y="1"/>
                  </a:moveTo>
                  <a:cubicBezTo>
                    <a:pt x="32" y="1"/>
                    <a:pt x="0" y="68"/>
                    <a:pt x="47" y="96"/>
                  </a:cubicBezTo>
                  <a:cubicBezTo>
                    <a:pt x="737" y="491"/>
                    <a:pt x="1417" y="874"/>
                    <a:pt x="2108" y="1269"/>
                  </a:cubicBezTo>
                  <a:cubicBezTo>
                    <a:pt x="2206" y="1324"/>
                    <a:pt x="2305" y="1378"/>
                    <a:pt x="2393" y="1433"/>
                  </a:cubicBezTo>
                  <a:cubicBezTo>
                    <a:pt x="2403" y="1438"/>
                    <a:pt x="2412" y="1441"/>
                    <a:pt x="2421" y="1441"/>
                  </a:cubicBezTo>
                  <a:cubicBezTo>
                    <a:pt x="2470" y="1441"/>
                    <a:pt x="2494" y="1373"/>
                    <a:pt x="2447" y="1346"/>
                  </a:cubicBezTo>
                  <a:cubicBezTo>
                    <a:pt x="1768" y="951"/>
                    <a:pt x="1077" y="567"/>
                    <a:pt x="386" y="172"/>
                  </a:cubicBezTo>
                  <a:cubicBezTo>
                    <a:pt x="298" y="118"/>
                    <a:pt x="200" y="63"/>
                    <a:pt x="101" y="8"/>
                  </a:cubicBezTo>
                  <a:cubicBezTo>
                    <a:pt x="93" y="3"/>
                    <a:pt x="84"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8187116" y="1480885"/>
              <a:ext cx="130104" cy="75112"/>
            </a:xfrm>
            <a:custGeom>
              <a:avLst/>
              <a:gdLst/>
              <a:ahLst/>
              <a:cxnLst/>
              <a:rect l="l" t="t" r="r" b="b"/>
              <a:pathLst>
                <a:path w="2496" h="1441" extrusionOk="0">
                  <a:moveTo>
                    <a:pt x="80" y="1"/>
                  </a:moveTo>
                  <a:cubicBezTo>
                    <a:pt x="35" y="1"/>
                    <a:pt x="0" y="78"/>
                    <a:pt x="48" y="107"/>
                  </a:cubicBezTo>
                  <a:cubicBezTo>
                    <a:pt x="738" y="490"/>
                    <a:pt x="1418" y="885"/>
                    <a:pt x="2109" y="1269"/>
                  </a:cubicBezTo>
                  <a:cubicBezTo>
                    <a:pt x="2207" y="1323"/>
                    <a:pt x="2306" y="1378"/>
                    <a:pt x="2394" y="1433"/>
                  </a:cubicBezTo>
                  <a:cubicBezTo>
                    <a:pt x="2404" y="1438"/>
                    <a:pt x="2414" y="1440"/>
                    <a:pt x="2423" y="1440"/>
                  </a:cubicBezTo>
                  <a:cubicBezTo>
                    <a:pt x="2471" y="1440"/>
                    <a:pt x="2495" y="1373"/>
                    <a:pt x="2448" y="1345"/>
                  </a:cubicBezTo>
                  <a:cubicBezTo>
                    <a:pt x="1769" y="962"/>
                    <a:pt x="1078" y="567"/>
                    <a:pt x="387" y="172"/>
                  </a:cubicBezTo>
                  <a:cubicBezTo>
                    <a:pt x="299" y="117"/>
                    <a:pt x="201" y="63"/>
                    <a:pt x="102" y="7"/>
                  </a:cubicBezTo>
                  <a:cubicBezTo>
                    <a:pt x="95" y="3"/>
                    <a:pt x="8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8186595" y="1503195"/>
              <a:ext cx="130000" cy="75060"/>
            </a:xfrm>
            <a:custGeom>
              <a:avLst/>
              <a:gdLst/>
              <a:ahLst/>
              <a:cxnLst/>
              <a:rect l="l" t="t" r="r" b="b"/>
              <a:pathLst>
                <a:path w="2494" h="1440" extrusionOk="0">
                  <a:moveTo>
                    <a:pt x="73" y="0"/>
                  </a:moveTo>
                  <a:cubicBezTo>
                    <a:pt x="25" y="0"/>
                    <a:pt x="0" y="67"/>
                    <a:pt x="46" y="95"/>
                  </a:cubicBezTo>
                  <a:cubicBezTo>
                    <a:pt x="726" y="490"/>
                    <a:pt x="1417" y="885"/>
                    <a:pt x="2097" y="1268"/>
                  </a:cubicBezTo>
                  <a:lnTo>
                    <a:pt x="2393" y="1433"/>
                  </a:lnTo>
                  <a:cubicBezTo>
                    <a:pt x="2401" y="1438"/>
                    <a:pt x="2409" y="1440"/>
                    <a:pt x="2417" y="1440"/>
                  </a:cubicBezTo>
                  <a:cubicBezTo>
                    <a:pt x="2462" y="1440"/>
                    <a:pt x="2494" y="1373"/>
                    <a:pt x="2448" y="1345"/>
                  </a:cubicBezTo>
                  <a:cubicBezTo>
                    <a:pt x="1757" y="950"/>
                    <a:pt x="1077" y="566"/>
                    <a:pt x="387" y="171"/>
                  </a:cubicBezTo>
                  <a:cubicBezTo>
                    <a:pt x="288" y="117"/>
                    <a:pt x="189" y="62"/>
                    <a:pt x="102" y="7"/>
                  </a:cubicBezTo>
                  <a:cubicBezTo>
                    <a:pt x="91" y="2"/>
                    <a:pt x="82"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8304449" y="1574762"/>
              <a:ext cx="16628" cy="16941"/>
            </a:xfrm>
            <a:custGeom>
              <a:avLst/>
              <a:gdLst/>
              <a:ahLst/>
              <a:cxnLst/>
              <a:rect l="l" t="t" r="r" b="b"/>
              <a:pathLst>
                <a:path w="319" h="325" extrusionOk="0">
                  <a:moveTo>
                    <a:pt x="153" y="1"/>
                  </a:moveTo>
                  <a:cubicBezTo>
                    <a:pt x="133" y="1"/>
                    <a:pt x="114" y="6"/>
                    <a:pt x="99" y="16"/>
                  </a:cubicBezTo>
                  <a:cubicBezTo>
                    <a:pt x="66" y="26"/>
                    <a:pt x="44" y="60"/>
                    <a:pt x="33" y="92"/>
                  </a:cubicBezTo>
                  <a:cubicBezTo>
                    <a:pt x="11" y="126"/>
                    <a:pt x="0" y="169"/>
                    <a:pt x="11" y="202"/>
                  </a:cubicBezTo>
                  <a:cubicBezTo>
                    <a:pt x="22" y="268"/>
                    <a:pt x="77" y="323"/>
                    <a:pt x="143" y="323"/>
                  </a:cubicBezTo>
                  <a:cubicBezTo>
                    <a:pt x="149" y="324"/>
                    <a:pt x="154" y="324"/>
                    <a:pt x="160" y="324"/>
                  </a:cubicBezTo>
                  <a:cubicBezTo>
                    <a:pt x="220" y="324"/>
                    <a:pt x="276" y="274"/>
                    <a:pt x="296" y="213"/>
                  </a:cubicBezTo>
                  <a:cubicBezTo>
                    <a:pt x="318" y="158"/>
                    <a:pt x="275" y="70"/>
                    <a:pt x="219" y="26"/>
                  </a:cubicBezTo>
                  <a:cubicBezTo>
                    <a:pt x="201" y="9"/>
                    <a:pt x="177"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8172990" y="1506062"/>
              <a:ext cx="16628" cy="16993"/>
            </a:xfrm>
            <a:custGeom>
              <a:avLst/>
              <a:gdLst/>
              <a:ahLst/>
              <a:cxnLst/>
              <a:rect l="l" t="t" r="r" b="b"/>
              <a:pathLst>
                <a:path w="319" h="326" extrusionOk="0">
                  <a:moveTo>
                    <a:pt x="142" y="1"/>
                  </a:moveTo>
                  <a:cubicBezTo>
                    <a:pt x="126" y="1"/>
                    <a:pt x="111" y="3"/>
                    <a:pt x="99" y="7"/>
                  </a:cubicBezTo>
                  <a:cubicBezTo>
                    <a:pt x="66" y="29"/>
                    <a:pt x="44" y="51"/>
                    <a:pt x="22" y="84"/>
                  </a:cubicBezTo>
                  <a:cubicBezTo>
                    <a:pt x="12" y="128"/>
                    <a:pt x="0" y="160"/>
                    <a:pt x="0" y="204"/>
                  </a:cubicBezTo>
                  <a:cubicBezTo>
                    <a:pt x="12" y="270"/>
                    <a:pt x="78" y="325"/>
                    <a:pt x="143" y="325"/>
                  </a:cubicBezTo>
                  <a:cubicBezTo>
                    <a:pt x="209" y="325"/>
                    <a:pt x="275" y="281"/>
                    <a:pt x="297" y="216"/>
                  </a:cubicBezTo>
                  <a:cubicBezTo>
                    <a:pt x="319" y="150"/>
                    <a:pt x="275" y="62"/>
                    <a:pt x="220" y="29"/>
                  </a:cubicBezTo>
                  <a:cubicBezTo>
                    <a:pt x="199" y="8"/>
                    <a:pt x="169" y="1"/>
                    <a:pt x="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8421000" y="1488704"/>
              <a:ext cx="106960" cy="61195"/>
            </a:xfrm>
            <a:custGeom>
              <a:avLst/>
              <a:gdLst/>
              <a:ahLst/>
              <a:cxnLst/>
              <a:rect l="l" t="t" r="r" b="b"/>
              <a:pathLst>
                <a:path w="2052" h="1174" extrusionOk="0">
                  <a:moveTo>
                    <a:pt x="1876" y="0"/>
                  </a:moveTo>
                  <a:lnTo>
                    <a:pt x="1876" y="0"/>
                  </a:lnTo>
                  <a:cubicBezTo>
                    <a:pt x="1696" y="127"/>
                    <a:pt x="1485" y="264"/>
                    <a:pt x="1254" y="264"/>
                  </a:cubicBezTo>
                  <a:cubicBezTo>
                    <a:pt x="1246" y="264"/>
                    <a:pt x="1237" y="264"/>
                    <a:pt x="1229" y="264"/>
                  </a:cubicBezTo>
                  <a:cubicBezTo>
                    <a:pt x="1097" y="252"/>
                    <a:pt x="977" y="198"/>
                    <a:pt x="856" y="176"/>
                  </a:cubicBezTo>
                  <a:cubicBezTo>
                    <a:pt x="781" y="159"/>
                    <a:pt x="704" y="151"/>
                    <a:pt x="627" y="151"/>
                  </a:cubicBezTo>
                  <a:cubicBezTo>
                    <a:pt x="400" y="151"/>
                    <a:pt x="173" y="223"/>
                    <a:pt x="1" y="362"/>
                  </a:cubicBezTo>
                  <a:lnTo>
                    <a:pt x="78" y="812"/>
                  </a:lnTo>
                  <a:cubicBezTo>
                    <a:pt x="195" y="753"/>
                    <a:pt x="323" y="721"/>
                    <a:pt x="451" y="721"/>
                  </a:cubicBezTo>
                  <a:cubicBezTo>
                    <a:pt x="540" y="721"/>
                    <a:pt x="629" y="736"/>
                    <a:pt x="714" y="768"/>
                  </a:cubicBezTo>
                  <a:cubicBezTo>
                    <a:pt x="911" y="834"/>
                    <a:pt x="1086" y="976"/>
                    <a:pt x="1196" y="1173"/>
                  </a:cubicBezTo>
                  <a:cubicBezTo>
                    <a:pt x="1404" y="1042"/>
                    <a:pt x="1623" y="921"/>
                    <a:pt x="1843" y="800"/>
                  </a:cubicBezTo>
                  <a:cubicBezTo>
                    <a:pt x="1898" y="768"/>
                    <a:pt x="1952" y="735"/>
                    <a:pt x="1986" y="691"/>
                  </a:cubicBezTo>
                  <a:cubicBezTo>
                    <a:pt x="2051" y="592"/>
                    <a:pt x="2029" y="449"/>
                    <a:pt x="1974" y="340"/>
                  </a:cubicBezTo>
                  <a:cubicBezTo>
                    <a:pt x="1930" y="230"/>
                    <a:pt x="1864" y="121"/>
                    <a:pt x="1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8378153" y="1519093"/>
              <a:ext cx="109202" cy="125621"/>
            </a:xfrm>
            <a:custGeom>
              <a:avLst/>
              <a:gdLst/>
              <a:ahLst/>
              <a:cxnLst/>
              <a:rect l="l" t="t" r="r" b="b"/>
              <a:pathLst>
                <a:path w="2095" h="2410" extrusionOk="0">
                  <a:moveTo>
                    <a:pt x="1228" y="1"/>
                  </a:moveTo>
                  <a:cubicBezTo>
                    <a:pt x="1113" y="1"/>
                    <a:pt x="983" y="40"/>
                    <a:pt x="845" y="119"/>
                  </a:cubicBezTo>
                  <a:cubicBezTo>
                    <a:pt x="384" y="393"/>
                    <a:pt x="1" y="1040"/>
                    <a:pt x="1" y="1577"/>
                  </a:cubicBezTo>
                  <a:cubicBezTo>
                    <a:pt x="1" y="1840"/>
                    <a:pt x="88" y="2027"/>
                    <a:pt x="242" y="2125"/>
                  </a:cubicBezTo>
                  <a:cubicBezTo>
                    <a:pt x="242" y="2125"/>
                    <a:pt x="702" y="2388"/>
                    <a:pt x="713" y="2388"/>
                  </a:cubicBezTo>
                  <a:cubicBezTo>
                    <a:pt x="739" y="2403"/>
                    <a:pt x="758" y="2410"/>
                    <a:pt x="773" y="2410"/>
                  </a:cubicBezTo>
                  <a:cubicBezTo>
                    <a:pt x="842" y="2410"/>
                    <a:pt x="808" y="2256"/>
                    <a:pt x="998" y="2147"/>
                  </a:cubicBezTo>
                  <a:cubicBezTo>
                    <a:pt x="1470" y="1884"/>
                    <a:pt x="1843" y="1226"/>
                    <a:pt x="1843" y="689"/>
                  </a:cubicBezTo>
                  <a:cubicBezTo>
                    <a:pt x="1843" y="426"/>
                    <a:pt x="2094" y="415"/>
                    <a:pt x="1941" y="327"/>
                  </a:cubicBezTo>
                  <a:cubicBezTo>
                    <a:pt x="1941" y="327"/>
                    <a:pt x="1448" y="53"/>
                    <a:pt x="1437" y="53"/>
                  </a:cubicBezTo>
                  <a:cubicBezTo>
                    <a:pt x="1375" y="18"/>
                    <a:pt x="1305" y="1"/>
                    <a:pt x="1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8403851" y="1533740"/>
              <a:ext cx="88665" cy="113737"/>
            </a:xfrm>
            <a:custGeom>
              <a:avLst/>
              <a:gdLst/>
              <a:ahLst/>
              <a:cxnLst/>
              <a:rect l="l" t="t" r="r" b="b"/>
              <a:pathLst>
                <a:path w="1701" h="2182" extrusionOk="0">
                  <a:moveTo>
                    <a:pt x="1222" y="1"/>
                  </a:moveTo>
                  <a:cubicBezTo>
                    <a:pt x="1108" y="1"/>
                    <a:pt x="980" y="36"/>
                    <a:pt x="845" y="112"/>
                  </a:cubicBezTo>
                  <a:cubicBezTo>
                    <a:pt x="373" y="386"/>
                    <a:pt x="1" y="1044"/>
                    <a:pt x="1" y="1581"/>
                  </a:cubicBezTo>
                  <a:cubicBezTo>
                    <a:pt x="1" y="1961"/>
                    <a:pt x="187" y="2182"/>
                    <a:pt x="463" y="2182"/>
                  </a:cubicBezTo>
                  <a:cubicBezTo>
                    <a:pt x="577" y="2182"/>
                    <a:pt x="707" y="2144"/>
                    <a:pt x="845" y="2063"/>
                  </a:cubicBezTo>
                  <a:cubicBezTo>
                    <a:pt x="1316" y="1790"/>
                    <a:pt x="1701" y="1142"/>
                    <a:pt x="1701" y="606"/>
                  </a:cubicBezTo>
                  <a:cubicBezTo>
                    <a:pt x="1701" y="222"/>
                    <a:pt x="1505" y="1"/>
                    <a:pt x="1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8419853" y="1556206"/>
              <a:ext cx="57233" cy="73131"/>
            </a:xfrm>
            <a:custGeom>
              <a:avLst/>
              <a:gdLst/>
              <a:ahLst/>
              <a:cxnLst/>
              <a:rect l="l" t="t" r="r" b="b"/>
              <a:pathLst>
                <a:path w="1098" h="1403" extrusionOk="0">
                  <a:moveTo>
                    <a:pt x="792" y="0"/>
                  </a:moveTo>
                  <a:cubicBezTo>
                    <a:pt x="718" y="0"/>
                    <a:pt x="635" y="24"/>
                    <a:pt x="549" y="75"/>
                  </a:cubicBezTo>
                  <a:cubicBezTo>
                    <a:pt x="242" y="251"/>
                    <a:pt x="1" y="667"/>
                    <a:pt x="1" y="1018"/>
                  </a:cubicBezTo>
                  <a:cubicBezTo>
                    <a:pt x="1" y="1264"/>
                    <a:pt x="119" y="1403"/>
                    <a:pt x="296" y="1403"/>
                  </a:cubicBezTo>
                  <a:cubicBezTo>
                    <a:pt x="372" y="1403"/>
                    <a:pt x="457" y="1378"/>
                    <a:pt x="549" y="1325"/>
                  </a:cubicBezTo>
                  <a:cubicBezTo>
                    <a:pt x="845" y="1161"/>
                    <a:pt x="1097" y="733"/>
                    <a:pt x="1097" y="382"/>
                  </a:cubicBezTo>
                  <a:cubicBezTo>
                    <a:pt x="1097" y="142"/>
                    <a:pt x="971" y="0"/>
                    <a:pt x="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8525458" y="1213434"/>
              <a:ext cx="507228" cy="298572"/>
            </a:xfrm>
            <a:custGeom>
              <a:avLst/>
              <a:gdLst/>
              <a:ahLst/>
              <a:cxnLst/>
              <a:rect l="l" t="t" r="r" b="b"/>
              <a:pathLst>
                <a:path w="9731" h="5728" extrusionOk="0">
                  <a:moveTo>
                    <a:pt x="9654" y="0"/>
                  </a:moveTo>
                  <a:cubicBezTo>
                    <a:pt x="9646" y="0"/>
                    <a:pt x="9638" y="2"/>
                    <a:pt x="9630" y="7"/>
                  </a:cubicBezTo>
                  <a:cubicBezTo>
                    <a:pt x="8555" y="643"/>
                    <a:pt x="7469" y="1269"/>
                    <a:pt x="6395" y="1905"/>
                  </a:cubicBezTo>
                  <a:cubicBezTo>
                    <a:pt x="4674" y="2913"/>
                    <a:pt x="2952" y="3922"/>
                    <a:pt x="1242" y="4941"/>
                  </a:cubicBezTo>
                  <a:cubicBezTo>
                    <a:pt x="837" y="5172"/>
                    <a:pt x="442" y="5402"/>
                    <a:pt x="47" y="5632"/>
                  </a:cubicBezTo>
                  <a:cubicBezTo>
                    <a:pt x="0" y="5660"/>
                    <a:pt x="33" y="5727"/>
                    <a:pt x="77" y="5727"/>
                  </a:cubicBezTo>
                  <a:cubicBezTo>
                    <a:pt x="85" y="5727"/>
                    <a:pt x="93" y="5725"/>
                    <a:pt x="102" y="5720"/>
                  </a:cubicBezTo>
                  <a:cubicBezTo>
                    <a:pt x="1176" y="5084"/>
                    <a:pt x="2262" y="4459"/>
                    <a:pt x="3336" y="3823"/>
                  </a:cubicBezTo>
                  <a:lnTo>
                    <a:pt x="8500" y="797"/>
                  </a:lnTo>
                  <a:cubicBezTo>
                    <a:pt x="8895" y="556"/>
                    <a:pt x="9289" y="326"/>
                    <a:pt x="9684" y="95"/>
                  </a:cubicBezTo>
                  <a:cubicBezTo>
                    <a:pt x="9731" y="68"/>
                    <a:pt x="9698" y="0"/>
                    <a:pt x="9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8453004" y="1133214"/>
              <a:ext cx="81211" cy="52646"/>
            </a:xfrm>
            <a:custGeom>
              <a:avLst/>
              <a:gdLst/>
              <a:ahLst/>
              <a:cxnLst/>
              <a:rect l="l" t="t" r="r" b="b"/>
              <a:pathLst>
                <a:path w="1558" h="1010" extrusionOk="0">
                  <a:moveTo>
                    <a:pt x="166" y="1"/>
                  </a:moveTo>
                  <a:lnTo>
                    <a:pt x="1" y="89"/>
                  </a:lnTo>
                  <a:lnTo>
                    <a:pt x="1393" y="1010"/>
                  </a:lnTo>
                  <a:lnTo>
                    <a:pt x="1557" y="922"/>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8497571" y="1104180"/>
              <a:ext cx="121243" cy="68492"/>
            </a:xfrm>
            <a:custGeom>
              <a:avLst/>
              <a:gdLst/>
              <a:ahLst/>
              <a:cxnLst/>
              <a:rect l="l" t="t" r="r" b="b"/>
              <a:pathLst>
                <a:path w="2326" h="1314" extrusionOk="0">
                  <a:moveTo>
                    <a:pt x="1245" y="1"/>
                  </a:moveTo>
                  <a:cubicBezTo>
                    <a:pt x="1142" y="1"/>
                    <a:pt x="1062" y="25"/>
                    <a:pt x="1009" y="54"/>
                  </a:cubicBezTo>
                  <a:cubicBezTo>
                    <a:pt x="922" y="108"/>
                    <a:pt x="878" y="163"/>
                    <a:pt x="867" y="218"/>
                  </a:cubicBezTo>
                  <a:cubicBezTo>
                    <a:pt x="856" y="261"/>
                    <a:pt x="867" y="317"/>
                    <a:pt x="889" y="361"/>
                  </a:cubicBezTo>
                  <a:lnTo>
                    <a:pt x="889" y="371"/>
                  </a:lnTo>
                  <a:cubicBezTo>
                    <a:pt x="813" y="344"/>
                    <a:pt x="727" y="327"/>
                    <a:pt x="647" y="327"/>
                  </a:cubicBezTo>
                  <a:cubicBezTo>
                    <a:pt x="566" y="327"/>
                    <a:pt x="489" y="344"/>
                    <a:pt x="429" y="382"/>
                  </a:cubicBezTo>
                  <a:cubicBezTo>
                    <a:pt x="275" y="470"/>
                    <a:pt x="275" y="568"/>
                    <a:pt x="319" y="668"/>
                  </a:cubicBezTo>
                  <a:lnTo>
                    <a:pt x="308" y="668"/>
                  </a:lnTo>
                  <a:lnTo>
                    <a:pt x="144" y="568"/>
                  </a:lnTo>
                  <a:lnTo>
                    <a:pt x="1" y="646"/>
                  </a:lnTo>
                  <a:cubicBezTo>
                    <a:pt x="88" y="700"/>
                    <a:pt x="176" y="755"/>
                    <a:pt x="275" y="821"/>
                  </a:cubicBezTo>
                  <a:lnTo>
                    <a:pt x="999" y="1314"/>
                  </a:lnTo>
                  <a:lnTo>
                    <a:pt x="1163" y="1216"/>
                  </a:lnTo>
                  <a:lnTo>
                    <a:pt x="560" y="821"/>
                  </a:lnTo>
                  <a:cubicBezTo>
                    <a:pt x="538" y="799"/>
                    <a:pt x="505" y="777"/>
                    <a:pt x="495" y="744"/>
                  </a:cubicBezTo>
                  <a:cubicBezTo>
                    <a:pt x="429" y="678"/>
                    <a:pt x="407" y="568"/>
                    <a:pt x="517" y="514"/>
                  </a:cubicBezTo>
                  <a:cubicBezTo>
                    <a:pt x="562" y="487"/>
                    <a:pt x="613" y="475"/>
                    <a:pt x="667" y="475"/>
                  </a:cubicBezTo>
                  <a:cubicBezTo>
                    <a:pt x="768" y="475"/>
                    <a:pt x="880" y="519"/>
                    <a:pt x="988" y="590"/>
                  </a:cubicBezTo>
                  <a:lnTo>
                    <a:pt x="1569" y="985"/>
                  </a:lnTo>
                  <a:lnTo>
                    <a:pt x="1733" y="897"/>
                  </a:lnTo>
                  <a:lnTo>
                    <a:pt x="1130" y="481"/>
                  </a:lnTo>
                  <a:cubicBezTo>
                    <a:pt x="1097" y="459"/>
                    <a:pt x="1075" y="437"/>
                    <a:pt x="1053" y="415"/>
                  </a:cubicBezTo>
                  <a:cubicBezTo>
                    <a:pt x="999" y="339"/>
                    <a:pt x="999" y="251"/>
                    <a:pt x="1097" y="196"/>
                  </a:cubicBezTo>
                  <a:cubicBezTo>
                    <a:pt x="1144" y="168"/>
                    <a:pt x="1198" y="155"/>
                    <a:pt x="1256" y="155"/>
                  </a:cubicBezTo>
                  <a:cubicBezTo>
                    <a:pt x="1362" y="155"/>
                    <a:pt x="1482" y="199"/>
                    <a:pt x="1602" y="283"/>
                  </a:cubicBezTo>
                  <a:lnTo>
                    <a:pt x="2161" y="668"/>
                  </a:lnTo>
                  <a:lnTo>
                    <a:pt x="2325" y="568"/>
                  </a:lnTo>
                  <a:lnTo>
                    <a:pt x="1755" y="174"/>
                  </a:lnTo>
                  <a:cubicBezTo>
                    <a:pt x="1556" y="43"/>
                    <a:pt x="1381" y="1"/>
                    <a:pt x="1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8582169" y="1071550"/>
              <a:ext cx="91479" cy="68597"/>
            </a:xfrm>
            <a:custGeom>
              <a:avLst/>
              <a:gdLst/>
              <a:ahLst/>
              <a:cxnLst/>
              <a:rect l="l" t="t" r="r" b="b"/>
              <a:pathLst>
                <a:path w="1755" h="1316" extrusionOk="0">
                  <a:moveTo>
                    <a:pt x="803" y="152"/>
                  </a:moveTo>
                  <a:cubicBezTo>
                    <a:pt x="951" y="152"/>
                    <a:pt x="1112" y="210"/>
                    <a:pt x="1240" y="295"/>
                  </a:cubicBezTo>
                  <a:cubicBezTo>
                    <a:pt x="1459" y="449"/>
                    <a:pt x="1503" y="614"/>
                    <a:pt x="1316" y="712"/>
                  </a:cubicBezTo>
                  <a:cubicBezTo>
                    <a:pt x="1250" y="751"/>
                    <a:pt x="1171" y="770"/>
                    <a:pt x="1089" y="770"/>
                  </a:cubicBezTo>
                  <a:cubicBezTo>
                    <a:pt x="1007" y="770"/>
                    <a:pt x="922" y="751"/>
                    <a:pt x="845" y="712"/>
                  </a:cubicBezTo>
                  <a:cubicBezTo>
                    <a:pt x="823" y="701"/>
                    <a:pt x="790" y="690"/>
                    <a:pt x="768" y="668"/>
                  </a:cubicBezTo>
                  <a:lnTo>
                    <a:pt x="592" y="559"/>
                  </a:lnTo>
                  <a:lnTo>
                    <a:pt x="538" y="504"/>
                  </a:lnTo>
                  <a:cubicBezTo>
                    <a:pt x="439" y="395"/>
                    <a:pt x="461" y="273"/>
                    <a:pt x="582" y="208"/>
                  </a:cubicBezTo>
                  <a:cubicBezTo>
                    <a:pt x="647" y="169"/>
                    <a:pt x="723" y="152"/>
                    <a:pt x="803" y="152"/>
                  </a:cubicBezTo>
                  <a:close/>
                  <a:moveTo>
                    <a:pt x="822" y="1"/>
                  </a:moveTo>
                  <a:cubicBezTo>
                    <a:pt x="701" y="1"/>
                    <a:pt x="587" y="26"/>
                    <a:pt x="494" y="76"/>
                  </a:cubicBezTo>
                  <a:cubicBezTo>
                    <a:pt x="329" y="164"/>
                    <a:pt x="285" y="273"/>
                    <a:pt x="341" y="395"/>
                  </a:cubicBezTo>
                  <a:lnTo>
                    <a:pt x="329" y="395"/>
                  </a:lnTo>
                  <a:lnTo>
                    <a:pt x="154" y="285"/>
                  </a:lnTo>
                  <a:lnTo>
                    <a:pt x="0" y="373"/>
                  </a:lnTo>
                  <a:lnTo>
                    <a:pt x="329" y="592"/>
                  </a:lnTo>
                  <a:lnTo>
                    <a:pt x="1371" y="1315"/>
                  </a:lnTo>
                  <a:lnTo>
                    <a:pt x="1547" y="1228"/>
                  </a:lnTo>
                  <a:lnTo>
                    <a:pt x="1031" y="855"/>
                  </a:lnTo>
                  <a:lnTo>
                    <a:pt x="1031" y="855"/>
                  </a:lnTo>
                  <a:cubicBezTo>
                    <a:pt x="1078" y="865"/>
                    <a:pt x="1127" y="870"/>
                    <a:pt x="1175" y="870"/>
                  </a:cubicBezTo>
                  <a:cubicBezTo>
                    <a:pt x="1283" y="870"/>
                    <a:pt x="1390" y="845"/>
                    <a:pt x="1481" y="800"/>
                  </a:cubicBezTo>
                  <a:cubicBezTo>
                    <a:pt x="1711" y="668"/>
                    <a:pt x="1755" y="438"/>
                    <a:pt x="1415" y="186"/>
                  </a:cubicBezTo>
                  <a:cubicBezTo>
                    <a:pt x="1233" y="64"/>
                    <a:pt x="101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8647899" y="1040223"/>
              <a:ext cx="86319" cy="47330"/>
            </a:xfrm>
            <a:custGeom>
              <a:avLst/>
              <a:gdLst/>
              <a:ahLst/>
              <a:cxnLst/>
              <a:rect l="l" t="t" r="r" b="b"/>
              <a:pathLst>
                <a:path w="1656" h="908" extrusionOk="0">
                  <a:moveTo>
                    <a:pt x="667" y="140"/>
                  </a:moveTo>
                  <a:cubicBezTo>
                    <a:pt x="835" y="140"/>
                    <a:pt x="1007" y="212"/>
                    <a:pt x="1119" y="294"/>
                  </a:cubicBezTo>
                  <a:cubicBezTo>
                    <a:pt x="1338" y="436"/>
                    <a:pt x="1360" y="623"/>
                    <a:pt x="1185" y="710"/>
                  </a:cubicBezTo>
                  <a:cubicBezTo>
                    <a:pt x="1121" y="746"/>
                    <a:pt x="1042" y="763"/>
                    <a:pt x="956" y="763"/>
                  </a:cubicBezTo>
                  <a:cubicBezTo>
                    <a:pt x="809" y="763"/>
                    <a:pt x="644" y="713"/>
                    <a:pt x="505" y="623"/>
                  </a:cubicBezTo>
                  <a:cubicBezTo>
                    <a:pt x="330" y="491"/>
                    <a:pt x="220" y="304"/>
                    <a:pt x="439" y="195"/>
                  </a:cubicBezTo>
                  <a:cubicBezTo>
                    <a:pt x="510" y="156"/>
                    <a:pt x="588" y="140"/>
                    <a:pt x="667" y="140"/>
                  </a:cubicBezTo>
                  <a:close/>
                  <a:moveTo>
                    <a:pt x="719" y="1"/>
                  </a:moveTo>
                  <a:cubicBezTo>
                    <a:pt x="574" y="1"/>
                    <a:pt x="431" y="32"/>
                    <a:pt x="308" y="96"/>
                  </a:cubicBezTo>
                  <a:cubicBezTo>
                    <a:pt x="33" y="250"/>
                    <a:pt x="1" y="502"/>
                    <a:pt x="330" y="721"/>
                  </a:cubicBezTo>
                  <a:cubicBezTo>
                    <a:pt x="506" y="847"/>
                    <a:pt x="711" y="908"/>
                    <a:pt x="905" y="908"/>
                  </a:cubicBezTo>
                  <a:cubicBezTo>
                    <a:pt x="1050" y="908"/>
                    <a:pt x="1188" y="874"/>
                    <a:pt x="1305" y="809"/>
                  </a:cubicBezTo>
                  <a:cubicBezTo>
                    <a:pt x="1546" y="677"/>
                    <a:pt x="1656" y="436"/>
                    <a:pt x="1305" y="184"/>
                  </a:cubicBezTo>
                  <a:cubicBezTo>
                    <a:pt x="1133" y="63"/>
                    <a:pt x="923" y="1"/>
                    <a:pt x="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8703307" y="1011502"/>
              <a:ext cx="60100" cy="49779"/>
            </a:xfrm>
            <a:custGeom>
              <a:avLst/>
              <a:gdLst/>
              <a:ahLst/>
              <a:cxnLst/>
              <a:rect l="l" t="t" r="r" b="b"/>
              <a:pathLst>
                <a:path w="1153" h="955" extrusionOk="0">
                  <a:moveTo>
                    <a:pt x="505" y="0"/>
                  </a:moveTo>
                  <a:cubicBezTo>
                    <a:pt x="483" y="0"/>
                    <a:pt x="461" y="12"/>
                    <a:pt x="439" y="22"/>
                  </a:cubicBezTo>
                  <a:cubicBezTo>
                    <a:pt x="319" y="88"/>
                    <a:pt x="286" y="209"/>
                    <a:pt x="363" y="319"/>
                  </a:cubicBezTo>
                  <a:lnTo>
                    <a:pt x="363" y="329"/>
                  </a:lnTo>
                  <a:lnTo>
                    <a:pt x="166" y="198"/>
                  </a:lnTo>
                  <a:lnTo>
                    <a:pt x="1" y="285"/>
                  </a:lnTo>
                  <a:cubicBezTo>
                    <a:pt x="88" y="340"/>
                    <a:pt x="188" y="406"/>
                    <a:pt x="308" y="483"/>
                  </a:cubicBezTo>
                  <a:lnTo>
                    <a:pt x="966" y="954"/>
                  </a:lnTo>
                  <a:lnTo>
                    <a:pt x="1152" y="855"/>
                  </a:lnTo>
                  <a:lnTo>
                    <a:pt x="648" y="494"/>
                  </a:lnTo>
                  <a:cubicBezTo>
                    <a:pt x="615" y="472"/>
                    <a:pt x="593" y="450"/>
                    <a:pt x="571" y="428"/>
                  </a:cubicBezTo>
                  <a:cubicBezTo>
                    <a:pt x="461" y="329"/>
                    <a:pt x="461" y="209"/>
                    <a:pt x="604" y="143"/>
                  </a:cubicBezTo>
                  <a:lnTo>
                    <a:pt x="670" y="110"/>
                  </a:lnTo>
                  <a:lnTo>
                    <a:pt x="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8733644" y="988620"/>
              <a:ext cx="85172" cy="46913"/>
            </a:xfrm>
            <a:custGeom>
              <a:avLst/>
              <a:gdLst/>
              <a:ahLst/>
              <a:cxnLst/>
              <a:rect l="l" t="t" r="r" b="b"/>
              <a:pathLst>
                <a:path w="1634" h="900" extrusionOk="0">
                  <a:moveTo>
                    <a:pt x="142" y="1"/>
                  </a:moveTo>
                  <a:lnTo>
                    <a:pt x="0" y="132"/>
                  </a:lnTo>
                  <a:lnTo>
                    <a:pt x="230" y="297"/>
                  </a:lnTo>
                  <a:lnTo>
                    <a:pt x="66" y="385"/>
                  </a:lnTo>
                  <a:lnTo>
                    <a:pt x="198" y="473"/>
                  </a:lnTo>
                  <a:lnTo>
                    <a:pt x="362" y="385"/>
                  </a:lnTo>
                  <a:lnTo>
                    <a:pt x="888" y="758"/>
                  </a:lnTo>
                  <a:cubicBezTo>
                    <a:pt x="998" y="834"/>
                    <a:pt x="1097" y="889"/>
                    <a:pt x="1206" y="900"/>
                  </a:cubicBezTo>
                  <a:cubicBezTo>
                    <a:pt x="1294" y="900"/>
                    <a:pt x="1392" y="889"/>
                    <a:pt x="1480" y="834"/>
                  </a:cubicBezTo>
                  <a:cubicBezTo>
                    <a:pt x="1557" y="801"/>
                    <a:pt x="1612" y="758"/>
                    <a:pt x="1633" y="736"/>
                  </a:cubicBezTo>
                  <a:lnTo>
                    <a:pt x="1491" y="648"/>
                  </a:lnTo>
                  <a:cubicBezTo>
                    <a:pt x="1480" y="658"/>
                    <a:pt x="1447" y="680"/>
                    <a:pt x="1392" y="714"/>
                  </a:cubicBezTo>
                  <a:cubicBezTo>
                    <a:pt x="1355" y="732"/>
                    <a:pt x="1319" y="741"/>
                    <a:pt x="1283" y="741"/>
                  </a:cubicBezTo>
                  <a:cubicBezTo>
                    <a:pt x="1213" y="741"/>
                    <a:pt x="1143" y="709"/>
                    <a:pt x="1063" y="658"/>
                  </a:cubicBezTo>
                  <a:lnTo>
                    <a:pt x="548" y="286"/>
                  </a:lnTo>
                  <a:lnTo>
                    <a:pt x="834" y="144"/>
                  </a:lnTo>
                  <a:lnTo>
                    <a:pt x="702" y="56"/>
                  </a:lnTo>
                  <a:lnTo>
                    <a:pt x="417" y="198"/>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9464016" y="3497330"/>
              <a:ext cx="276627" cy="344911"/>
            </a:xfrm>
            <a:custGeom>
              <a:avLst/>
              <a:gdLst/>
              <a:ahLst/>
              <a:cxnLst/>
              <a:rect l="l" t="t" r="r" b="b"/>
              <a:pathLst>
                <a:path w="5307" h="6617" extrusionOk="0">
                  <a:moveTo>
                    <a:pt x="2686" y="1450"/>
                  </a:moveTo>
                  <a:cubicBezTo>
                    <a:pt x="3322" y="1450"/>
                    <a:pt x="3837" y="1966"/>
                    <a:pt x="3837" y="2602"/>
                  </a:cubicBezTo>
                  <a:cubicBezTo>
                    <a:pt x="3837" y="3238"/>
                    <a:pt x="3322" y="3752"/>
                    <a:pt x="2686" y="3752"/>
                  </a:cubicBezTo>
                  <a:cubicBezTo>
                    <a:pt x="2050" y="3752"/>
                    <a:pt x="1535" y="3238"/>
                    <a:pt x="1535" y="2602"/>
                  </a:cubicBezTo>
                  <a:cubicBezTo>
                    <a:pt x="1535" y="1966"/>
                    <a:pt x="2050" y="1450"/>
                    <a:pt x="2686" y="1450"/>
                  </a:cubicBezTo>
                  <a:close/>
                  <a:moveTo>
                    <a:pt x="2683" y="0"/>
                  </a:moveTo>
                  <a:cubicBezTo>
                    <a:pt x="2519" y="0"/>
                    <a:pt x="2351" y="15"/>
                    <a:pt x="2181" y="47"/>
                  </a:cubicBezTo>
                  <a:cubicBezTo>
                    <a:pt x="1129" y="244"/>
                    <a:pt x="296" y="1099"/>
                    <a:pt x="110" y="2152"/>
                  </a:cubicBezTo>
                  <a:cubicBezTo>
                    <a:pt x="0" y="2809"/>
                    <a:pt x="132" y="3423"/>
                    <a:pt x="427" y="3939"/>
                  </a:cubicBezTo>
                  <a:lnTo>
                    <a:pt x="439" y="3950"/>
                  </a:lnTo>
                  <a:cubicBezTo>
                    <a:pt x="537" y="4115"/>
                    <a:pt x="668" y="4235"/>
                    <a:pt x="789" y="4422"/>
                  </a:cubicBezTo>
                  <a:lnTo>
                    <a:pt x="2313" y="6428"/>
                  </a:lnTo>
                  <a:cubicBezTo>
                    <a:pt x="2406" y="6554"/>
                    <a:pt x="2546" y="6617"/>
                    <a:pt x="2686" y="6617"/>
                  </a:cubicBezTo>
                  <a:cubicBezTo>
                    <a:pt x="2826" y="6617"/>
                    <a:pt x="2966" y="6554"/>
                    <a:pt x="3058" y="6428"/>
                  </a:cubicBezTo>
                  <a:lnTo>
                    <a:pt x="4561" y="4454"/>
                  </a:lnTo>
                  <a:cubicBezTo>
                    <a:pt x="4561" y="4454"/>
                    <a:pt x="4835" y="4115"/>
                    <a:pt x="4934" y="3950"/>
                  </a:cubicBezTo>
                  <a:lnTo>
                    <a:pt x="4944" y="3939"/>
                  </a:lnTo>
                  <a:cubicBezTo>
                    <a:pt x="5175" y="3555"/>
                    <a:pt x="5307" y="3095"/>
                    <a:pt x="5307" y="2612"/>
                  </a:cubicBezTo>
                  <a:cubicBezTo>
                    <a:pt x="5307" y="1165"/>
                    <a:pt x="4130" y="0"/>
                    <a:pt x="2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10001161" y="1274993"/>
              <a:ext cx="182333" cy="227004"/>
            </a:xfrm>
            <a:custGeom>
              <a:avLst/>
              <a:gdLst/>
              <a:ahLst/>
              <a:cxnLst/>
              <a:rect l="l" t="t" r="r" b="b"/>
              <a:pathLst>
                <a:path w="3498" h="4355" extrusionOk="0">
                  <a:moveTo>
                    <a:pt x="1777" y="953"/>
                  </a:moveTo>
                  <a:cubicBezTo>
                    <a:pt x="2194" y="953"/>
                    <a:pt x="2533" y="1294"/>
                    <a:pt x="2533" y="1710"/>
                  </a:cubicBezTo>
                  <a:cubicBezTo>
                    <a:pt x="2533" y="2127"/>
                    <a:pt x="2194" y="2466"/>
                    <a:pt x="1777" y="2466"/>
                  </a:cubicBezTo>
                  <a:cubicBezTo>
                    <a:pt x="1349" y="2466"/>
                    <a:pt x="1010" y="2127"/>
                    <a:pt x="1010" y="1710"/>
                  </a:cubicBezTo>
                  <a:cubicBezTo>
                    <a:pt x="1010" y="1294"/>
                    <a:pt x="1349" y="953"/>
                    <a:pt x="1777" y="953"/>
                  </a:cubicBezTo>
                  <a:close/>
                  <a:moveTo>
                    <a:pt x="1774" y="0"/>
                  </a:moveTo>
                  <a:cubicBezTo>
                    <a:pt x="1664" y="0"/>
                    <a:pt x="1551" y="11"/>
                    <a:pt x="1437" y="32"/>
                  </a:cubicBezTo>
                  <a:cubicBezTo>
                    <a:pt x="747" y="164"/>
                    <a:pt x="198" y="724"/>
                    <a:pt x="77" y="1414"/>
                  </a:cubicBezTo>
                  <a:cubicBezTo>
                    <a:pt x="1" y="1842"/>
                    <a:pt x="89" y="2258"/>
                    <a:pt x="286" y="2587"/>
                  </a:cubicBezTo>
                  <a:lnTo>
                    <a:pt x="297" y="2598"/>
                  </a:lnTo>
                  <a:cubicBezTo>
                    <a:pt x="362" y="2708"/>
                    <a:pt x="440" y="2785"/>
                    <a:pt x="527" y="2905"/>
                  </a:cubicBezTo>
                  <a:lnTo>
                    <a:pt x="1525" y="4232"/>
                  </a:lnTo>
                  <a:cubicBezTo>
                    <a:pt x="1585" y="4314"/>
                    <a:pt x="1678" y="4355"/>
                    <a:pt x="1771" y="4355"/>
                  </a:cubicBezTo>
                  <a:cubicBezTo>
                    <a:pt x="1865" y="4355"/>
                    <a:pt x="1958" y="4314"/>
                    <a:pt x="2018" y="4232"/>
                  </a:cubicBezTo>
                  <a:lnTo>
                    <a:pt x="3005" y="2927"/>
                  </a:lnTo>
                  <a:cubicBezTo>
                    <a:pt x="3005" y="2927"/>
                    <a:pt x="3191" y="2708"/>
                    <a:pt x="3257" y="2598"/>
                  </a:cubicBezTo>
                  <a:lnTo>
                    <a:pt x="3257" y="2587"/>
                  </a:lnTo>
                  <a:cubicBezTo>
                    <a:pt x="3410" y="2335"/>
                    <a:pt x="3498" y="2039"/>
                    <a:pt x="3498" y="1721"/>
                  </a:cubicBezTo>
                  <a:cubicBezTo>
                    <a:pt x="3498" y="768"/>
                    <a:pt x="2724" y="0"/>
                    <a:pt x="1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7295674" y="3872062"/>
              <a:ext cx="181812" cy="227057"/>
            </a:xfrm>
            <a:custGeom>
              <a:avLst/>
              <a:gdLst/>
              <a:ahLst/>
              <a:cxnLst/>
              <a:rect l="l" t="t" r="r" b="b"/>
              <a:pathLst>
                <a:path w="3488" h="4356" extrusionOk="0">
                  <a:moveTo>
                    <a:pt x="1766" y="964"/>
                  </a:moveTo>
                  <a:cubicBezTo>
                    <a:pt x="2182" y="964"/>
                    <a:pt x="2522" y="1304"/>
                    <a:pt x="2522" y="1721"/>
                  </a:cubicBezTo>
                  <a:cubicBezTo>
                    <a:pt x="2522" y="2138"/>
                    <a:pt x="2182" y="2477"/>
                    <a:pt x="1766" y="2477"/>
                  </a:cubicBezTo>
                  <a:cubicBezTo>
                    <a:pt x="1349" y="2477"/>
                    <a:pt x="1009" y="2138"/>
                    <a:pt x="1009" y="1721"/>
                  </a:cubicBezTo>
                  <a:cubicBezTo>
                    <a:pt x="1009" y="1304"/>
                    <a:pt x="1349" y="964"/>
                    <a:pt x="1766" y="964"/>
                  </a:cubicBezTo>
                  <a:close/>
                  <a:moveTo>
                    <a:pt x="1771" y="1"/>
                  </a:moveTo>
                  <a:cubicBezTo>
                    <a:pt x="1662" y="1"/>
                    <a:pt x="1550" y="11"/>
                    <a:pt x="1437" y="33"/>
                  </a:cubicBezTo>
                  <a:cubicBezTo>
                    <a:pt x="746" y="164"/>
                    <a:pt x="198" y="723"/>
                    <a:pt x="77" y="1425"/>
                  </a:cubicBezTo>
                  <a:cubicBezTo>
                    <a:pt x="1" y="1853"/>
                    <a:pt x="88" y="2258"/>
                    <a:pt x="286" y="2598"/>
                  </a:cubicBezTo>
                  <a:cubicBezTo>
                    <a:pt x="352" y="2708"/>
                    <a:pt x="439" y="2796"/>
                    <a:pt x="527" y="2905"/>
                  </a:cubicBezTo>
                  <a:lnTo>
                    <a:pt x="1524" y="4231"/>
                  </a:lnTo>
                  <a:cubicBezTo>
                    <a:pt x="1585" y="4314"/>
                    <a:pt x="1678" y="4355"/>
                    <a:pt x="1771" y="4355"/>
                  </a:cubicBezTo>
                  <a:cubicBezTo>
                    <a:pt x="1864" y="4355"/>
                    <a:pt x="1958" y="4314"/>
                    <a:pt x="2018" y="4231"/>
                  </a:cubicBezTo>
                  <a:lnTo>
                    <a:pt x="3005" y="2927"/>
                  </a:lnTo>
                  <a:cubicBezTo>
                    <a:pt x="3005" y="2927"/>
                    <a:pt x="3180" y="2708"/>
                    <a:pt x="3246" y="2598"/>
                  </a:cubicBezTo>
                  <a:lnTo>
                    <a:pt x="3257" y="2598"/>
                  </a:lnTo>
                  <a:cubicBezTo>
                    <a:pt x="3400" y="2335"/>
                    <a:pt x="3487" y="2039"/>
                    <a:pt x="3487" y="1721"/>
                  </a:cubicBezTo>
                  <a:cubicBezTo>
                    <a:pt x="3487" y="777"/>
                    <a:pt x="2720" y="1"/>
                    <a:pt x="1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8235018" y="1754697"/>
              <a:ext cx="1071117" cy="1673734"/>
            </a:xfrm>
            <a:custGeom>
              <a:avLst/>
              <a:gdLst/>
              <a:ahLst/>
              <a:cxnLst/>
              <a:rect l="l" t="t" r="r" b="b"/>
              <a:pathLst>
                <a:path w="20549" h="32110" extrusionOk="0">
                  <a:moveTo>
                    <a:pt x="121" y="1"/>
                  </a:moveTo>
                  <a:cubicBezTo>
                    <a:pt x="47" y="1"/>
                    <a:pt x="1" y="114"/>
                    <a:pt x="82" y="160"/>
                  </a:cubicBezTo>
                  <a:cubicBezTo>
                    <a:pt x="379" y="346"/>
                    <a:pt x="686" y="543"/>
                    <a:pt x="981" y="730"/>
                  </a:cubicBezTo>
                  <a:cubicBezTo>
                    <a:pt x="1760" y="1223"/>
                    <a:pt x="2549" y="1705"/>
                    <a:pt x="3327" y="2199"/>
                  </a:cubicBezTo>
                  <a:cubicBezTo>
                    <a:pt x="4413" y="2879"/>
                    <a:pt x="5488" y="3559"/>
                    <a:pt x="6573" y="4239"/>
                  </a:cubicBezTo>
                  <a:cubicBezTo>
                    <a:pt x="7768" y="4984"/>
                    <a:pt x="8963" y="5740"/>
                    <a:pt x="10158" y="6486"/>
                  </a:cubicBezTo>
                  <a:cubicBezTo>
                    <a:pt x="11287" y="7199"/>
                    <a:pt x="12417" y="7911"/>
                    <a:pt x="13546" y="8613"/>
                  </a:cubicBezTo>
                  <a:cubicBezTo>
                    <a:pt x="14423" y="9172"/>
                    <a:pt x="15311" y="9720"/>
                    <a:pt x="16188" y="10279"/>
                  </a:cubicBezTo>
                  <a:cubicBezTo>
                    <a:pt x="16637" y="10554"/>
                    <a:pt x="17087" y="10839"/>
                    <a:pt x="17537" y="11124"/>
                  </a:cubicBezTo>
                  <a:cubicBezTo>
                    <a:pt x="17558" y="11134"/>
                    <a:pt x="17580" y="11146"/>
                    <a:pt x="17614" y="11168"/>
                  </a:cubicBezTo>
                  <a:cubicBezTo>
                    <a:pt x="17986" y="11419"/>
                    <a:pt x="17986" y="11957"/>
                    <a:pt x="17602" y="12209"/>
                  </a:cubicBezTo>
                  <a:cubicBezTo>
                    <a:pt x="17504" y="12275"/>
                    <a:pt x="17394" y="12340"/>
                    <a:pt x="17295" y="12396"/>
                  </a:cubicBezTo>
                  <a:lnTo>
                    <a:pt x="15224" y="13646"/>
                  </a:lnTo>
                  <a:cubicBezTo>
                    <a:pt x="14127" y="14303"/>
                    <a:pt x="13031" y="14950"/>
                    <a:pt x="11934" y="15608"/>
                  </a:cubicBezTo>
                  <a:lnTo>
                    <a:pt x="8316" y="17778"/>
                  </a:lnTo>
                  <a:cubicBezTo>
                    <a:pt x="7308" y="18392"/>
                    <a:pt x="6288" y="18996"/>
                    <a:pt x="5268" y="19610"/>
                  </a:cubicBezTo>
                  <a:cubicBezTo>
                    <a:pt x="4731" y="19927"/>
                    <a:pt x="4194" y="20256"/>
                    <a:pt x="3656" y="20575"/>
                  </a:cubicBezTo>
                  <a:cubicBezTo>
                    <a:pt x="3273" y="20804"/>
                    <a:pt x="3076" y="21243"/>
                    <a:pt x="3295" y="21660"/>
                  </a:cubicBezTo>
                  <a:cubicBezTo>
                    <a:pt x="3405" y="21857"/>
                    <a:pt x="3580" y="21967"/>
                    <a:pt x="3755" y="22066"/>
                  </a:cubicBezTo>
                  <a:cubicBezTo>
                    <a:pt x="4304" y="22405"/>
                    <a:pt x="4862" y="22734"/>
                    <a:pt x="5411" y="23063"/>
                  </a:cubicBezTo>
                  <a:cubicBezTo>
                    <a:pt x="6375" y="23645"/>
                    <a:pt x="7340" y="24237"/>
                    <a:pt x="8305" y="24817"/>
                  </a:cubicBezTo>
                  <a:lnTo>
                    <a:pt x="11857" y="26956"/>
                  </a:lnTo>
                  <a:cubicBezTo>
                    <a:pt x="13041" y="27668"/>
                    <a:pt x="14225" y="28381"/>
                    <a:pt x="15421" y="29104"/>
                  </a:cubicBezTo>
                  <a:cubicBezTo>
                    <a:pt x="16408" y="29697"/>
                    <a:pt x="17394" y="30299"/>
                    <a:pt x="18392" y="30891"/>
                  </a:cubicBezTo>
                  <a:cubicBezTo>
                    <a:pt x="18973" y="31253"/>
                    <a:pt x="19554" y="31604"/>
                    <a:pt x="20146" y="31955"/>
                  </a:cubicBezTo>
                  <a:cubicBezTo>
                    <a:pt x="20223" y="31999"/>
                    <a:pt x="20299" y="32053"/>
                    <a:pt x="20387" y="32097"/>
                  </a:cubicBezTo>
                  <a:cubicBezTo>
                    <a:pt x="20401" y="32106"/>
                    <a:pt x="20415" y="32110"/>
                    <a:pt x="20428" y="32110"/>
                  </a:cubicBezTo>
                  <a:cubicBezTo>
                    <a:pt x="20498" y="32110"/>
                    <a:pt x="20549" y="31999"/>
                    <a:pt x="20475" y="31944"/>
                  </a:cubicBezTo>
                  <a:cubicBezTo>
                    <a:pt x="20146" y="31758"/>
                    <a:pt x="19828" y="31560"/>
                    <a:pt x="19510" y="31374"/>
                  </a:cubicBezTo>
                  <a:cubicBezTo>
                    <a:pt x="18688" y="30881"/>
                    <a:pt x="17865" y="30376"/>
                    <a:pt x="17044" y="29882"/>
                  </a:cubicBezTo>
                  <a:cubicBezTo>
                    <a:pt x="15925" y="29214"/>
                    <a:pt x="14807" y="28534"/>
                    <a:pt x="13689" y="27865"/>
                  </a:cubicBezTo>
                  <a:cubicBezTo>
                    <a:pt x="12483" y="27131"/>
                    <a:pt x="11277" y="26396"/>
                    <a:pt x="10059" y="25672"/>
                  </a:cubicBezTo>
                  <a:cubicBezTo>
                    <a:pt x="8963" y="25015"/>
                    <a:pt x="7866" y="24346"/>
                    <a:pt x="6770" y="23688"/>
                  </a:cubicBezTo>
                  <a:cubicBezTo>
                    <a:pt x="6003" y="23216"/>
                    <a:pt x="5225" y="22756"/>
                    <a:pt x="4446" y="22285"/>
                  </a:cubicBezTo>
                  <a:cubicBezTo>
                    <a:pt x="4238" y="22164"/>
                    <a:pt x="4041" y="22032"/>
                    <a:pt x="3832" y="21912"/>
                  </a:cubicBezTo>
                  <a:cubicBezTo>
                    <a:pt x="3591" y="21769"/>
                    <a:pt x="3383" y="21616"/>
                    <a:pt x="3383" y="21298"/>
                  </a:cubicBezTo>
                  <a:cubicBezTo>
                    <a:pt x="3371" y="20958"/>
                    <a:pt x="3612" y="20804"/>
                    <a:pt x="3854" y="20662"/>
                  </a:cubicBezTo>
                  <a:cubicBezTo>
                    <a:pt x="4095" y="20519"/>
                    <a:pt x="4336" y="20366"/>
                    <a:pt x="4577" y="20224"/>
                  </a:cubicBezTo>
                  <a:lnTo>
                    <a:pt x="7209" y="18645"/>
                  </a:lnTo>
                  <a:lnTo>
                    <a:pt x="10728" y="16540"/>
                  </a:lnTo>
                  <a:cubicBezTo>
                    <a:pt x="11891" y="15838"/>
                    <a:pt x="13063" y="15137"/>
                    <a:pt x="14237" y="14435"/>
                  </a:cubicBezTo>
                  <a:cubicBezTo>
                    <a:pt x="15103" y="13919"/>
                    <a:pt x="15969" y="13393"/>
                    <a:pt x="16846" y="12878"/>
                  </a:cubicBezTo>
                  <a:cubicBezTo>
                    <a:pt x="17076" y="12735"/>
                    <a:pt x="17307" y="12593"/>
                    <a:pt x="17537" y="12461"/>
                  </a:cubicBezTo>
                  <a:cubicBezTo>
                    <a:pt x="17778" y="12308"/>
                    <a:pt x="17997" y="12154"/>
                    <a:pt x="18052" y="11847"/>
                  </a:cubicBezTo>
                  <a:cubicBezTo>
                    <a:pt x="18129" y="11463"/>
                    <a:pt x="17921" y="11156"/>
                    <a:pt x="17614" y="10970"/>
                  </a:cubicBezTo>
                  <a:cubicBezTo>
                    <a:pt x="17449" y="10861"/>
                    <a:pt x="17285" y="10762"/>
                    <a:pt x="17120" y="10652"/>
                  </a:cubicBezTo>
                  <a:cubicBezTo>
                    <a:pt x="16430" y="10225"/>
                    <a:pt x="15728" y="9786"/>
                    <a:pt x="15037" y="9348"/>
                  </a:cubicBezTo>
                  <a:cubicBezTo>
                    <a:pt x="14006" y="8700"/>
                    <a:pt x="12965" y="8054"/>
                    <a:pt x="11934" y="7396"/>
                  </a:cubicBezTo>
                  <a:cubicBezTo>
                    <a:pt x="10750" y="6661"/>
                    <a:pt x="9566" y="5916"/>
                    <a:pt x="8371" y="5170"/>
                  </a:cubicBezTo>
                  <a:cubicBezTo>
                    <a:pt x="7220" y="4436"/>
                    <a:pt x="6058" y="3712"/>
                    <a:pt x="4896" y="2989"/>
                  </a:cubicBezTo>
                  <a:cubicBezTo>
                    <a:pt x="3953" y="2385"/>
                    <a:pt x="2999" y="1793"/>
                    <a:pt x="2056" y="1201"/>
                  </a:cubicBezTo>
                  <a:cubicBezTo>
                    <a:pt x="1497" y="850"/>
                    <a:pt x="949" y="499"/>
                    <a:pt x="389" y="149"/>
                  </a:cubicBezTo>
                  <a:cubicBezTo>
                    <a:pt x="313" y="105"/>
                    <a:pt x="236" y="61"/>
                    <a:pt x="170" y="17"/>
                  </a:cubicBezTo>
                  <a:cubicBezTo>
                    <a:pt x="153"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8140985" y="1700174"/>
              <a:ext cx="140060" cy="77145"/>
            </a:xfrm>
            <a:custGeom>
              <a:avLst/>
              <a:gdLst/>
              <a:ahLst/>
              <a:cxnLst/>
              <a:rect l="l" t="t" r="r" b="b"/>
              <a:pathLst>
                <a:path w="2687" h="1480" extrusionOk="0">
                  <a:moveTo>
                    <a:pt x="1349" y="0"/>
                  </a:moveTo>
                  <a:cubicBezTo>
                    <a:pt x="604" y="0"/>
                    <a:pt x="0" y="329"/>
                    <a:pt x="0" y="746"/>
                  </a:cubicBezTo>
                  <a:cubicBezTo>
                    <a:pt x="0" y="1151"/>
                    <a:pt x="604" y="1480"/>
                    <a:pt x="1349" y="1480"/>
                  </a:cubicBezTo>
                  <a:cubicBezTo>
                    <a:pt x="2095" y="1480"/>
                    <a:pt x="2687" y="1151"/>
                    <a:pt x="2687" y="746"/>
                  </a:cubicBezTo>
                  <a:cubicBezTo>
                    <a:pt x="2687" y="329"/>
                    <a:pt x="2095" y="0"/>
                    <a:pt x="13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8344428" y="2820803"/>
              <a:ext cx="140112" cy="77249"/>
            </a:xfrm>
            <a:custGeom>
              <a:avLst/>
              <a:gdLst/>
              <a:ahLst/>
              <a:cxnLst/>
              <a:rect l="l" t="t" r="r" b="b"/>
              <a:pathLst>
                <a:path w="2688" h="1482" extrusionOk="0">
                  <a:moveTo>
                    <a:pt x="1349" y="1"/>
                  </a:moveTo>
                  <a:cubicBezTo>
                    <a:pt x="604" y="1"/>
                    <a:pt x="0" y="330"/>
                    <a:pt x="0" y="736"/>
                  </a:cubicBezTo>
                  <a:cubicBezTo>
                    <a:pt x="0" y="1141"/>
                    <a:pt x="604" y="1481"/>
                    <a:pt x="1349" y="1481"/>
                  </a:cubicBezTo>
                  <a:cubicBezTo>
                    <a:pt x="2084" y="1481"/>
                    <a:pt x="2687" y="1141"/>
                    <a:pt x="2687" y="736"/>
                  </a:cubicBezTo>
                  <a:cubicBezTo>
                    <a:pt x="2687" y="330"/>
                    <a:pt x="2084" y="1"/>
                    <a:pt x="1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9089082" y="2312796"/>
              <a:ext cx="140060" cy="76624"/>
            </a:xfrm>
            <a:custGeom>
              <a:avLst/>
              <a:gdLst/>
              <a:ahLst/>
              <a:cxnLst/>
              <a:rect l="l" t="t" r="r" b="b"/>
              <a:pathLst>
                <a:path w="2687" h="1470" extrusionOk="0">
                  <a:moveTo>
                    <a:pt x="1338" y="0"/>
                  </a:moveTo>
                  <a:cubicBezTo>
                    <a:pt x="593" y="0"/>
                    <a:pt x="1" y="329"/>
                    <a:pt x="1" y="734"/>
                  </a:cubicBezTo>
                  <a:cubicBezTo>
                    <a:pt x="1" y="1140"/>
                    <a:pt x="593" y="1469"/>
                    <a:pt x="1338" y="1469"/>
                  </a:cubicBezTo>
                  <a:cubicBezTo>
                    <a:pt x="2084" y="1469"/>
                    <a:pt x="2686" y="1140"/>
                    <a:pt x="2686" y="734"/>
                  </a:cubicBezTo>
                  <a:cubicBezTo>
                    <a:pt x="2686" y="329"/>
                    <a:pt x="2084" y="0"/>
                    <a:pt x="1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9229663" y="3396312"/>
              <a:ext cx="140060" cy="76624"/>
            </a:xfrm>
            <a:custGeom>
              <a:avLst/>
              <a:gdLst/>
              <a:ahLst/>
              <a:cxnLst/>
              <a:rect l="l" t="t" r="r" b="b"/>
              <a:pathLst>
                <a:path w="2687" h="1470" extrusionOk="0">
                  <a:moveTo>
                    <a:pt x="1349" y="1"/>
                  </a:moveTo>
                  <a:cubicBezTo>
                    <a:pt x="603" y="1"/>
                    <a:pt x="1" y="330"/>
                    <a:pt x="1" y="735"/>
                  </a:cubicBezTo>
                  <a:cubicBezTo>
                    <a:pt x="1" y="1141"/>
                    <a:pt x="603" y="1470"/>
                    <a:pt x="1349" y="1470"/>
                  </a:cubicBezTo>
                  <a:cubicBezTo>
                    <a:pt x="2084" y="1470"/>
                    <a:pt x="2687" y="1141"/>
                    <a:pt x="2687" y="735"/>
                  </a:cubicBezTo>
                  <a:cubicBezTo>
                    <a:pt x="2687" y="330"/>
                    <a:pt x="2084" y="1"/>
                    <a:pt x="1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8855355" y="2507847"/>
              <a:ext cx="1331064" cy="812160"/>
            </a:xfrm>
            <a:custGeom>
              <a:avLst/>
              <a:gdLst/>
              <a:ahLst/>
              <a:cxnLst/>
              <a:rect l="l" t="t" r="r" b="b"/>
              <a:pathLst>
                <a:path w="25536" h="15581" extrusionOk="0">
                  <a:moveTo>
                    <a:pt x="13000" y="1"/>
                  </a:moveTo>
                  <a:cubicBezTo>
                    <a:pt x="12738" y="1"/>
                    <a:pt x="12475" y="69"/>
                    <a:pt x="12236" y="205"/>
                  </a:cubicBezTo>
                  <a:lnTo>
                    <a:pt x="1118" y="6202"/>
                  </a:lnTo>
                  <a:cubicBezTo>
                    <a:pt x="1093" y="6021"/>
                    <a:pt x="1021" y="5960"/>
                    <a:pt x="936" y="5960"/>
                  </a:cubicBezTo>
                  <a:cubicBezTo>
                    <a:pt x="763" y="5960"/>
                    <a:pt x="534" y="6213"/>
                    <a:pt x="526" y="6235"/>
                  </a:cubicBezTo>
                  <a:cubicBezTo>
                    <a:pt x="307" y="7386"/>
                    <a:pt x="0" y="8614"/>
                    <a:pt x="987" y="9360"/>
                  </a:cubicBezTo>
                  <a:lnTo>
                    <a:pt x="10701" y="15039"/>
                  </a:lnTo>
                  <a:cubicBezTo>
                    <a:pt x="11316" y="15399"/>
                    <a:pt x="12005" y="15580"/>
                    <a:pt x="12692" y="15580"/>
                  </a:cubicBezTo>
                  <a:cubicBezTo>
                    <a:pt x="13364" y="15580"/>
                    <a:pt x="14036" y="15408"/>
                    <a:pt x="14637" y="15061"/>
                  </a:cubicBezTo>
                  <a:lnTo>
                    <a:pt x="24340" y="9481"/>
                  </a:lnTo>
                  <a:cubicBezTo>
                    <a:pt x="25535" y="8691"/>
                    <a:pt x="25360" y="6838"/>
                    <a:pt x="24998" y="6048"/>
                  </a:cubicBezTo>
                  <a:lnTo>
                    <a:pt x="13771" y="216"/>
                  </a:lnTo>
                  <a:cubicBezTo>
                    <a:pt x="13533" y="72"/>
                    <a:pt x="13267" y="1"/>
                    <a:pt x="13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8863956" y="2417775"/>
              <a:ext cx="1315583" cy="812994"/>
            </a:xfrm>
            <a:custGeom>
              <a:avLst/>
              <a:gdLst/>
              <a:ahLst/>
              <a:cxnLst/>
              <a:rect l="l" t="t" r="r" b="b"/>
              <a:pathLst>
                <a:path w="25239" h="15597" extrusionOk="0">
                  <a:moveTo>
                    <a:pt x="12823" y="1"/>
                  </a:moveTo>
                  <a:cubicBezTo>
                    <a:pt x="12524" y="1"/>
                    <a:pt x="12225" y="77"/>
                    <a:pt x="11961" y="233"/>
                  </a:cubicBezTo>
                  <a:lnTo>
                    <a:pt x="1140" y="6549"/>
                  </a:lnTo>
                  <a:cubicBezTo>
                    <a:pt x="0" y="7206"/>
                    <a:pt x="0" y="8851"/>
                    <a:pt x="1140" y="9520"/>
                  </a:cubicBezTo>
                  <a:lnTo>
                    <a:pt x="10689" y="15100"/>
                  </a:lnTo>
                  <a:cubicBezTo>
                    <a:pt x="11253" y="15432"/>
                    <a:pt x="11881" y="15596"/>
                    <a:pt x="12509" y="15596"/>
                  </a:cubicBezTo>
                  <a:cubicBezTo>
                    <a:pt x="13126" y="15596"/>
                    <a:pt x="13742" y="15437"/>
                    <a:pt x="14297" y="15122"/>
                  </a:cubicBezTo>
                  <a:lnTo>
                    <a:pt x="24087" y="9487"/>
                  </a:lnTo>
                  <a:cubicBezTo>
                    <a:pt x="25227" y="8829"/>
                    <a:pt x="25239" y="7196"/>
                    <a:pt x="24120" y="6516"/>
                  </a:cubicBezTo>
                  <a:lnTo>
                    <a:pt x="13715" y="245"/>
                  </a:lnTo>
                  <a:cubicBezTo>
                    <a:pt x="13442" y="83"/>
                    <a:pt x="13132" y="1"/>
                    <a:pt x="12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9509104" y="2476468"/>
              <a:ext cx="214390" cy="234458"/>
            </a:xfrm>
            <a:custGeom>
              <a:avLst/>
              <a:gdLst/>
              <a:ahLst/>
              <a:cxnLst/>
              <a:rect l="l" t="t" r="r" b="b"/>
              <a:pathLst>
                <a:path w="4113" h="4498" extrusionOk="0">
                  <a:moveTo>
                    <a:pt x="2083" y="1"/>
                  </a:moveTo>
                  <a:cubicBezTo>
                    <a:pt x="2021" y="1"/>
                    <a:pt x="1958" y="17"/>
                    <a:pt x="1898" y="50"/>
                  </a:cubicBezTo>
                  <a:lnTo>
                    <a:pt x="220" y="1015"/>
                  </a:lnTo>
                  <a:cubicBezTo>
                    <a:pt x="110" y="1081"/>
                    <a:pt x="45" y="1190"/>
                    <a:pt x="34" y="1322"/>
                  </a:cubicBezTo>
                  <a:lnTo>
                    <a:pt x="1" y="3142"/>
                  </a:lnTo>
                  <a:cubicBezTo>
                    <a:pt x="1" y="3263"/>
                    <a:pt x="67" y="3383"/>
                    <a:pt x="176" y="3449"/>
                  </a:cubicBezTo>
                  <a:lnTo>
                    <a:pt x="1821" y="4447"/>
                  </a:lnTo>
                  <a:cubicBezTo>
                    <a:pt x="1872" y="4481"/>
                    <a:pt x="1936" y="4498"/>
                    <a:pt x="2000" y="4498"/>
                  </a:cubicBezTo>
                  <a:cubicBezTo>
                    <a:pt x="2059" y="4498"/>
                    <a:pt x="2119" y="4484"/>
                    <a:pt x="2172" y="4458"/>
                  </a:cubicBezTo>
                  <a:lnTo>
                    <a:pt x="3893" y="3515"/>
                  </a:lnTo>
                  <a:cubicBezTo>
                    <a:pt x="4003" y="3460"/>
                    <a:pt x="4079" y="3339"/>
                    <a:pt x="4079" y="3208"/>
                  </a:cubicBezTo>
                  <a:lnTo>
                    <a:pt x="4113" y="1388"/>
                  </a:lnTo>
                  <a:cubicBezTo>
                    <a:pt x="4113" y="1256"/>
                    <a:pt x="4057" y="1136"/>
                    <a:pt x="3948" y="1070"/>
                  </a:cubicBezTo>
                  <a:lnTo>
                    <a:pt x="2259" y="50"/>
                  </a:lnTo>
                  <a:cubicBezTo>
                    <a:pt x="2204" y="17"/>
                    <a:pt x="2144" y="1"/>
                    <a:pt x="2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9548562" y="2496796"/>
              <a:ext cx="133805" cy="117803"/>
            </a:xfrm>
            <a:custGeom>
              <a:avLst/>
              <a:gdLst/>
              <a:ahLst/>
              <a:cxnLst/>
              <a:rect l="l" t="t" r="r" b="b"/>
              <a:pathLst>
                <a:path w="2567" h="2260" extrusionOk="0">
                  <a:moveTo>
                    <a:pt x="549" y="1"/>
                  </a:moveTo>
                  <a:lnTo>
                    <a:pt x="1" y="318"/>
                  </a:lnTo>
                  <a:lnTo>
                    <a:pt x="1985" y="1568"/>
                  </a:lnTo>
                  <a:lnTo>
                    <a:pt x="1996" y="2259"/>
                  </a:lnTo>
                  <a:lnTo>
                    <a:pt x="2544" y="1963"/>
                  </a:lnTo>
                  <a:lnTo>
                    <a:pt x="2566" y="1250"/>
                  </a:lnTo>
                  <a:lnTo>
                    <a:pt x="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9511293" y="2534118"/>
              <a:ext cx="211888" cy="63957"/>
            </a:xfrm>
            <a:custGeom>
              <a:avLst/>
              <a:gdLst/>
              <a:ahLst/>
              <a:cxnLst/>
              <a:rect l="l" t="t" r="r" b="b"/>
              <a:pathLst>
                <a:path w="4065" h="1227" extrusionOk="0">
                  <a:moveTo>
                    <a:pt x="76" y="1"/>
                  </a:moveTo>
                  <a:cubicBezTo>
                    <a:pt x="32" y="1"/>
                    <a:pt x="0" y="68"/>
                    <a:pt x="46" y="96"/>
                  </a:cubicBezTo>
                  <a:cubicBezTo>
                    <a:pt x="617" y="435"/>
                    <a:pt x="1187" y="776"/>
                    <a:pt x="1768" y="1105"/>
                  </a:cubicBezTo>
                  <a:cubicBezTo>
                    <a:pt x="1812" y="1137"/>
                    <a:pt x="1900" y="1214"/>
                    <a:pt x="1966" y="1225"/>
                  </a:cubicBezTo>
                  <a:cubicBezTo>
                    <a:pt x="1970" y="1226"/>
                    <a:pt x="1974" y="1226"/>
                    <a:pt x="1979" y="1226"/>
                  </a:cubicBezTo>
                  <a:cubicBezTo>
                    <a:pt x="2032" y="1226"/>
                    <a:pt x="2101" y="1169"/>
                    <a:pt x="2151" y="1148"/>
                  </a:cubicBezTo>
                  <a:cubicBezTo>
                    <a:pt x="2492" y="962"/>
                    <a:pt x="2831" y="786"/>
                    <a:pt x="3182" y="600"/>
                  </a:cubicBezTo>
                  <a:cubicBezTo>
                    <a:pt x="3457" y="457"/>
                    <a:pt x="3742" y="304"/>
                    <a:pt x="4015" y="162"/>
                  </a:cubicBezTo>
                  <a:cubicBezTo>
                    <a:pt x="4065" y="132"/>
                    <a:pt x="4035" y="59"/>
                    <a:pt x="3982" y="59"/>
                  </a:cubicBezTo>
                  <a:cubicBezTo>
                    <a:pt x="3975" y="59"/>
                    <a:pt x="3968" y="60"/>
                    <a:pt x="3961" y="63"/>
                  </a:cubicBezTo>
                  <a:cubicBezTo>
                    <a:pt x="3391" y="370"/>
                    <a:pt x="2809" y="677"/>
                    <a:pt x="2229" y="984"/>
                  </a:cubicBezTo>
                  <a:cubicBezTo>
                    <a:pt x="2169" y="1023"/>
                    <a:pt x="2046" y="1063"/>
                    <a:pt x="1983" y="1111"/>
                  </a:cubicBezTo>
                  <a:lnTo>
                    <a:pt x="1983" y="1111"/>
                  </a:lnTo>
                  <a:cubicBezTo>
                    <a:pt x="1958" y="1091"/>
                    <a:pt x="1898" y="1070"/>
                    <a:pt x="1866" y="1049"/>
                  </a:cubicBezTo>
                  <a:cubicBezTo>
                    <a:pt x="1538" y="863"/>
                    <a:pt x="1220" y="666"/>
                    <a:pt x="891" y="469"/>
                  </a:cubicBezTo>
                  <a:lnTo>
                    <a:pt x="102" y="8"/>
                  </a:lnTo>
                  <a:cubicBezTo>
                    <a:pt x="93" y="3"/>
                    <a:pt x="85"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9609444" y="2593071"/>
              <a:ext cx="7767" cy="120096"/>
            </a:xfrm>
            <a:custGeom>
              <a:avLst/>
              <a:gdLst/>
              <a:ahLst/>
              <a:cxnLst/>
              <a:rect l="l" t="t" r="r" b="b"/>
              <a:pathLst>
                <a:path w="149" h="2304" extrusionOk="0">
                  <a:moveTo>
                    <a:pt x="99" y="1"/>
                  </a:moveTo>
                  <a:cubicBezTo>
                    <a:pt x="74" y="1"/>
                    <a:pt x="49" y="17"/>
                    <a:pt x="49" y="50"/>
                  </a:cubicBezTo>
                  <a:cubicBezTo>
                    <a:pt x="27" y="785"/>
                    <a:pt x="17" y="1519"/>
                    <a:pt x="5" y="2254"/>
                  </a:cubicBezTo>
                  <a:cubicBezTo>
                    <a:pt x="0" y="2287"/>
                    <a:pt x="25" y="2303"/>
                    <a:pt x="51" y="2303"/>
                  </a:cubicBezTo>
                  <a:cubicBezTo>
                    <a:pt x="77" y="2303"/>
                    <a:pt x="104" y="2287"/>
                    <a:pt x="104" y="2254"/>
                  </a:cubicBezTo>
                  <a:cubicBezTo>
                    <a:pt x="115" y="1519"/>
                    <a:pt x="137" y="785"/>
                    <a:pt x="148" y="50"/>
                  </a:cubicBezTo>
                  <a:cubicBezTo>
                    <a:pt x="148" y="17"/>
                    <a:pt x="124"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9685702" y="2633571"/>
              <a:ext cx="26375" cy="26584"/>
            </a:xfrm>
            <a:custGeom>
              <a:avLst/>
              <a:gdLst/>
              <a:ahLst/>
              <a:cxnLst/>
              <a:rect l="l" t="t" r="r" b="b"/>
              <a:pathLst>
                <a:path w="506" h="510" extrusionOk="0">
                  <a:moveTo>
                    <a:pt x="452" y="1"/>
                  </a:moveTo>
                  <a:cubicBezTo>
                    <a:pt x="444" y="1"/>
                    <a:pt x="436" y="3"/>
                    <a:pt x="428" y="8"/>
                  </a:cubicBezTo>
                  <a:lnTo>
                    <a:pt x="55" y="227"/>
                  </a:lnTo>
                  <a:cubicBezTo>
                    <a:pt x="23" y="238"/>
                    <a:pt x="1" y="271"/>
                    <a:pt x="1" y="315"/>
                  </a:cubicBezTo>
                  <a:lnTo>
                    <a:pt x="1" y="457"/>
                  </a:lnTo>
                  <a:cubicBezTo>
                    <a:pt x="1" y="489"/>
                    <a:pt x="18" y="509"/>
                    <a:pt x="45" y="509"/>
                  </a:cubicBezTo>
                  <a:cubicBezTo>
                    <a:pt x="55" y="509"/>
                    <a:pt x="66" y="507"/>
                    <a:pt x="77" y="501"/>
                  </a:cubicBezTo>
                  <a:lnTo>
                    <a:pt x="461" y="293"/>
                  </a:lnTo>
                  <a:cubicBezTo>
                    <a:pt x="483" y="282"/>
                    <a:pt x="505" y="249"/>
                    <a:pt x="505" y="227"/>
                  </a:cubicBezTo>
                  <a:lnTo>
                    <a:pt x="505" y="52"/>
                  </a:lnTo>
                  <a:cubicBezTo>
                    <a:pt x="505" y="26"/>
                    <a:pt x="479"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9519998" y="2559189"/>
              <a:ext cx="30910" cy="42117"/>
            </a:xfrm>
            <a:custGeom>
              <a:avLst/>
              <a:gdLst/>
              <a:ahLst/>
              <a:cxnLst/>
              <a:rect l="l" t="t" r="r" b="b"/>
              <a:pathLst>
                <a:path w="593" h="808" extrusionOk="0">
                  <a:moveTo>
                    <a:pt x="48" y="1"/>
                  </a:moveTo>
                  <a:cubicBezTo>
                    <a:pt x="23" y="1"/>
                    <a:pt x="0" y="19"/>
                    <a:pt x="0" y="42"/>
                  </a:cubicBezTo>
                  <a:lnTo>
                    <a:pt x="0" y="415"/>
                  </a:lnTo>
                  <a:cubicBezTo>
                    <a:pt x="0" y="459"/>
                    <a:pt x="22" y="503"/>
                    <a:pt x="55" y="514"/>
                  </a:cubicBezTo>
                  <a:lnTo>
                    <a:pt x="493" y="799"/>
                  </a:lnTo>
                  <a:cubicBezTo>
                    <a:pt x="503" y="805"/>
                    <a:pt x="513" y="808"/>
                    <a:pt x="523" y="808"/>
                  </a:cubicBezTo>
                  <a:cubicBezTo>
                    <a:pt x="549" y="808"/>
                    <a:pt x="574" y="790"/>
                    <a:pt x="581" y="766"/>
                  </a:cubicBezTo>
                  <a:lnTo>
                    <a:pt x="593" y="393"/>
                  </a:lnTo>
                  <a:cubicBezTo>
                    <a:pt x="593" y="349"/>
                    <a:pt x="571" y="305"/>
                    <a:pt x="537" y="283"/>
                  </a:cubicBezTo>
                  <a:lnTo>
                    <a:pt x="77" y="10"/>
                  </a:lnTo>
                  <a:cubicBezTo>
                    <a:pt x="68" y="3"/>
                    <a:pt x="58"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9227422" y="2587650"/>
              <a:ext cx="401206" cy="378949"/>
            </a:xfrm>
            <a:custGeom>
              <a:avLst/>
              <a:gdLst/>
              <a:ahLst/>
              <a:cxnLst/>
              <a:rect l="l" t="t" r="r" b="b"/>
              <a:pathLst>
                <a:path w="7697" h="7270" extrusionOk="0">
                  <a:moveTo>
                    <a:pt x="2741" y="0"/>
                  </a:moveTo>
                  <a:lnTo>
                    <a:pt x="0" y="1579"/>
                  </a:lnTo>
                  <a:lnTo>
                    <a:pt x="756" y="3257"/>
                  </a:lnTo>
                  <a:lnTo>
                    <a:pt x="5514" y="7270"/>
                  </a:lnTo>
                  <a:lnTo>
                    <a:pt x="7641" y="5472"/>
                  </a:lnTo>
                  <a:lnTo>
                    <a:pt x="7697" y="3871"/>
                  </a:lnTo>
                  <a:lnTo>
                    <a:pt x="6907" y="3476"/>
                  </a:lnTo>
                  <a:lnTo>
                    <a:pt x="5482" y="3662"/>
                  </a:lnTo>
                  <a:lnTo>
                    <a:pt x="3979" y="2819"/>
                  </a:lnTo>
                  <a:lnTo>
                    <a:pt x="3563" y="1513"/>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9222209" y="2668182"/>
              <a:ext cx="292682" cy="298416"/>
            </a:xfrm>
            <a:custGeom>
              <a:avLst/>
              <a:gdLst/>
              <a:ahLst/>
              <a:cxnLst/>
              <a:rect l="l" t="t" r="r" b="b"/>
              <a:pathLst>
                <a:path w="5615" h="5725" extrusionOk="0">
                  <a:moveTo>
                    <a:pt x="182" y="1"/>
                  </a:moveTo>
                  <a:cubicBezTo>
                    <a:pt x="90" y="1"/>
                    <a:pt x="1" y="78"/>
                    <a:pt x="1" y="177"/>
                  </a:cubicBezTo>
                  <a:lnTo>
                    <a:pt x="1" y="1230"/>
                  </a:lnTo>
                  <a:lnTo>
                    <a:pt x="1" y="2282"/>
                  </a:lnTo>
                  <a:cubicBezTo>
                    <a:pt x="1" y="2392"/>
                    <a:pt x="78" y="2523"/>
                    <a:pt x="176" y="2578"/>
                  </a:cubicBezTo>
                  <a:lnTo>
                    <a:pt x="5614" y="5725"/>
                  </a:lnTo>
                  <a:lnTo>
                    <a:pt x="5614" y="4080"/>
                  </a:lnTo>
                  <a:cubicBezTo>
                    <a:pt x="5614" y="3993"/>
                    <a:pt x="5560" y="3893"/>
                    <a:pt x="5494" y="3850"/>
                  </a:cubicBezTo>
                  <a:lnTo>
                    <a:pt x="5012" y="3576"/>
                  </a:lnTo>
                  <a:lnTo>
                    <a:pt x="2052" y="1866"/>
                  </a:lnTo>
                  <a:cubicBezTo>
                    <a:pt x="1821" y="1734"/>
                    <a:pt x="1645" y="1427"/>
                    <a:pt x="1635" y="1164"/>
                  </a:cubicBezTo>
                  <a:lnTo>
                    <a:pt x="1635" y="1152"/>
                  </a:lnTo>
                  <a:lnTo>
                    <a:pt x="1635" y="845"/>
                  </a:lnTo>
                  <a:cubicBezTo>
                    <a:pt x="1635" y="780"/>
                    <a:pt x="1602" y="714"/>
                    <a:pt x="1547" y="681"/>
                  </a:cubicBezTo>
                  <a:lnTo>
                    <a:pt x="242" y="12"/>
                  </a:lnTo>
                  <a:cubicBezTo>
                    <a:pt x="223" y="4"/>
                    <a:pt x="202" y="1"/>
                    <a:pt x="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9537147" y="2813402"/>
              <a:ext cx="98881" cy="138340"/>
            </a:xfrm>
            <a:custGeom>
              <a:avLst/>
              <a:gdLst/>
              <a:ahLst/>
              <a:cxnLst/>
              <a:rect l="l" t="t" r="r" b="b"/>
              <a:pathLst>
                <a:path w="1897" h="2654" extrusionOk="0">
                  <a:moveTo>
                    <a:pt x="1897" y="1"/>
                  </a:moveTo>
                  <a:lnTo>
                    <a:pt x="0" y="1097"/>
                  </a:lnTo>
                  <a:lnTo>
                    <a:pt x="0" y="2654"/>
                  </a:lnTo>
                  <a:lnTo>
                    <a:pt x="1897" y="1557"/>
                  </a:lnTo>
                  <a:lnTo>
                    <a:pt x="1897" y="1"/>
                  </a:lnTo>
                  <a:close/>
                </a:path>
              </a:pathLst>
            </a:custGeom>
            <a:solidFill>
              <a:srgbClr val="4F5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9537147" y="2870530"/>
              <a:ext cx="36018" cy="101800"/>
            </a:xfrm>
            <a:custGeom>
              <a:avLst/>
              <a:gdLst/>
              <a:ahLst/>
              <a:cxnLst/>
              <a:rect l="l" t="t" r="r" b="b"/>
              <a:pathLst>
                <a:path w="691" h="1953" extrusionOk="0">
                  <a:moveTo>
                    <a:pt x="0" y="1"/>
                  </a:moveTo>
                  <a:lnTo>
                    <a:pt x="0" y="1558"/>
                  </a:lnTo>
                  <a:lnTo>
                    <a:pt x="691" y="1952"/>
                  </a:lnTo>
                  <a:lnTo>
                    <a:pt x="691" y="396"/>
                  </a:lnTo>
                  <a:lnTo>
                    <a:pt x="0" y="1"/>
                  </a:lnTo>
                  <a:close/>
                </a:path>
              </a:pathLst>
            </a:custGeom>
            <a:solidFill>
              <a:srgbClr val="4F5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9573113" y="2833991"/>
              <a:ext cx="98360" cy="138340"/>
            </a:xfrm>
            <a:custGeom>
              <a:avLst/>
              <a:gdLst/>
              <a:ahLst/>
              <a:cxnLst/>
              <a:rect l="l" t="t" r="r" b="b"/>
              <a:pathLst>
                <a:path w="1887" h="2654" extrusionOk="0">
                  <a:moveTo>
                    <a:pt x="1886" y="0"/>
                  </a:moveTo>
                  <a:lnTo>
                    <a:pt x="1" y="1097"/>
                  </a:lnTo>
                  <a:lnTo>
                    <a:pt x="1" y="2653"/>
                  </a:lnTo>
                  <a:lnTo>
                    <a:pt x="1886" y="1557"/>
                  </a:lnTo>
                  <a:lnTo>
                    <a:pt x="1886" y="0"/>
                  </a:ln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9537147" y="2813402"/>
              <a:ext cx="134326" cy="77771"/>
            </a:xfrm>
            <a:custGeom>
              <a:avLst/>
              <a:gdLst/>
              <a:ahLst/>
              <a:cxnLst/>
              <a:rect l="l" t="t" r="r" b="b"/>
              <a:pathLst>
                <a:path w="2577" h="1492" extrusionOk="0">
                  <a:moveTo>
                    <a:pt x="1897" y="1"/>
                  </a:moveTo>
                  <a:lnTo>
                    <a:pt x="0" y="1097"/>
                  </a:lnTo>
                  <a:lnTo>
                    <a:pt x="691" y="1492"/>
                  </a:lnTo>
                  <a:lnTo>
                    <a:pt x="2576" y="395"/>
                  </a:lnTo>
                  <a:lnTo>
                    <a:pt x="1897" y="1"/>
                  </a:lnTo>
                  <a:close/>
                </a:path>
              </a:pathLst>
            </a:custGeom>
            <a:solidFill>
              <a:srgbClr val="E1E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9605117" y="2655099"/>
              <a:ext cx="12614" cy="305817"/>
            </a:xfrm>
            <a:custGeom>
              <a:avLst/>
              <a:gdLst/>
              <a:ahLst/>
              <a:cxnLst/>
              <a:rect l="l" t="t" r="r" b="b"/>
              <a:pathLst>
                <a:path w="242" h="5867" extrusionOk="0">
                  <a:moveTo>
                    <a:pt x="1" y="0"/>
                  </a:moveTo>
                  <a:lnTo>
                    <a:pt x="1" y="5723"/>
                  </a:lnTo>
                  <a:lnTo>
                    <a:pt x="242" y="5866"/>
                  </a:lnTo>
                  <a:lnTo>
                    <a:pt x="242" y="14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9617680" y="2641338"/>
              <a:ext cx="36644" cy="319578"/>
            </a:xfrm>
            <a:custGeom>
              <a:avLst/>
              <a:gdLst/>
              <a:ahLst/>
              <a:cxnLst/>
              <a:rect l="l" t="t" r="r" b="b"/>
              <a:pathLst>
                <a:path w="703" h="6131" extrusionOk="0">
                  <a:moveTo>
                    <a:pt x="703" y="1"/>
                  </a:moveTo>
                  <a:lnTo>
                    <a:pt x="1" y="407"/>
                  </a:lnTo>
                  <a:lnTo>
                    <a:pt x="1" y="6130"/>
                  </a:lnTo>
                  <a:lnTo>
                    <a:pt x="703" y="5735"/>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9605117" y="2633936"/>
              <a:ext cx="49206" cy="28669"/>
            </a:xfrm>
            <a:custGeom>
              <a:avLst/>
              <a:gdLst/>
              <a:ahLst/>
              <a:cxnLst/>
              <a:rect l="l" t="t" r="r" b="b"/>
              <a:pathLst>
                <a:path w="944" h="550" extrusionOk="0">
                  <a:moveTo>
                    <a:pt x="692" y="1"/>
                  </a:moveTo>
                  <a:lnTo>
                    <a:pt x="1" y="406"/>
                  </a:lnTo>
                  <a:lnTo>
                    <a:pt x="242" y="549"/>
                  </a:lnTo>
                  <a:lnTo>
                    <a:pt x="944" y="143"/>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9575980" y="2817363"/>
              <a:ext cx="9747" cy="52073"/>
            </a:xfrm>
            <a:custGeom>
              <a:avLst/>
              <a:gdLst/>
              <a:ahLst/>
              <a:cxnLst/>
              <a:rect l="l" t="t" r="r" b="b"/>
              <a:pathLst>
                <a:path w="187" h="999" extrusionOk="0">
                  <a:moveTo>
                    <a:pt x="1" y="1"/>
                  </a:moveTo>
                  <a:lnTo>
                    <a:pt x="1" y="889"/>
                  </a:lnTo>
                  <a:lnTo>
                    <a:pt x="187" y="999"/>
                  </a:lnTo>
                  <a:lnTo>
                    <a:pt x="187" y="110"/>
                  </a:lnTo>
                  <a:lnTo>
                    <a:pt x="1" y="1"/>
                  </a:lnTo>
                  <a:close/>
                </a:path>
              </a:pathLst>
            </a:custGeom>
            <a:solidFill>
              <a:srgbClr val="4F5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9585675" y="2756794"/>
              <a:ext cx="114988" cy="112642"/>
            </a:xfrm>
            <a:custGeom>
              <a:avLst/>
              <a:gdLst/>
              <a:ahLst/>
              <a:cxnLst/>
              <a:rect l="l" t="t" r="r" b="b"/>
              <a:pathLst>
                <a:path w="2206" h="2161" extrusionOk="0">
                  <a:moveTo>
                    <a:pt x="2205" y="1"/>
                  </a:moveTo>
                  <a:lnTo>
                    <a:pt x="1" y="1272"/>
                  </a:lnTo>
                  <a:lnTo>
                    <a:pt x="1" y="2161"/>
                  </a:lnTo>
                  <a:lnTo>
                    <a:pt x="2205" y="889"/>
                  </a:lnTo>
                  <a:lnTo>
                    <a:pt x="2205" y="1"/>
                  </a:ln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9575980" y="2751113"/>
              <a:ext cx="124683" cy="72037"/>
            </a:xfrm>
            <a:custGeom>
              <a:avLst/>
              <a:gdLst/>
              <a:ahLst/>
              <a:cxnLst/>
              <a:rect l="l" t="t" r="r" b="b"/>
              <a:pathLst>
                <a:path w="2392" h="1382" extrusionOk="0">
                  <a:moveTo>
                    <a:pt x="2194" y="0"/>
                  </a:moveTo>
                  <a:lnTo>
                    <a:pt x="1" y="1272"/>
                  </a:lnTo>
                  <a:lnTo>
                    <a:pt x="187" y="1381"/>
                  </a:lnTo>
                  <a:lnTo>
                    <a:pt x="2391" y="110"/>
                  </a:lnTo>
                  <a:lnTo>
                    <a:pt x="2194" y="0"/>
                  </a:lnTo>
                  <a:close/>
                </a:path>
              </a:pathLst>
            </a:custGeom>
            <a:solidFill>
              <a:srgbClr val="E1E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9255986" y="2766333"/>
              <a:ext cx="84599" cy="109254"/>
            </a:xfrm>
            <a:custGeom>
              <a:avLst/>
              <a:gdLst/>
              <a:ahLst/>
              <a:cxnLst/>
              <a:rect l="l" t="t" r="r" b="b"/>
              <a:pathLst>
                <a:path w="1623" h="2096" extrusionOk="0">
                  <a:moveTo>
                    <a:pt x="445" y="0"/>
                  </a:moveTo>
                  <a:cubicBezTo>
                    <a:pt x="181" y="0"/>
                    <a:pt x="0" y="213"/>
                    <a:pt x="0" y="585"/>
                  </a:cubicBezTo>
                  <a:cubicBezTo>
                    <a:pt x="0" y="1101"/>
                    <a:pt x="362" y="1725"/>
                    <a:pt x="812" y="1988"/>
                  </a:cubicBezTo>
                  <a:cubicBezTo>
                    <a:pt x="941" y="2061"/>
                    <a:pt x="1063" y="2096"/>
                    <a:pt x="1171" y="2096"/>
                  </a:cubicBezTo>
                  <a:cubicBezTo>
                    <a:pt x="1439" y="2096"/>
                    <a:pt x="1623" y="1884"/>
                    <a:pt x="1623" y="1517"/>
                  </a:cubicBezTo>
                  <a:cubicBezTo>
                    <a:pt x="1623" y="1002"/>
                    <a:pt x="1261" y="377"/>
                    <a:pt x="812" y="114"/>
                  </a:cubicBezTo>
                  <a:cubicBezTo>
                    <a:pt x="680" y="37"/>
                    <a:pt x="555" y="0"/>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9240505" y="2769356"/>
              <a:ext cx="87518" cy="119523"/>
            </a:xfrm>
            <a:custGeom>
              <a:avLst/>
              <a:gdLst/>
              <a:ahLst/>
              <a:cxnLst/>
              <a:rect l="l" t="t" r="r" b="b"/>
              <a:pathLst>
                <a:path w="1679" h="2293" extrusionOk="0">
                  <a:moveTo>
                    <a:pt x="538" y="1"/>
                  </a:moveTo>
                  <a:lnTo>
                    <a:pt x="1" y="308"/>
                  </a:lnTo>
                  <a:lnTo>
                    <a:pt x="1152" y="2293"/>
                  </a:lnTo>
                  <a:lnTo>
                    <a:pt x="1679" y="1986"/>
                  </a:lnTo>
                  <a:lnTo>
                    <a:pt x="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9243372" y="2802299"/>
              <a:ext cx="54366" cy="69691"/>
            </a:xfrm>
            <a:custGeom>
              <a:avLst/>
              <a:gdLst/>
              <a:ahLst/>
              <a:cxnLst/>
              <a:rect l="l" t="t" r="r" b="b"/>
              <a:pathLst>
                <a:path w="1043" h="1337" extrusionOk="0">
                  <a:moveTo>
                    <a:pt x="294" y="0"/>
                  </a:moveTo>
                  <a:cubicBezTo>
                    <a:pt x="122" y="0"/>
                    <a:pt x="1" y="134"/>
                    <a:pt x="1" y="367"/>
                  </a:cubicBezTo>
                  <a:cubicBezTo>
                    <a:pt x="1" y="696"/>
                    <a:pt x="242" y="1101"/>
                    <a:pt x="527" y="1266"/>
                  </a:cubicBezTo>
                  <a:cubicBezTo>
                    <a:pt x="610" y="1314"/>
                    <a:pt x="688" y="1336"/>
                    <a:pt x="757" y="1336"/>
                  </a:cubicBezTo>
                  <a:cubicBezTo>
                    <a:pt x="926" y="1336"/>
                    <a:pt x="1042" y="1200"/>
                    <a:pt x="1042" y="959"/>
                  </a:cubicBezTo>
                  <a:cubicBezTo>
                    <a:pt x="1042" y="630"/>
                    <a:pt x="812" y="235"/>
                    <a:pt x="527" y="71"/>
                  </a:cubicBezTo>
                  <a:cubicBezTo>
                    <a:pt x="444" y="23"/>
                    <a:pt x="365"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9228516" y="2782335"/>
              <a:ext cx="84651" cy="109254"/>
            </a:xfrm>
            <a:custGeom>
              <a:avLst/>
              <a:gdLst/>
              <a:ahLst/>
              <a:cxnLst/>
              <a:rect l="l" t="t" r="r" b="b"/>
              <a:pathLst>
                <a:path w="1624" h="2096" extrusionOk="0">
                  <a:moveTo>
                    <a:pt x="582" y="405"/>
                  </a:moveTo>
                  <a:cubicBezTo>
                    <a:pt x="651" y="405"/>
                    <a:pt x="729" y="427"/>
                    <a:pt x="812" y="475"/>
                  </a:cubicBezTo>
                  <a:cubicBezTo>
                    <a:pt x="1086" y="629"/>
                    <a:pt x="1305" y="1024"/>
                    <a:pt x="1305" y="1342"/>
                  </a:cubicBezTo>
                  <a:cubicBezTo>
                    <a:pt x="1305" y="1567"/>
                    <a:pt x="1195" y="1693"/>
                    <a:pt x="1034" y="1693"/>
                  </a:cubicBezTo>
                  <a:cubicBezTo>
                    <a:pt x="967" y="1693"/>
                    <a:pt x="892" y="1672"/>
                    <a:pt x="812" y="1627"/>
                  </a:cubicBezTo>
                  <a:cubicBezTo>
                    <a:pt x="527" y="1462"/>
                    <a:pt x="308" y="1079"/>
                    <a:pt x="308" y="761"/>
                  </a:cubicBezTo>
                  <a:cubicBezTo>
                    <a:pt x="308" y="536"/>
                    <a:pt x="417" y="405"/>
                    <a:pt x="582" y="405"/>
                  </a:cubicBezTo>
                  <a:close/>
                  <a:moveTo>
                    <a:pt x="446" y="0"/>
                  </a:moveTo>
                  <a:cubicBezTo>
                    <a:pt x="181" y="0"/>
                    <a:pt x="1" y="213"/>
                    <a:pt x="1" y="585"/>
                  </a:cubicBezTo>
                  <a:cubicBezTo>
                    <a:pt x="1" y="1101"/>
                    <a:pt x="362" y="1725"/>
                    <a:pt x="801" y="1988"/>
                  </a:cubicBezTo>
                  <a:cubicBezTo>
                    <a:pt x="930" y="2061"/>
                    <a:pt x="1052" y="2096"/>
                    <a:pt x="1161" y="2096"/>
                  </a:cubicBezTo>
                  <a:cubicBezTo>
                    <a:pt x="1429" y="2096"/>
                    <a:pt x="1612" y="1884"/>
                    <a:pt x="1612" y="1517"/>
                  </a:cubicBezTo>
                  <a:cubicBezTo>
                    <a:pt x="1624" y="1002"/>
                    <a:pt x="1251" y="377"/>
                    <a:pt x="812" y="114"/>
                  </a:cubicBezTo>
                  <a:cubicBezTo>
                    <a:pt x="680" y="37"/>
                    <a:pt x="556" y="0"/>
                    <a:pt x="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9410796" y="2859271"/>
              <a:ext cx="84651" cy="109254"/>
            </a:xfrm>
            <a:custGeom>
              <a:avLst/>
              <a:gdLst/>
              <a:ahLst/>
              <a:cxnLst/>
              <a:rect l="l" t="t" r="r" b="b"/>
              <a:pathLst>
                <a:path w="1624" h="2096" extrusionOk="0">
                  <a:moveTo>
                    <a:pt x="453" y="0"/>
                  </a:moveTo>
                  <a:cubicBezTo>
                    <a:pt x="185" y="0"/>
                    <a:pt x="1" y="212"/>
                    <a:pt x="1" y="578"/>
                  </a:cubicBezTo>
                  <a:cubicBezTo>
                    <a:pt x="1" y="1094"/>
                    <a:pt x="363" y="1718"/>
                    <a:pt x="812" y="1982"/>
                  </a:cubicBezTo>
                  <a:cubicBezTo>
                    <a:pt x="945" y="2059"/>
                    <a:pt x="1069" y="2096"/>
                    <a:pt x="1180" y="2096"/>
                  </a:cubicBezTo>
                  <a:cubicBezTo>
                    <a:pt x="1444" y="2096"/>
                    <a:pt x="1624" y="1885"/>
                    <a:pt x="1624" y="1521"/>
                  </a:cubicBezTo>
                  <a:cubicBezTo>
                    <a:pt x="1624" y="995"/>
                    <a:pt x="1262" y="370"/>
                    <a:pt x="812" y="107"/>
                  </a:cubicBezTo>
                  <a:cubicBezTo>
                    <a:pt x="683" y="35"/>
                    <a:pt x="561"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9395420" y="2861930"/>
              <a:ext cx="87466" cy="119523"/>
            </a:xfrm>
            <a:custGeom>
              <a:avLst/>
              <a:gdLst/>
              <a:ahLst/>
              <a:cxnLst/>
              <a:rect l="l" t="t" r="r" b="b"/>
              <a:pathLst>
                <a:path w="1678" h="2293" extrusionOk="0">
                  <a:moveTo>
                    <a:pt x="537" y="1"/>
                  </a:moveTo>
                  <a:lnTo>
                    <a:pt x="0" y="308"/>
                  </a:lnTo>
                  <a:lnTo>
                    <a:pt x="1151" y="2293"/>
                  </a:lnTo>
                  <a:lnTo>
                    <a:pt x="1677" y="1986"/>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9398234" y="2894873"/>
              <a:ext cx="54366" cy="69691"/>
            </a:xfrm>
            <a:custGeom>
              <a:avLst/>
              <a:gdLst/>
              <a:ahLst/>
              <a:cxnLst/>
              <a:rect l="l" t="t" r="r" b="b"/>
              <a:pathLst>
                <a:path w="1043" h="1337" extrusionOk="0">
                  <a:moveTo>
                    <a:pt x="294" y="0"/>
                  </a:moveTo>
                  <a:cubicBezTo>
                    <a:pt x="122" y="0"/>
                    <a:pt x="1" y="134"/>
                    <a:pt x="1" y="367"/>
                  </a:cubicBezTo>
                  <a:cubicBezTo>
                    <a:pt x="1" y="707"/>
                    <a:pt x="242" y="1101"/>
                    <a:pt x="527" y="1266"/>
                  </a:cubicBezTo>
                  <a:cubicBezTo>
                    <a:pt x="610" y="1314"/>
                    <a:pt x="689" y="1337"/>
                    <a:pt x="758" y="1337"/>
                  </a:cubicBezTo>
                  <a:cubicBezTo>
                    <a:pt x="927" y="1337"/>
                    <a:pt x="1043" y="1203"/>
                    <a:pt x="1043" y="970"/>
                  </a:cubicBezTo>
                  <a:cubicBezTo>
                    <a:pt x="1043" y="641"/>
                    <a:pt x="812" y="236"/>
                    <a:pt x="527" y="71"/>
                  </a:cubicBezTo>
                  <a:cubicBezTo>
                    <a:pt x="444" y="23"/>
                    <a:pt x="365"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9383379" y="2875274"/>
              <a:ext cx="84651" cy="109254"/>
            </a:xfrm>
            <a:custGeom>
              <a:avLst/>
              <a:gdLst/>
              <a:ahLst/>
              <a:cxnLst/>
              <a:rect l="l" t="t" r="r" b="b"/>
              <a:pathLst>
                <a:path w="1624" h="2096" extrusionOk="0">
                  <a:moveTo>
                    <a:pt x="588" y="402"/>
                  </a:moveTo>
                  <a:cubicBezTo>
                    <a:pt x="656" y="402"/>
                    <a:pt x="732" y="424"/>
                    <a:pt x="812" y="469"/>
                  </a:cubicBezTo>
                  <a:cubicBezTo>
                    <a:pt x="1087" y="634"/>
                    <a:pt x="1306" y="1017"/>
                    <a:pt x="1306" y="1335"/>
                  </a:cubicBezTo>
                  <a:cubicBezTo>
                    <a:pt x="1306" y="1560"/>
                    <a:pt x="1196" y="1691"/>
                    <a:pt x="1035" y="1691"/>
                  </a:cubicBezTo>
                  <a:cubicBezTo>
                    <a:pt x="968" y="1691"/>
                    <a:pt x="893" y="1668"/>
                    <a:pt x="812" y="1620"/>
                  </a:cubicBezTo>
                  <a:cubicBezTo>
                    <a:pt x="527" y="1467"/>
                    <a:pt x="308" y="1072"/>
                    <a:pt x="308" y="754"/>
                  </a:cubicBezTo>
                  <a:cubicBezTo>
                    <a:pt x="308" y="529"/>
                    <a:pt x="423" y="402"/>
                    <a:pt x="588" y="402"/>
                  </a:cubicBezTo>
                  <a:close/>
                  <a:moveTo>
                    <a:pt x="453" y="0"/>
                  </a:moveTo>
                  <a:cubicBezTo>
                    <a:pt x="184" y="0"/>
                    <a:pt x="1" y="212"/>
                    <a:pt x="1" y="578"/>
                  </a:cubicBezTo>
                  <a:cubicBezTo>
                    <a:pt x="1" y="1094"/>
                    <a:pt x="363" y="1718"/>
                    <a:pt x="812" y="1982"/>
                  </a:cubicBezTo>
                  <a:cubicBezTo>
                    <a:pt x="941" y="2059"/>
                    <a:pt x="1064" y="2095"/>
                    <a:pt x="1173" y="2095"/>
                  </a:cubicBezTo>
                  <a:cubicBezTo>
                    <a:pt x="1437" y="2095"/>
                    <a:pt x="1623" y="1883"/>
                    <a:pt x="1623" y="1511"/>
                  </a:cubicBezTo>
                  <a:cubicBezTo>
                    <a:pt x="1623" y="995"/>
                    <a:pt x="1262" y="370"/>
                    <a:pt x="812" y="107"/>
                  </a:cubicBezTo>
                  <a:cubicBezTo>
                    <a:pt x="683" y="35"/>
                    <a:pt x="561"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9334851" y="2521503"/>
              <a:ext cx="253171" cy="308528"/>
            </a:xfrm>
            <a:custGeom>
              <a:avLst/>
              <a:gdLst/>
              <a:ahLst/>
              <a:cxnLst/>
              <a:rect l="l" t="t" r="r" b="b"/>
              <a:pathLst>
                <a:path w="4857" h="5919" extrusionOk="0">
                  <a:moveTo>
                    <a:pt x="2090" y="0"/>
                  </a:moveTo>
                  <a:cubicBezTo>
                    <a:pt x="1998" y="0"/>
                    <a:pt x="1907" y="25"/>
                    <a:pt x="1831" y="75"/>
                  </a:cubicBezTo>
                  <a:lnTo>
                    <a:pt x="0" y="1127"/>
                  </a:lnTo>
                  <a:lnTo>
                    <a:pt x="1930" y="2278"/>
                  </a:lnTo>
                  <a:lnTo>
                    <a:pt x="2105" y="2804"/>
                  </a:lnTo>
                  <a:lnTo>
                    <a:pt x="2763" y="5918"/>
                  </a:lnTo>
                  <a:lnTo>
                    <a:pt x="4857" y="4712"/>
                  </a:lnTo>
                  <a:lnTo>
                    <a:pt x="4265" y="1905"/>
                  </a:lnTo>
                  <a:cubicBezTo>
                    <a:pt x="4232" y="1708"/>
                    <a:pt x="4166" y="1511"/>
                    <a:pt x="4079" y="1325"/>
                  </a:cubicBezTo>
                  <a:cubicBezTo>
                    <a:pt x="3969" y="1105"/>
                    <a:pt x="3794" y="908"/>
                    <a:pt x="3585" y="787"/>
                  </a:cubicBezTo>
                  <a:lnTo>
                    <a:pt x="2357" y="75"/>
                  </a:lnTo>
                  <a:cubicBezTo>
                    <a:pt x="2275" y="25"/>
                    <a:pt x="2182" y="0"/>
                    <a:pt x="20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9331410" y="2579675"/>
              <a:ext cx="147514" cy="250356"/>
            </a:xfrm>
            <a:custGeom>
              <a:avLst/>
              <a:gdLst/>
              <a:ahLst/>
              <a:cxnLst/>
              <a:rect l="l" t="t" r="r" b="b"/>
              <a:pathLst>
                <a:path w="2830" h="4803" extrusionOk="0">
                  <a:moveTo>
                    <a:pt x="126" y="1"/>
                  </a:moveTo>
                  <a:cubicBezTo>
                    <a:pt x="50" y="1"/>
                    <a:pt x="0" y="63"/>
                    <a:pt x="0" y="165"/>
                  </a:cubicBezTo>
                  <a:lnTo>
                    <a:pt x="0" y="2774"/>
                  </a:lnTo>
                  <a:cubicBezTo>
                    <a:pt x="0" y="2993"/>
                    <a:pt x="154" y="3257"/>
                    <a:pt x="340" y="3366"/>
                  </a:cubicBezTo>
                  <a:lnTo>
                    <a:pt x="2829" y="4802"/>
                  </a:lnTo>
                  <a:lnTo>
                    <a:pt x="2116" y="1359"/>
                  </a:lnTo>
                  <a:cubicBezTo>
                    <a:pt x="2084" y="1206"/>
                    <a:pt x="1963" y="1030"/>
                    <a:pt x="1831" y="965"/>
                  </a:cubicBezTo>
                  <a:lnTo>
                    <a:pt x="230" y="33"/>
                  </a:lnTo>
                  <a:cubicBezTo>
                    <a:pt x="192" y="11"/>
                    <a:pt x="157"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9356535" y="2621479"/>
              <a:ext cx="78761" cy="135473"/>
            </a:xfrm>
            <a:custGeom>
              <a:avLst/>
              <a:gdLst/>
              <a:ahLst/>
              <a:cxnLst/>
              <a:rect l="l" t="t" r="r" b="b"/>
              <a:pathLst>
                <a:path w="1511" h="2599" extrusionOk="0">
                  <a:moveTo>
                    <a:pt x="60" y="1"/>
                  </a:moveTo>
                  <a:cubicBezTo>
                    <a:pt x="25" y="1"/>
                    <a:pt x="1" y="23"/>
                    <a:pt x="1" y="64"/>
                  </a:cubicBezTo>
                  <a:lnTo>
                    <a:pt x="1" y="1632"/>
                  </a:lnTo>
                  <a:cubicBezTo>
                    <a:pt x="1" y="1709"/>
                    <a:pt x="55" y="1797"/>
                    <a:pt x="121" y="1841"/>
                  </a:cubicBezTo>
                  <a:lnTo>
                    <a:pt x="1426" y="2586"/>
                  </a:lnTo>
                  <a:cubicBezTo>
                    <a:pt x="1441" y="2595"/>
                    <a:pt x="1454" y="2599"/>
                    <a:pt x="1465" y="2599"/>
                  </a:cubicBezTo>
                  <a:cubicBezTo>
                    <a:pt x="1495" y="2599"/>
                    <a:pt x="1511" y="2569"/>
                    <a:pt x="1502" y="2520"/>
                  </a:cubicBezTo>
                  <a:lnTo>
                    <a:pt x="1119" y="700"/>
                  </a:lnTo>
                  <a:cubicBezTo>
                    <a:pt x="1108" y="635"/>
                    <a:pt x="1064" y="569"/>
                    <a:pt x="1009" y="535"/>
                  </a:cubicBezTo>
                  <a:lnTo>
                    <a:pt x="99" y="9"/>
                  </a:lnTo>
                  <a:cubicBezTo>
                    <a:pt x="85" y="4"/>
                    <a:pt x="72"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9465684" y="2620332"/>
              <a:ext cx="94346" cy="137871"/>
            </a:xfrm>
            <a:custGeom>
              <a:avLst/>
              <a:gdLst/>
              <a:ahLst/>
              <a:cxnLst/>
              <a:rect l="l" t="t" r="r" b="b"/>
              <a:pathLst>
                <a:path w="1810" h="2645" extrusionOk="0">
                  <a:moveTo>
                    <a:pt x="1255" y="1"/>
                  </a:moveTo>
                  <a:cubicBezTo>
                    <a:pt x="1220" y="1"/>
                    <a:pt x="1185" y="10"/>
                    <a:pt x="1152" y="31"/>
                  </a:cubicBezTo>
                  <a:lnTo>
                    <a:pt x="122" y="623"/>
                  </a:lnTo>
                  <a:cubicBezTo>
                    <a:pt x="44" y="667"/>
                    <a:pt x="0" y="755"/>
                    <a:pt x="22" y="843"/>
                  </a:cubicBezTo>
                  <a:lnTo>
                    <a:pt x="363" y="2487"/>
                  </a:lnTo>
                  <a:cubicBezTo>
                    <a:pt x="386" y="2583"/>
                    <a:pt x="469" y="2644"/>
                    <a:pt x="559" y="2644"/>
                  </a:cubicBezTo>
                  <a:cubicBezTo>
                    <a:pt x="592" y="2644"/>
                    <a:pt x="626" y="2636"/>
                    <a:pt x="658" y="2619"/>
                  </a:cubicBezTo>
                  <a:lnTo>
                    <a:pt x="1700" y="2016"/>
                  </a:lnTo>
                  <a:cubicBezTo>
                    <a:pt x="1777" y="1972"/>
                    <a:pt x="1810" y="1885"/>
                    <a:pt x="1799" y="1807"/>
                  </a:cubicBezTo>
                  <a:lnTo>
                    <a:pt x="1459" y="163"/>
                  </a:lnTo>
                  <a:cubicBezTo>
                    <a:pt x="1435" y="67"/>
                    <a:pt x="134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9334225" y="2575869"/>
              <a:ext cx="147879" cy="257133"/>
            </a:xfrm>
            <a:custGeom>
              <a:avLst/>
              <a:gdLst/>
              <a:ahLst/>
              <a:cxnLst/>
              <a:rect l="l" t="t" r="r" b="b"/>
              <a:pathLst>
                <a:path w="2837" h="4933" extrusionOk="0">
                  <a:moveTo>
                    <a:pt x="75" y="0"/>
                  </a:moveTo>
                  <a:cubicBezTo>
                    <a:pt x="31" y="0"/>
                    <a:pt x="0" y="67"/>
                    <a:pt x="56" y="95"/>
                  </a:cubicBezTo>
                  <a:cubicBezTo>
                    <a:pt x="341" y="260"/>
                    <a:pt x="637" y="435"/>
                    <a:pt x="933" y="599"/>
                  </a:cubicBezTo>
                  <a:cubicBezTo>
                    <a:pt x="1207" y="764"/>
                    <a:pt x="1503" y="896"/>
                    <a:pt x="1755" y="1082"/>
                  </a:cubicBezTo>
                  <a:cubicBezTo>
                    <a:pt x="1942" y="1213"/>
                    <a:pt x="1996" y="1488"/>
                    <a:pt x="2040" y="1696"/>
                  </a:cubicBezTo>
                  <a:cubicBezTo>
                    <a:pt x="2073" y="1871"/>
                    <a:pt x="2117" y="2046"/>
                    <a:pt x="2150" y="2233"/>
                  </a:cubicBezTo>
                  <a:cubicBezTo>
                    <a:pt x="2259" y="2759"/>
                    <a:pt x="2380" y="3286"/>
                    <a:pt x="2490" y="3822"/>
                  </a:cubicBezTo>
                  <a:cubicBezTo>
                    <a:pt x="2566" y="4173"/>
                    <a:pt x="2644" y="4536"/>
                    <a:pt x="2731" y="4897"/>
                  </a:cubicBezTo>
                  <a:cubicBezTo>
                    <a:pt x="2735" y="4922"/>
                    <a:pt x="2752" y="4933"/>
                    <a:pt x="2771" y="4933"/>
                  </a:cubicBezTo>
                  <a:cubicBezTo>
                    <a:pt x="2802" y="4933"/>
                    <a:pt x="2836" y="4905"/>
                    <a:pt x="2829" y="4864"/>
                  </a:cubicBezTo>
                  <a:lnTo>
                    <a:pt x="2271" y="2299"/>
                  </a:lnTo>
                  <a:cubicBezTo>
                    <a:pt x="2227" y="2102"/>
                    <a:pt x="2194" y="1915"/>
                    <a:pt x="2150" y="1717"/>
                  </a:cubicBezTo>
                  <a:cubicBezTo>
                    <a:pt x="2106" y="1488"/>
                    <a:pt x="2051" y="1213"/>
                    <a:pt x="1876" y="1038"/>
                  </a:cubicBezTo>
                  <a:cubicBezTo>
                    <a:pt x="1832" y="994"/>
                    <a:pt x="1777" y="972"/>
                    <a:pt x="1723" y="939"/>
                  </a:cubicBezTo>
                  <a:cubicBezTo>
                    <a:pt x="1547" y="830"/>
                    <a:pt x="1372" y="731"/>
                    <a:pt x="1196" y="632"/>
                  </a:cubicBezTo>
                  <a:cubicBezTo>
                    <a:pt x="824" y="424"/>
                    <a:pt x="461" y="216"/>
                    <a:pt x="100" y="7"/>
                  </a:cubicBezTo>
                  <a:cubicBezTo>
                    <a:pt x="92" y="2"/>
                    <a:pt x="83"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9725734" y="2716606"/>
              <a:ext cx="214338" cy="234354"/>
            </a:xfrm>
            <a:custGeom>
              <a:avLst/>
              <a:gdLst/>
              <a:ahLst/>
              <a:cxnLst/>
              <a:rect l="l" t="t" r="r" b="b"/>
              <a:pathLst>
                <a:path w="4112" h="4496" extrusionOk="0">
                  <a:moveTo>
                    <a:pt x="2070" y="0"/>
                  </a:moveTo>
                  <a:cubicBezTo>
                    <a:pt x="2010" y="0"/>
                    <a:pt x="1949" y="16"/>
                    <a:pt x="1897" y="48"/>
                  </a:cubicBezTo>
                  <a:lnTo>
                    <a:pt x="208" y="1024"/>
                  </a:lnTo>
                  <a:cubicBezTo>
                    <a:pt x="110" y="1079"/>
                    <a:pt x="44" y="1200"/>
                    <a:pt x="33" y="1320"/>
                  </a:cubicBezTo>
                  <a:lnTo>
                    <a:pt x="0" y="3140"/>
                  </a:lnTo>
                  <a:cubicBezTo>
                    <a:pt x="0" y="3271"/>
                    <a:pt x="66" y="3392"/>
                    <a:pt x="176" y="3458"/>
                  </a:cubicBezTo>
                  <a:lnTo>
                    <a:pt x="1809" y="4445"/>
                  </a:lnTo>
                  <a:cubicBezTo>
                    <a:pt x="1866" y="4479"/>
                    <a:pt x="1929" y="4496"/>
                    <a:pt x="1992" y="4496"/>
                  </a:cubicBezTo>
                  <a:cubicBezTo>
                    <a:pt x="2050" y="4496"/>
                    <a:pt x="2107" y="4482"/>
                    <a:pt x="2160" y="4455"/>
                  </a:cubicBezTo>
                  <a:lnTo>
                    <a:pt x="3892" y="3524"/>
                  </a:lnTo>
                  <a:cubicBezTo>
                    <a:pt x="4002" y="3458"/>
                    <a:pt x="4068" y="3337"/>
                    <a:pt x="4079" y="3217"/>
                  </a:cubicBezTo>
                  <a:lnTo>
                    <a:pt x="4111" y="1386"/>
                  </a:lnTo>
                  <a:cubicBezTo>
                    <a:pt x="4111" y="1265"/>
                    <a:pt x="4046" y="1144"/>
                    <a:pt x="3947" y="1079"/>
                  </a:cubicBezTo>
                  <a:lnTo>
                    <a:pt x="2259" y="59"/>
                  </a:lnTo>
                  <a:cubicBezTo>
                    <a:pt x="2202" y="19"/>
                    <a:pt x="2136" y="0"/>
                    <a:pt x="2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9765140" y="2737352"/>
              <a:ext cx="133232" cy="117803"/>
            </a:xfrm>
            <a:custGeom>
              <a:avLst/>
              <a:gdLst/>
              <a:ahLst/>
              <a:cxnLst/>
              <a:rect l="l" t="t" r="r" b="b"/>
              <a:pathLst>
                <a:path w="2556" h="2260" extrusionOk="0">
                  <a:moveTo>
                    <a:pt x="549" y="1"/>
                  </a:moveTo>
                  <a:lnTo>
                    <a:pt x="1" y="308"/>
                  </a:lnTo>
                  <a:lnTo>
                    <a:pt x="1985" y="1569"/>
                  </a:lnTo>
                  <a:lnTo>
                    <a:pt x="1996" y="2259"/>
                  </a:lnTo>
                  <a:lnTo>
                    <a:pt x="2544" y="1952"/>
                  </a:lnTo>
                  <a:lnTo>
                    <a:pt x="2556" y="1251"/>
                  </a:lnTo>
                  <a:lnTo>
                    <a:pt x="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9727871" y="2774152"/>
              <a:ext cx="211732" cy="63957"/>
            </a:xfrm>
            <a:custGeom>
              <a:avLst/>
              <a:gdLst/>
              <a:ahLst/>
              <a:cxnLst/>
              <a:rect l="l" t="t" r="r" b="b"/>
              <a:pathLst>
                <a:path w="4062" h="1227" extrusionOk="0">
                  <a:moveTo>
                    <a:pt x="73" y="1"/>
                  </a:moveTo>
                  <a:cubicBezTo>
                    <a:pt x="25" y="1"/>
                    <a:pt x="0" y="68"/>
                    <a:pt x="47" y="96"/>
                  </a:cubicBezTo>
                  <a:lnTo>
                    <a:pt x="1758" y="1115"/>
                  </a:lnTo>
                  <a:cubicBezTo>
                    <a:pt x="1812" y="1148"/>
                    <a:pt x="1900" y="1214"/>
                    <a:pt x="1955" y="1225"/>
                  </a:cubicBezTo>
                  <a:cubicBezTo>
                    <a:pt x="1961" y="1226"/>
                    <a:pt x="1967" y="1226"/>
                    <a:pt x="1973" y="1226"/>
                  </a:cubicBezTo>
                  <a:cubicBezTo>
                    <a:pt x="2034" y="1226"/>
                    <a:pt x="2101" y="1178"/>
                    <a:pt x="2141" y="1148"/>
                  </a:cubicBezTo>
                  <a:cubicBezTo>
                    <a:pt x="2492" y="973"/>
                    <a:pt x="2832" y="786"/>
                    <a:pt x="3171" y="600"/>
                  </a:cubicBezTo>
                  <a:cubicBezTo>
                    <a:pt x="3456" y="457"/>
                    <a:pt x="3731" y="304"/>
                    <a:pt x="4016" y="161"/>
                  </a:cubicBezTo>
                  <a:cubicBezTo>
                    <a:pt x="4062" y="133"/>
                    <a:pt x="4038" y="66"/>
                    <a:pt x="3990" y="66"/>
                  </a:cubicBezTo>
                  <a:cubicBezTo>
                    <a:pt x="3981" y="66"/>
                    <a:pt x="3971" y="69"/>
                    <a:pt x="3961" y="74"/>
                  </a:cubicBezTo>
                  <a:cubicBezTo>
                    <a:pt x="3380" y="381"/>
                    <a:pt x="2810" y="688"/>
                    <a:pt x="2229" y="995"/>
                  </a:cubicBezTo>
                  <a:cubicBezTo>
                    <a:pt x="2157" y="1025"/>
                    <a:pt x="2038" y="1065"/>
                    <a:pt x="1978" y="1115"/>
                  </a:cubicBezTo>
                  <a:lnTo>
                    <a:pt x="1978" y="1115"/>
                  </a:lnTo>
                  <a:cubicBezTo>
                    <a:pt x="1948" y="1088"/>
                    <a:pt x="1887" y="1068"/>
                    <a:pt x="1867" y="1049"/>
                  </a:cubicBezTo>
                  <a:cubicBezTo>
                    <a:pt x="1538" y="863"/>
                    <a:pt x="1220" y="666"/>
                    <a:pt x="891" y="479"/>
                  </a:cubicBezTo>
                  <a:cubicBezTo>
                    <a:pt x="628" y="325"/>
                    <a:pt x="365" y="161"/>
                    <a:pt x="102" y="8"/>
                  </a:cubicBezTo>
                  <a:cubicBezTo>
                    <a:pt x="91" y="3"/>
                    <a:pt x="8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9825709" y="2833105"/>
              <a:ext cx="8079" cy="120617"/>
            </a:xfrm>
            <a:custGeom>
              <a:avLst/>
              <a:gdLst/>
              <a:ahLst/>
              <a:cxnLst/>
              <a:rect l="l" t="t" r="r" b="b"/>
              <a:pathLst>
                <a:path w="155" h="2314" extrusionOk="0">
                  <a:moveTo>
                    <a:pt x="105" y="0"/>
                  </a:moveTo>
                  <a:cubicBezTo>
                    <a:pt x="80" y="0"/>
                    <a:pt x="56" y="17"/>
                    <a:pt x="56" y="50"/>
                  </a:cubicBezTo>
                  <a:cubicBezTo>
                    <a:pt x="34" y="785"/>
                    <a:pt x="23" y="1530"/>
                    <a:pt x="1" y="2264"/>
                  </a:cubicBezTo>
                  <a:cubicBezTo>
                    <a:pt x="1" y="2297"/>
                    <a:pt x="28" y="2314"/>
                    <a:pt x="55" y="2314"/>
                  </a:cubicBezTo>
                  <a:cubicBezTo>
                    <a:pt x="83" y="2314"/>
                    <a:pt x="110" y="2297"/>
                    <a:pt x="110" y="2264"/>
                  </a:cubicBezTo>
                  <a:cubicBezTo>
                    <a:pt x="122" y="1530"/>
                    <a:pt x="144" y="785"/>
                    <a:pt x="154" y="50"/>
                  </a:cubicBezTo>
                  <a:cubicBezTo>
                    <a:pt x="154" y="17"/>
                    <a:pt x="130"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9901864" y="2874075"/>
              <a:ext cx="26792" cy="26375"/>
            </a:xfrm>
            <a:custGeom>
              <a:avLst/>
              <a:gdLst/>
              <a:ahLst/>
              <a:cxnLst/>
              <a:rect l="l" t="t" r="r" b="b"/>
              <a:pathLst>
                <a:path w="514" h="506" extrusionOk="0">
                  <a:moveTo>
                    <a:pt x="464" y="1"/>
                  </a:moveTo>
                  <a:cubicBezTo>
                    <a:pt x="455" y="1"/>
                    <a:pt x="446" y="3"/>
                    <a:pt x="437" y="9"/>
                  </a:cubicBezTo>
                  <a:lnTo>
                    <a:pt x="64" y="218"/>
                  </a:lnTo>
                  <a:cubicBezTo>
                    <a:pt x="31" y="240"/>
                    <a:pt x="9" y="272"/>
                    <a:pt x="9" y="306"/>
                  </a:cubicBezTo>
                  <a:lnTo>
                    <a:pt x="9" y="459"/>
                  </a:lnTo>
                  <a:cubicBezTo>
                    <a:pt x="0" y="486"/>
                    <a:pt x="29" y="506"/>
                    <a:pt x="64" y="506"/>
                  </a:cubicBezTo>
                  <a:cubicBezTo>
                    <a:pt x="71" y="506"/>
                    <a:pt x="78" y="505"/>
                    <a:pt x="86" y="503"/>
                  </a:cubicBezTo>
                  <a:lnTo>
                    <a:pt x="469" y="284"/>
                  </a:lnTo>
                  <a:cubicBezTo>
                    <a:pt x="491" y="272"/>
                    <a:pt x="513" y="250"/>
                    <a:pt x="513" y="218"/>
                  </a:cubicBezTo>
                  <a:lnTo>
                    <a:pt x="513" y="53"/>
                  </a:lnTo>
                  <a:cubicBezTo>
                    <a:pt x="513" y="21"/>
                    <a:pt x="490" y="1"/>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9736576" y="2799224"/>
              <a:ext cx="30910" cy="42638"/>
            </a:xfrm>
            <a:custGeom>
              <a:avLst/>
              <a:gdLst/>
              <a:ahLst/>
              <a:cxnLst/>
              <a:rect l="l" t="t" r="r" b="b"/>
              <a:pathLst>
                <a:path w="593" h="818" extrusionOk="0">
                  <a:moveTo>
                    <a:pt x="49" y="1"/>
                  </a:moveTo>
                  <a:cubicBezTo>
                    <a:pt x="24" y="1"/>
                    <a:pt x="0" y="21"/>
                    <a:pt x="0" y="53"/>
                  </a:cubicBezTo>
                  <a:lnTo>
                    <a:pt x="0" y="426"/>
                  </a:lnTo>
                  <a:cubicBezTo>
                    <a:pt x="0" y="458"/>
                    <a:pt x="12" y="502"/>
                    <a:pt x="56" y="524"/>
                  </a:cubicBezTo>
                  <a:lnTo>
                    <a:pt x="494" y="809"/>
                  </a:lnTo>
                  <a:cubicBezTo>
                    <a:pt x="503" y="815"/>
                    <a:pt x="512" y="818"/>
                    <a:pt x="522" y="818"/>
                  </a:cubicBezTo>
                  <a:cubicBezTo>
                    <a:pt x="547" y="818"/>
                    <a:pt x="570" y="798"/>
                    <a:pt x="570" y="765"/>
                  </a:cubicBezTo>
                  <a:lnTo>
                    <a:pt x="592" y="393"/>
                  </a:lnTo>
                  <a:cubicBezTo>
                    <a:pt x="592" y="349"/>
                    <a:pt x="570" y="305"/>
                    <a:pt x="538" y="283"/>
                  </a:cubicBezTo>
                  <a:lnTo>
                    <a:pt x="78" y="9"/>
                  </a:lnTo>
                  <a:cubicBezTo>
                    <a:pt x="69" y="4"/>
                    <a:pt x="59"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9586300" y="2785671"/>
              <a:ext cx="214338" cy="234458"/>
            </a:xfrm>
            <a:custGeom>
              <a:avLst/>
              <a:gdLst/>
              <a:ahLst/>
              <a:cxnLst/>
              <a:rect l="l" t="t" r="r" b="b"/>
              <a:pathLst>
                <a:path w="4112" h="4498" extrusionOk="0">
                  <a:moveTo>
                    <a:pt x="2082" y="1"/>
                  </a:moveTo>
                  <a:cubicBezTo>
                    <a:pt x="2020" y="1"/>
                    <a:pt x="1957" y="17"/>
                    <a:pt x="1897" y="50"/>
                  </a:cubicBezTo>
                  <a:lnTo>
                    <a:pt x="220" y="1025"/>
                  </a:lnTo>
                  <a:cubicBezTo>
                    <a:pt x="110" y="1081"/>
                    <a:pt x="44" y="1201"/>
                    <a:pt x="33" y="1322"/>
                  </a:cubicBezTo>
                  <a:lnTo>
                    <a:pt x="0" y="3142"/>
                  </a:lnTo>
                  <a:cubicBezTo>
                    <a:pt x="0" y="3273"/>
                    <a:pt x="66" y="3394"/>
                    <a:pt x="176" y="3459"/>
                  </a:cubicBezTo>
                  <a:lnTo>
                    <a:pt x="1809" y="4446"/>
                  </a:lnTo>
                  <a:cubicBezTo>
                    <a:pt x="1866" y="4481"/>
                    <a:pt x="1933" y="4497"/>
                    <a:pt x="1999" y="4497"/>
                  </a:cubicBezTo>
                  <a:cubicBezTo>
                    <a:pt x="2059" y="4497"/>
                    <a:pt x="2119" y="4483"/>
                    <a:pt x="2171" y="4458"/>
                  </a:cubicBezTo>
                  <a:lnTo>
                    <a:pt x="3892" y="3515"/>
                  </a:lnTo>
                  <a:cubicBezTo>
                    <a:pt x="4002" y="3459"/>
                    <a:pt x="4079" y="3339"/>
                    <a:pt x="4079" y="3218"/>
                  </a:cubicBezTo>
                  <a:lnTo>
                    <a:pt x="4111" y="1388"/>
                  </a:lnTo>
                  <a:cubicBezTo>
                    <a:pt x="4111" y="1256"/>
                    <a:pt x="4045" y="1146"/>
                    <a:pt x="3947" y="1081"/>
                  </a:cubicBezTo>
                  <a:lnTo>
                    <a:pt x="2259" y="50"/>
                  </a:lnTo>
                  <a:cubicBezTo>
                    <a:pt x="2204" y="17"/>
                    <a:pt x="2144" y="1"/>
                    <a:pt x="2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9625707" y="2806521"/>
              <a:ext cx="133232" cy="117229"/>
            </a:xfrm>
            <a:custGeom>
              <a:avLst/>
              <a:gdLst/>
              <a:ahLst/>
              <a:cxnLst/>
              <a:rect l="l" t="t" r="r" b="b"/>
              <a:pathLst>
                <a:path w="2556" h="2249" extrusionOk="0">
                  <a:moveTo>
                    <a:pt x="549" y="1"/>
                  </a:moveTo>
                  <a:lnTo>
                    <a:pt x="0" y="308"/>
                  </a:lnTo>
                  <a:lnTo>
                    <a:pt x="1985" y="1568"/>
                  </a:lnTo>
                  <a:lnTo>
                    <a:pt x="1996" y="2248"/>
                  </a:lnTo>
                  <a:lnTo>
                    <a:pt x="2544" y="1953"/>
                  </a:lnTo>
                  <a:lnTo>
                    <a:pt x="2555" y="1251"/>
                  </a:lnTo>
                  <a:lnTo>
                    <a:pt x="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9588438" y="2843321"/>
              <a:ext cx="211732" cy="63905"/>
            </a:xfrm>
            <a:custGeom>
              <a:avLst/>
              <a:gdLst/>
              <a:ahLst/>
              <a:cxnLst/>
              <a:rect l="l" t="t" r="r" b="b"/>
              <a:pathLst>
                <a:path w="4062" h="1226" extrusionOk="0">
                  <a:moveTo>
                    <a:pt x="77" y="0"/>
                  </a:moveTo>
                  <a:cubicBezTo>
                    <a:pt x="33" y="0"/>
                    <a:pt x="0" y="67"/>
                    <a:pt x="47" y="95"/>
                  </a:cubicBezTo>
                  <a:cubicBezTo>
                    <a:pt x="617" y="435"/>
                    <a:pt x="1187" y="775"/>
                    <a:pt x="1768" y="1115"/>
                  </a:cubicBezTo>
                  <a:cubicBezTo>
                    <a:pt x="1812" y="1147"/>
                    <a:pt x="1899" y="1213"/>
                    <a:pt x="1965" y="1225"/>
                  </a:cubicBezTo>
                  <a:cubicBezTo>
                    <a:pt x="1970" y="1225"/>
                    <a:pt x="1975" y="1226"/>
                    <a:pt x="1980" y="1226"/>
                  </a:cubicBezTo>
                  <a:cubicBezTo>
                    <a:pt x="2033" y="1226"/>
                    <a:pt x="2102" y="1178"/>
                    <a:pt x="2152" y="1147"/>
                  </a:cubicBezTo>
                  <a:cubicBezTo>
                    <a:pt x="2491" y="972"/>
                    <a:pt x="2832" y="786"/>
                    <a:pt x="3183" y="599"/>
                  </a:cubicBezTo>
                  <a:cubicBezTo>
                    <a:pt x="3456" y="457"/>
                    <a:pt x="3741" y="304"/>
                    <a:pt x="4016" y="161"/>
                  </a:cubicBezTo>
                  <a:cubicBezTo>
                    <a:pt x="4062" y="133"/>
                    <a:pt x="4037" y="66"/>
                    <a:pt x="3989" y="66"/>
                  </a:cubicBezTo>
                  <a:cubicBezTo>
                    <a:pt x="3980" y="66"/>
                    <a:pt x="3971" y="68"/>
                    <a:pt x="3961" y="73"/>
                  </a:cubicBezTo>
                  <a:cubicBezTo>
                    <a:pt x="3391" y="380"/>
                    <a:pt x="2810" y="687"/>
                    <a:pt x="2228" y="994"/>
                  </a:cubicBezTo>
                  <a:cubicBezTo>
                    <a:pt x="2167" y="1025"/>
                    <a:pt x="2040" y="1065"/>
                    <a:pt x="1978" y="1114"/>
                  </a:cubicBezTo>
                  <a:lnTo>
                    <a:pt x="1978" y="1114"/>
                  </a:lnTo>
                  <a:cubicBezTo>
                    <a:pt x="1950" y="1088"/>
                    <a:pt x="1896" y="1069"/>
                    <a:pt x="1867" y="1049"/>
                  </a:cubicBezTo>
                  <a:cubicBezTo>
                    <a:pt x="1538" y="862"/>
                    <a:pt x="1220" y="665"/>
                    <a:pt x="891" y="479"/>
                  </a:cubicBezTo>
                  <a:cubicBezTo>
                    <a:pt x="628" y="314"/>
                    <a:pt x="364" y="161"/>
                    <a:pt x="101" y="7"/>
                  </a:cubicBezTo>
                  <a:cubicBezTo>
                    <a:pt x="93" y="2"/>
                    <a:pt x="85"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9686588" y="2902274"/>
              <a:ext cx="7715" cy="120617"/>
            </a:xfrm>
            <a:custGeom>
              <a:avLst/>
              <a:gdLst/>
              <a:ahLst/>
              <a:cxnLst/>
              <a:rect l="l" t="t" r="r" b="b"/>
              <a:pathLst>
                <a:path w="148" h="2314" extrusionOk="0">
                  <a:moveTo>
                    <a:pt x="99" y="0"/>
                  </a:moveTo>
                  <a:cubicBezTo>
                    <a:pt x="74" y="0"/>
                    <a:pt x="50" y="17"/>
                    <a:pt x="50" y="50"/>
                  </a:cubicBezTo>
                  <a:cubicBezTo>
                    <a:pt x="28" y="784"/>
                    <a:pt x="16" y="1519"/>
                    <a:pt x="6" y="2264"/>
                  </a:cubicBezTo>
                  <a:cubicBezTo>
                    <a:pt x="0" y="2297"/>
                    <a:pt x="25" y="2314"/>
                    <a:pt x="51" y="2314"/>
                  </a:cubicBezTo>
                  <a:cubicBezTo>
                    <a:pt x="77" y="2314"/>
                    <a:pt x="104" y="2297"/>
                    <a:pt x="104" y="2264"/>
                  </a:cubicBezTo>
                  <a:cubicBezTo>
                    <a:pt x="116" y="1519"/>
                    <a:pt x="137" y="784"/>
                    <a:pt x="148" y="50"/>
                  </a:cubicBezTo>
                  <a:cubicBezTo>
                    <a:pt x="148" y="17"/>
                    <a:pt x="12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9762847" y="2943244"/>
              <a:ext cx="26323" cy="26375"/>
            </a:xfrm>
            <a:custGeom>
              <a:avLst/>
              <a:gdLst/>
              <a:ahLst/>
              <a:cxnLst/>
              <a:rect l="l" t="t" r="r" b="b"/>
              <a:pathLst>
                <a:path w="505" h="506" extrusionOk="0">
                  <a:moveTo>
                    <a:pt x="456" y="1"/>
                  </a:moveTo>
                  <a:cubicBezTo>
                    <a:pt x="447" y="1"/>
                    <a:pt x="437" y="3"/>
                    <a:pt x="429" y="9"/>
                  </a:cubicBezTo>
                  <a:lnTo>
                    <a:pt x="56" y="217"/>
                  </a:lnTo>
                  <a:cubicBezTo>
                    <a:pt x="23" y="229"/>
                    <a:pt x="1" y="272"/>
                    <a:pt x="1" y="305"/>
                  </a:cubicBezTo>
                  <a:lnTo>
                    <a:pt x="1" y="448"/>
                  </a:lnTo>
                  <a:cubicBezTo>
                    <a:pt x="1" y="484"/>
                    <a:pt x="23" y="505"/>
                    <a:pt x="56" y="505"/>
                  </a:cubicBezTo>
                  <a:cubicBezTo>
                    <a:pt x="63" y="505"/>
                    <a:pt x="70" y="504"/>
                    <a:pt x="78" y="502"/>
                  </a:cubicBezTo>
                  <a:lnTo>
                    <a:pt x="461" y="283"/>
                  </a:lnTo>
                  <a:cubicBezTo>
                    <a:pt x="483" y="272"/>
                    <a:pt x="505" y="250"/>
                    <a:pt x="505" y="217"/>
                  </a:cubicBezTo>
                  <a:lnTo>
                    <a:pt x="505" y="53"/>
                  </a:lnTo>
                  <a:cubicBezTo>
                    <a:pt x="505" y="21"/>
                    <a:pt x="481" y="1"/>
                    <a:pt x="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9597142" y="2868341"/>
              <a:ext cx="30910" cy="42638"/>
            </a:xfrm>
            <a:custGeom>
              <a:avLst/>
              <a:gdLst/>
              <a:ahLst/>
              <a:cxnLst/>
              <a:rect l="l" t="t" r="r" b="b"/>
              <a:pathLst>
                <a:path w="593" h="818" extrusionOk="0">
                  <a:moveTo>
                    <a:pt x="49" y="1"/>
                  </a:moveTo>
                  <a:cubicBezTo>
                    <a:pt x="24" y="1"/>
                    <a:pt x="0" y="21"/>
                    <a:pt x="0" y="53"/>
                  </a:cubicBezTo>
                  <a:lnTo>
                    <a:pt x="0" y="426"/>
                  </a:lnTo>
                  <a:cubicBezTo>
                    <a:pt x="0" y="460"/>
                    <a:pt x="22" y="503"/>
                    <a:pt x="55" y="525"/>
                  </a:cubicBezTo>
                  <a:lnTo>
                    <a:pt x="494" y="810"/>
                  </a:lnTo>
                  <a:cubicBezTo>
                    <a:pt x="501" y="815"/>
                    <a:pt x="509" y="817"/>
                    <a:pt x="517" y="817"/>
                  </a:cubicBezTo>
                  <a:cubicBezTo>
                    <a:pt x="544" y="817"/>
                    <a:pt x="573" y="792"/>
                    <a:pt x="582" y="767"/>
                  </a:cubicBezTo>
                  <a:lnTo>
                    <a:pt x="592" y="394"/>
                  </a:lnTo>
                  <a:cubicBezTo>
                    <a:pt x="592" y="350"/>
                    <a:pt x="570" y="306"/>
                    <a:pt x="538" y="284"/>
                  </a:cubicBezTo>
                  <a:lnTo>
                    <a:pt x="77" y="10"/>
                  </a:lnTo>
                  <a:cubicBezTo>
                    <a:pt x="68" y="4"/>
                    <a:pt x="59"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9461722" y="2852235"/>
              <a:ext cx="214338" cy="234145"/>
            </a:xfrm>
            <a:custGeom>
              <a:avLst/>
              <a:gdLst/>
              <a:ahLst/>
              <a:cxnLst/>
              <a:rect l="l" t="t" r="r" b="b"/>
              <a:pathLst>
                <a:path w="4112" h="4492" extrusionOk="0">
                  <a:moveTo>
                    <a:pt x="2063" y="1"/>
                  </a:moveTo>
                  <a:cubicBezTo>
                    <a:pt x="2004" y="1"/>
                    <a:pt x="1947" y="15"/>
                    <a:pt x="1896" y="45"/>
                  </a:cubicBezTo>
                  <a:lnTo>
                    <a:pt x="219" y="1020"/>
                  </a:lnTo>
                  <a:cubicBezTo>
                    <a:pt x="110" y="1086"/>
                    <a:pt x="44" y="1196"/>
                    <a:pt x="33" y="1317"/>
                  </a:cubicBezTo>
                  <a:lnTo>
                    <a:pt x="0" y="3137"/>
                  </a:lnTo>
                  <a:cubicBezTo>
                    <a:pt x="0" y="3268"/>
                    <a:pt x="66" y="3388"/>
                    <a:pt x="176" y="3454"/>
                  </a:cubicBezTo>
                  <a:lnTo>
                    <a:pt x="1809" y="4441"/>
                  </a:lnTo>
                  <a:cubicBezTo>
                    <a:pt x="1866" y="4475"/>
                    <a:pt x="1930" y="4492"/>
                    <a:pt x="1994" y="4492"/>
                  </a:cubicBezTo>
                  <a:cubicBezTo>
                    <a:pt x="2053" y="4492"/>
                    <a:pt x="2113" y="4478"/>
                    <a:pt x="2171" y="4452"/>
                  </a:cubicBezTo>
                  <a:lnTo>
                    <a:pt x="3892" y="3520"/>
                  </a:lnTo>
                  <a:cubicBezTo>
                    <a:pt x="4002" y="3454"/>
                    <a:pt x="4067" y="3345"/>
                    <a:pt x="4079" y="3213"/>
                  </a:cubicBezTo>
                  <a:lnTo>
                    <a:pt x="4111" y="1382"/>
                  </a:lnTo>
                  <a:cubicBezTo>
                    <a:pt x="4111" y="1261"/>
                    <a:pt x="4045" y="1141"/>
                    <a:pt x="3947" y="1076"/>
                  </a:cubicBezTo>
                  <a:lnTo>
                    <a:pt x="2259" y="55"/>
                  </a:lnTo>
                  <a:cubicBezTo>
                    <a:pt x="2200" y="20"/>
                    <a:pt x="2131" y="1"/>
                    <a:pt x="2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9501129" y="2872824"/>
              <a:ext cx="133232" cy="117803"/>
            </a:xfrm>
            <a:custGeom>
              <a:avLst/>
              <a:gdLst/>
              <a:ahLst/>
              <a:cxnLst/>
              <a:rect l="l" t="t" r="r" b="b"/>
              <a:pathLst>
                <a:path w="2556" h="2260" extrusionOk="0">
                  <a:moveTo>
                    <a:pt x="548" y="1"/>
                  </a:moveTo>
                  <a:lnTo>
                    <a:pt x="0" y="308"/>
                  </a:lnTo>
                  <a:lnTo>
                    <a:pt x="1985" y="1568"/>
                  </a:lnTo>
                  <a:lnTo>
                    <a:pt x="1996" y="2259"/>
                  </a:lnTo>
                  <a:lnTo>
                    <a:pt x="2544" y="1952"/>
                  </a:lnTo>
                  <a:lnTo>
                    <a:pt x="2555" y="1251"/>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9463859" y="2909572"/>
              <a:ext cx="211732" cy="63957"/>
            </a:xfrm>
            <a:custGeom>
              <a:avLst/>
              <a:gdLst/>
              <a:ahLst/>
              <a:cxnLst/>
              <a:rect l="l" t="t" r="r" b="b"/>
              <a:pathLst>
                <a:path w="4062" h="1227" extrusionOk="0">
                  <a:moveTo>
                    <a:pt x="77" y="1"/>
                  </a:moveTo>
                  <a:cubicBezTo>
                    <a:pt x="33" y="1"/>
                    <a:pt x="0" y="68"/>
                    <a:pt x="47" y="96"/>
                  </a:cubicBezTo>
                  <a:cubicBezTo>
                    <a:pt x="617" y="436"/>
                    <a:pt x="1187" y="775"/>
                    <a:pt x="1768" y="1116"/>
                  </a:cubicBezTo>
                  <a:cubicBezTo>
                    <a:pt x="1812" y="1148"/>
                    <a:pt x="1899" y="1225"/>
                    <a:pt x="1955" y="1225"/>
                  </a:cubicBezTo>
                  <a:cubicBezTo>
                    <a:pt x="1960" y="1226"/>
                    <a:pt x="1966" y="1227"/>
                    <a:pt x="1972" y="1227"/>
                  </a:cubicBezTo>
                  <a:cubicBezTo>
                    <a:pt x="2033" y="1227"/>
                    <a:pt x="2100" y="1179"/>
                    <a:pt x="2141" y="1148"/>
                  </a:cubicBezTo>
                  <a:cubicBezTo>
                    <a:pt x="2491" y="973"/>
                    <a:pt x="2832" y="787"/>
                    <a:pt x="3183" y="611"/>
                  </a:cubicBezTo>
                  <a:cubicBezTo>
                    <a:pt x="3456" y="458"/>
                    <a:pt x="3731" y="315"/>
                    <a:pt x="4016" y="161"/>
                  </a:cubicBezTo>
                  <a:cubicBezTo>
                    <a:pt x="4062" y="134"/>
                    <a:pt x="4037" y="67"/>
                    <a:pt x="3989" y="67"/>
                  </a:cubicBezTo>
                  <a:cubicBezTo>
                    <a:pt x="3980" y="67"/>
                    <a:pt x="3971" y="69"/>
                    <a:pt x="3961" y="74"/>
                  </a:cubicBezTo>
                  <a:cubicBezTo>
                    <a:pt x="3380" y="381"/>
                    <a:pt x="2810" y="688"/>
                    <a:pt x="2228" y="995"/>
                  </a:cubicBezTo>
                  <a:cubicBezTo>
                    <a:pt x="2168" y="1025"/>
                    <a:pt x="2044" y="1064"/>
                    <a:pt x="1981" y="1121"/>
                  </a:cubicBezTo>
                  <a:lnTo>
                    <a:pt x="1981" y="1121"/>
                  </a:lnTo>
                  <a:cubicBezTo>
                    <a:pt x="1954" y="1100"/>
                    <a:pt x="1887" y="1071"/>
                    <a:pt x="1867" y="1060"/>
                  </a:cubicBezTo>
                  <a:cubicBezTo>
                    <a:pt x="1538" y="863"/>
                    <a:pt x="1220" y="677"/>
                    <a:pt x="891" y="480"/>
                  </a:cubicBezTo>
                  <a:cubicBezTo>
                    <a:pt x="628" y="326"/>
                    <a:pt x="364" y="161"/>
                    <a:pt x="101" y="8"/>
                  </a:cubicBezTo>
                  <a:cubicBezTo>
                    <a:pt x="93" y="3"/>
                    <a:pt x="85"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9561698" y="2968577"/>
              <a:ext cx="8027" cy="120617"/>
            </a:xfrm>
            <a:custGeom>
              <a:avLst/>
              <a:gdLst/>
              <a:ahLst/>
              <a:cxnLst/>
              <a:rect l="l" t="t" r="r" b="b"/>
              <a:pathLst>
                <a:path w="154" h="2314" extrusionOk="0">
                  <a:moveTo>
                    <a:pt x="105" y="0"/>
                  </a:moveTo>
                  <a:cubicBezTo>
                    <a:pt x="80" y="0"/>
                    <a:pt x="56" y="17"/>
                    <a:pt x="56" y="50"/>
                  </a:cubicBezTo>
                  <a:cubicBezTo>
                    <a:pt x="34" y="784"/>
                    <a:pt x="22" y="1529"/>
                    <a:pt x="0" y="2264"/>
                  </a:cubicBezTo>
                  <a:cubicBezTo>
                    <a:pt x="0" y="2297"/>
                    <a:pt x="28" y="2314"/>
                    <a:pt x="55" y="2314"/>
                  </a:cubicBezTo>
                  <a:cubicBezTo>
                    <a:pt x="83" y="2314"/>
                    <a:pt x="110" y="2297"/>
                    <a:pt x="110" y="2264"/>
                  </a:cubicBezTo>
                  <a:cubicBezTo>
                    <a:pt x="121" y="1529"/>
                    <a:pt x="143" y="784"/>
                    <a:pt x="154" y="50"/>
                  </a:cubicBezTo>
                  <a:cubicBezTo>
                    <a:pt x="154" y="17"/>
                    <a:pt x="129"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9637852" y="3009547"/>
              <a:ext cx="26740" cy="26584"/>
            </a:xfrm>
            <a:custGeom>
              <a:avLst/>
              <a:gdLst/>
              <a:ahLst/>
              <a:cxnLst/>
              <a:rect l="l" t="t" r="r" b="b"/>
              <a:pathLst>
                <a:path w="513" h="510" extrusionOk="0">
                  <a:moveTo>
                    <a:pt x="464" y="0"/>
                  </a:moveTo>
                  <a:cubicBezTo>
                    <a:pt x="455" y="0"/>
                    <a:pt x="445" y="3"/>
                    <a:pt x="437" y="9"/>
                  </a:cubicBezTo>
                  <a:lnTo>
                    <a:pt x="64" y="217"/>
                  </a:lnTo>
                  <a:cubicBezTo>
                    <a:pt x="30" y="239"/>
                    <a:pt x="9" y="272"/>
                    <a:pt x="9" y="305"/>
                  </a:cubicBezTo>
                  <a:lnTo>
                    <a:pt x="9" y="458"/>
                  </a:lnTo>
                  <a:cubicBezTo>
                    <a:pt x="0" y="484"/>
                    <a:pt x="25" y="509"/>
                    <a:pt x="57" y="509"/>
                  </a:cubicBezTo>
                  <a:cubicBezTo>
                    <a:pt x="66" y="509"/>
                    <a:pt x="76" y="507"/>
                    <a:pt x="86" y="502"/>
                  </a:cubicBezTo>
                  <a:lnTo>
                    <a:pt x="469" y="294"/>
                  </a:lnTo>
                  <a:cubicBezTo>
                    <a:pt x="491" y="272"/>
                    <a:pt x="513" y="250"/>
                    <a:pt x="513" y="217"/>
                  </a:cubicBezTo>
                  <a:lnTo>
                    <a:pt x="513" y="53"/>
                  </a:lnTo>
                  <a:cubicBezTo>
                    <a:pt x="513" y="21"/>
                    <a:pt x="489"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9472564" y="2934644"/>
              <a:ext cx="30910" cy="42690"/>
            </a:xfrm>
            <a:custGeom>
              <a:avLst/>
              <a:gdLst/>
              <a:ahLst/>
              <a:cxnLst/>
              <a:rect l="l" t="t" r="r" b="b"/>
              <a:pathLst>
                <a:path w="593" h="819" extrusionOk="0">
                  <a:moveTo>
                    <a:pt x="49" y="1"/>
                  </a:moveTo>
                  <a:cubicBezTo>
                    <a:pt x="24" y="1"/>
                    <a:pt x="0" y="21"/>
                    <a:pt x="0" y="53"/>
                  </a:cubicBezTo>
                  <a:lnTo>
                    <a:pt x="0" y="426"/>
                  </a:lnTo>
                  <a:cubicBezTo>
                    <a:pt x="0" y="470"/>
                    <a:pt x="11" y="503"/>
                    <a:pt x="55" y="525"/>
                  </a:cubicBezTo>
                  <a:lnTo>
                    <a:pt x="494" y="810"/>
                  </a:lnTo>
                  <a:cubicBezTo>
                    <a:pt x="503" y="816"/>
                    <a:pt x="512" y="819"/>
                    <a:pt x="521" y="819"/>
                  </a:cubicBezTo>
                  <a:cubicBezTo>
                    <a:pt x="547" y="819"/>
                    <a:pt x="570" y="798"/>
                    <a:pt x="570" y="766"/>
                  </a:cubicBezTo>
                  <a:lnTo>
                    <a:pt x="592" y="394"/>
                  </a:lnTo>
                  <a:cubicBezTo>
                    <a:pt x="592" y="350"/>
                    <a:pt x="570" y="316"/>
                    <a:pt x="538" y="294"/>
                  </a:cubicBezTo>
                  <a:lnTo>
                    <a:pt x="77" y="9"/>
                  </a:lnTo>
                  <a:cubicBezTo>
                    <a:pt x="68" y="3"/>
                    <a:pt x="59"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9536000" y="2683872"/>
              <a:ext cx="214338" cy="234146"/>
            </a:xfrm>
            <a:custGeom>
              <a:avLst/>
              <a:gdLst/>
              <a:ahLst/>
              <a:cxnLst/>
              <a:rect l="l" t="t" r="r" b="b"/>
              <a:pathLst>
                <a:path w="4112" h="4492" extrusionOk="0">
                  <a:moveTo>
                    <a:pt x="2073" y="1"/>
                  </a:moveTo>
                  <a:cubicBezTo>
                    <a:pt x="2014" y="1"/>
                    <a:pt x="1954" y="14"/>
                    <a:pt x="1897" y="40"/>
                  </a:cubicBezTo>
                  <a:lnTo>
                    <a:pt x="220" y="1016"/>
                  </a:lnTo>
                  <a:cubicBezTo>
                    <a:pt x="110" y="1082"/>
                    <a:pt x="44" y="1192"/>
                    <a:pt x="33" y="1312"/>
                  </a:cubicBezTo>
                  <a:lnTo>
                    <a:pt x="0" y="3143"/>
                  </a:lnTo>
                  <a:cubicBezTo>
                    <a:pt x="0" y="3264"/>
                    <a:pt x="66" y="3385"/>
                    <a:pt x="176" y="3450"/>
                  </a:cubicBezTo>
                  <a:lnTo>
                    <a:pt x="1820" y="4437"/>
                  </a:lnTo>
                  <a:cubicBezTo>
                    <a:pt x="1873" y="4473"/>
                    <a:pt x="1940" y="4492"/>
                    <a:pt x="2006" y="4492"/>
                  </a:cubicBezTo>
                  <a:cubicBezTo>
                    <a:pt x="2063" y="4492"/>
                    <a:pt x="2121" y="4478"/>
                    <a:pt x="2171" y="4448"/>
                  </a:cubicBezTo>
                  <a:lnTo>
                    <a:pt x="3892" y="3516"/>
                  </a:lnTo>
                  <a:cubicBezTo>
                    <a:pt x="4002" y="3450"/>
                    <a:pt x="4079" y="3341"/>
                    <a:pt x="4079" y="3209"/>
                  </a:cubicBezTo>
                  <a:lnTo>
                    <a:pt x="4111" y="1378"/>
                  </a:lnTo>
                  <a:cubicBezTo>
                    <a:pt x="4111" y="1258"/>
                    <a:pt x="4057" y="1137"/>
                    <a:pt x="3947" y="1071"/>
                  </a:cubicBezTo>
                  <a:lnTo>
                    <a:pt x="2259" y="52"/>
                  </a:lnTo>
                  <a:cubicBezTo>
                    <a:pt x="2202" y="17"/>
                    <a:pt x="2138" y="1"/>
                    <a:pt x="2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9575406" y="2704200"/>
              <a:ext cx="133805" cy="117803"/>
            </a:xfrm>
            <a:custGeom>
              <a:avLst/>
              <a:gdLst/>
              <a:ahLst/>
              <a:cxnLst/>
              <a:rect l="l" t="t" r="r" b="b"/>
              <a:pathLst>
                <a:path w="2567" h="2260" extrusionOk="0">
                  <a:moveTo>
                    <a:pt x="549" y="1"/>
                  </a:moveTo>
                  <a:lnTo>
                    <a:pt x="1" y="319"/>
                  </a:lnTo>
                  <a:lnTo>
                    <a:pt x="1985" y="1569"/>
                  </a:lnTo>
                  <a:lnTo>
                    <a:pt x="1996" y="2260"/>
                  </a:lnTo>
                  <a:lnTo>
                    <a:pt x="2544" y="1964"/>
                  </a:lnTo>
                  <a:lnTo>
                    <a:pt x="2566" y="1251"/>
                  </a:lnTo>
                  <a:lnTo>
                    <a:pt x="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9538137" y="2741001"/>
              <a:ext cx="211732" cy="64531"/>
            </a:xfrm>
            <a:custGeom>
              <a:avLst/>
              <a:gdLst/>
              <a:ahLst/>
              <a:cxnLst/>
              <a:rect l="l" t="t" r="r" b="b"/>
              <a:pathLst>
                <a:path w="4062" h="1238" extrusionOk="0">
                  <a:moveTo>
                    <a:pt x="77" y="1"/>
                  </a:moveTo>
                  <a:cubicBezTo>
                    <a:pt x="33" y="1"/>
                    <a:pt x="0" y="69"/>
                    <a:pt x="47" y="106"/>
                  </a:cubicBezTo>
                  <a:cubicBezTo>
                    <a:pt x="617" y="435"/>
                    <a:pt x="1187" y="776"/>
                    <a:pt x="1768" y="1115"/>
                  </a:cubicBezTo>
                  <a:cubicBezTo>
                    <a:pt x="1812" y="1148"/>
                    <a:pt x="1900" y="1225"/>
                    <a:pt x="1965" y="1236"/>
                  </a:cubicBezTo>
                  <a:cubicBezTo>
                    <a:pt x="1969" y="1237"/>
                    <a:pt x="1974" y="1237"/>
                    <a:pt x="1978" y="1237"/>
                  </a:cubicBezTo>
                  <a:cubicBezTo>
                    <a:pt x="2032" y="1237"/>
                    <a:pt x="2101" y="1179"/>
                    <a:pt x="2152" y="1159"/>
                  </a:cubicBezTo>
                  <a:cubicBezTo>
                    <a:pt x="2492" y="973"/>
                    <a:pt x="2832" y="786"/>
                    <a:pt x="3183" y="611"/>
                  </a:cubicBezTo>
                  <a:cubicBezTo>
                    <a:pt x="3456" y="457"/>
                    <a:pt x="3742" y="315"/>
                    <a:pt x="4016" y="162"/>
                  </a:cubicBezTo>
                  <a:cubicBezTo>
                    <a:pt x="4062" y="133"/>
                    <a:pt x="4038" y="66"/>
                    <a:pt x="3990" y="66"/>
                  </a:cubicBezTo>
                  <a:cubicBezTo>
                    <a:pt x="3981" y="66"/>
                    <a:pt x="3971" y="69"/>
                    <a:pt x="3961" y="74"/>
                  </a:cubicBezTo>
                  <a:cubicBezTo>
                    <a:pt x="3391" y="381"/>
                    <a:pt x="2810" y="688"/>
                    <a:pt x="2229" y="995"/>
                  </a:cubicBezTo>
                  <a:cubicBezTo>
                    <a:pt x="2168" y="1025"/>
                    <a:pt x="2044" y="1064"/>
                    <a:pt x="1981" y="1121"/>
                  </a:cubicBezTo>
                  <a:lnTo>
                    <a:pt x="1981" y="1121"/>
                  </a:lnTo>
                  <a:cubicBezTo>
                    <a:pt x="1955" y="1099"/>
                    <a:pt x="1897" y="1070"/>
                    <a:pt x="1867" y="1061"/>
                  </a:cubicBezTo>
                  <a:cubicBezTo>
                    <a:pt x="1538" y="863"/>
                    <a:pt x="1220" y="676"/>
                    <a:pt x="891" y="479"/>
                  </a:cubicBezTo>
                  <a:cubicBezTo>
                    <a:pt x="628" y="326"/>
                    <a:pt x="365" y="172"/>
                    <a:pt x="102" y="8"/>
                  </a:cubicBezTo>
                  <a:cubicBezTo>
                    <a:pt x="93" y="3"/>
                    <a:pt x="85"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9636288" y="2799954"/>
              <a:ext cx="7767" cy="120617"/>
            </a:xfrm>
            <a:custGeom>
              <a:avLst/>
              <a:gdLst/>
              <a:ahLst/>
              <a:cxnLst/>
              <a:rect l="l" t="t" r="r" b="b"/>
              <a:pathLst>
                <a:path w="149" h="2314" extrusionOk="0">
                  <a:moveTo>
                    <a:pt x="99" y="0"/>
                  </a:moveTo>
                  <a:cubicBezTo>
                    <a:pt x="75" y="0"/>
                    <a:pt x="50" y="17"/>
                    <a:pt x="50" y="50"/>
                  </a:cubicBezTo>
                  <a:cubicBezTo>
                    <a:pt x="28" y="795"/>
                    <a:pt x="17" y="1530"/>
                    <a:pt x="6" y="2264"/>
                  </a:cubicBezTo>
                  <a:cubicBezTo>
                    <a:pt x="0" y="2297"/>
                    <a:pt x="25" y="2314"/>
                    <a:pt x="51" y="2314"/>
                  </a:cubicBezTo>
                  <a:cubicBezTo>
                    <a:pt x="77" y="2314"/>
                    <a:pt x="104" y="2297"/>
                    <a:pt x="104" y="2264"/>
                  </a:cubicBezTo>
                  <a:cubicBezTo>
                    <a:pt x="116" y="1530"/>
                    <a:pt x="138" y="795"/>
                    <a:pt x="148" y="50"/>
                  </a:cubicBezTo>
                  <a:cubicBezTo>
                    <a:pt x="148" y="17"/>
                    <a:pt x="124"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9712547" y="2840924"/>
              <a:ext cx="26375" cy="26636"/>
            </a:xfrm>
            <a:custGeom>
              <a:avLst/>
              <a:gdLst/>
              <a:ahLst/>
              <a:cxnLst/>
              <a:rect l="l" t="t" r="r" b="b"/>
              <a:pathLst>
                <a:path w="506" h="511" extrusionOk="0">
                  <a:moveTo>
                    <a:pt x="456" y="1"/>
                  </a:moveTo>
                  <a:cubicBezTo>
                    <a:pt x="447" y="1"/>
                    <a:pt x="438" y="3"/>
                    <a:pt x="429" y="9"/>
                  </a:cubicBezTo>
                  <a:lnTo>
                    <a:pt x="56" y="218"/>
                  </a:lnTo>
                  <a:cubicBezTo>
                    <a:pt x="23" y="240"/>
                    <a:pt x="1" y="272"/>
                    <a:pt x="1" y="316"/>
                  </a:cubicBezTo>
                  <a:lnTo>
                    <a:pt x="1" y="459"/>
                  </a:lnTo>
                  <a:cubicBezTo>
                    <a:pt x="1" y="484"/>
                    <a:pt x="21" y="510"/>
                    <a:pt x="50" y="510"/>
                  </a:cubicBezTo>
                  <a:cubicBezTo>
                    <a:pt x="59" y="510"/>
                    <a:pt x="68" y="508"/>
                    <a:pt x="78" y="503"/>
                  </a:cubicBezTo>
                  <a:lnTo>
                    <a:pt x="461" y="294"/>
                  </a:lnTo>
                  <a:cubicBezTo>
                    <a:pt x="483" y="272"/>
                    <a:pt x="505" y="251"/>
                    <a:pt x="505" y="218"/>
                  </a:cubicBezTo>
                  <a:lnTo>
                    <a:pt x="505" y="53"/>
                  </a:lnTo>
                  <a:cubicBezTo>
                    <a:pt x="505" y="21"/>
                    <a:pt x="482" y="1"/>
                    <a:pt x="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9546842" y="2766072"/>
              <a:ext cx="30910" cy="42638"/>
            </a:xfrm>
            <a:custGeom>
              <a:avLst/>
              <a:gdLst/>
              <a:ahLst/>
              <a:cxnLst/>
              <a:rect l="l" t="t" r="r" b="b"/>
              <a:pathLst>
                <a:path w="593" h="818" extrusionOk="0">
                  <a:moveTo>
                    <a:pt x="50" y="1"/>
                  </a:moveTo>
                  <a:cubicBezTo>
                    <a:pt x="24" y="1"/>
                    <a:pt x="0" y="21"/>
                    <a:pt x="0" y="53"/>
                  </a:cubicBezTo>
                  <a:lnTo>
                    <a:pt x="0" y="426"/>
                  </a:lnTo>
                  <a:cubicBezTo>
                    <a:pt x="0" y="470"/>
                    <a:pt x="22" y="502"/>
                    <a:pt x="56" y="524"/>
                  </a:cubicBezTo>
                  <a:lnTo>
                    <a:pt x="494" y="809"/>
                  </a:lnTo>
                  <a:cubicBezTo>
                    <a:pt x="503" y="815"/>
                    <a:pt x="512" y="818"/>
                    <a:pt x="522" y="818"/>
                  </a:cubicBezTo>
                  <a:cubicBezTo>
                    <a:pt x="548" y="818"/>
                    <a:pt x="574" y="798"/>
                    <a:pt x="582" y="766"/>
                  </a:cubicBezTo>
                  <a:lnTo>
                    <a:pt x="592" y="393"/>
                  </a:lnTo>
                  <a:cubicBezTo>
                    <a:pt x="592" y="349"/>
                    <a:pt x="570" y="316"/>
                    <a:pt x="538" y="295"/>
                  </a:cubicBezTo>
                  <a:lnTo>
                    <a:pt x="78" y="9"/>
                  </a:lnTo>
                  <a:cubicBezTo>
                    <a:pt x="69" y="4"/>
                    <a:pt x="59"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9011938" y="2682204"/>
              <a:ext cx="214911" cy="234406"/>
            </a:xfrm>
            <a:custGeom>
              <a:avLst/>
              <a:gdLst/>
              <a:ahLst/>
              <a:cxnLst/>
              <a:rect l="l" t="t" r="r" b="b"/>
              <a:pathLst>
                <a:path w="4123" h="4497" extrusionOk="0">
                  <a:moveTo>
                    <a:pt x="2089" y="1"/>
                  </a:moveTo>
                  <a:cubicBezTo>
                    <a:pt x="2026" y="1"/>
                    <a:pt x="1963" y="17"/>
                    <a:pt x="1908" y="50"/>
                  </a:cubicBezTo>
                  <a:lnTo>
                    <a:pt x="219" y="1015"/>
                  </a:lnTo>
                  <a:cubicBezTo>
                    <a:pt x="110" y="1081"/>
                    <a:pt x="44" y="1190"/>
                    <a:pt x="44" y="1322"/>
                  </a:cubicBezTo>
                  <a:lnTo>
                    <a:pt x="0" y="3142"/>
                  </a:lnTo>
                  <a:cubicBezTo>
                    <a:pt x="0" y="3263"/>
                    <a:pt x="66" y="3383"/>
                    <a:pt x="176" y="3449"/>
                  </a:cubicBezTo>
                  <a:lnTo>
                    <a:pt x="1820" y="4447"/>
                  </a:lnTo>
                  <a:cubicBezTo>
                    <a:pt x="1875" y="4480"/>
                    <a:pt x="1935" y="4496"/>
                    <a:pt x="1996" y="4496"/>
                  </a:cubicBezTo>
                  <a:cubicBezTo>
                    <a:pt x="2056" y="4496"/>
                    <a:pt x="2116" y="4480"/>
                    <a:pt x="2171" y="4447"/>
                  </a:cubicBezTo>
                  <a:lnTo>
                    <a:pt x="3893" y="3515"/>
                  </a:lnTo>
                  <a:cubicBezTo>
                    <a:pt x="4002" y="3449"/>
                    <a:pt x="4079" y="3339"/>
                    <a:pt x="4079" y="3208"/>
                  </a:cubicBezTo>
                  <a:lnTo>
                    <a:pt x="4123" y="1388"/>
                  </a:lnTo>
                  <a:cubicBezTo>
                    <a:pt x="4123" y="1256"/>
                    <a:pt x="4057" y="1136"/>
                    <a:pt x="3947" y="1070"/>
                  </a:cubicBezTo>
                  <a:lnTo>
                    <a:pt x="2270" y="50"/>
                  </a:lnTo>
                  <a:cubicBezTo>
                    <a:pt x="2215" y="17"/>
                    <a:pt x="2152" y="1"/>
                    <a:pt x="20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9051396" y="2702532"/>
              <a:ext cx="133753" cy="117803"/>
            </a:xfrm>
            <a:custGeom>
              <a:avLst/>
              <a:gdLst/>
              <a:ahLst/>
              <a:cxnLst/>
              <a:rect l="l" t="t" r="r" b="b"/>
              <a:pathLst>
                <a:path w="2566" h="2260" extrusionOk="0">
                  <a:moveTo>
                    <a:pt x="559" y="1"/>
                  </a:moveTo>
                  <a:lnTo>
                    <a:pt x="0" y="318"/>
                  </a:lnTo>
                  <a:lnTo>
                    <a:pt x="1996" y="1568"/>
                  </a:lnTo>
                  <a:lnTo>
                    <a:pt x="2006" y="2259"/>
                  </a:lnTo>
                  <a:lnTo>
                    <a:pt x="2554" y="1963"/>
                  </a:lnTo>
                  <a:lnTo>
                    <a:pt x="2566" y="1250"/>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9014179" y="2739697"/>
              <a:ext cx="212201" cy="64114"/>
            </a:xfrm>
            <a:custGeom>
              <a:avLst/>
              <a:gdLst/>
              <a:ahLst/>
              <a:cxnLst/>
              <a:rect l="l" t="t" r="r" b="b"/>
              <a:pathLst>
                <a:path w="4071" h="1230" extrusionOk="0">
                  <a:moveTo>
                    <a:pt x="71" y="0"/>
                  </a:moveTo>
                  <a:cubicBezTo>
                    <a:pt x="29" y="0"/>
                    <a:pt x="0" y="71"/>
                    <a:pt x="45" y="99"/>
                  </a:cubicBezTo>
                  <a:cubicBezTo>
                    <a:pt x="626" y="438"/>
                    <a:pt x="1197" y="767"/>
                    <a:pt x="1767" y="1108"/>
                  </a:cubicBezTo>
                  <a:cubicBezTo>
                    <a:pt x="1821" y="1140"/>
                    <a:pt x="1898" y="1217"/>
                    <a:pt x="1964" y="1228"/>
                  </a:cubicBezTo>
                  <a:cubicBezTo>
                    <a:pt x="1968" y="1229"/>
                    <a:pt x="1973" y="1229"/>
                    <a:pt x="1977" y="1229"/>
                  </a:cubicBezTo>
                  <a:cubicBezTo>
                    <a:pt x="2030" y="1229"/>
                    <a:pt x="2100" y="1172"/>
                    <a:pt x="2150" y="1151"/>
                  </a:cubicBezTo>
                  <a:cubicBezTo>
                    <a:pt x="2490" y="965"/>
                    <a:pt x="2841" y="789"/>
                    <a:pt x="3181" y="603"/>
                  </a:cubicBezTo>
                  <a:cubicBezTo>
                    <a:pt x="3455" y="450"/>
                    <a:pt x="3740" y="307"/>
                    <a:pt x="4014" y="153"/>
                  </a:cubicBezTo>
                  <a:cubicBezTo>
                    <a:pt x="4070" y="134"/>
                    <a:pt x="4038" y="59"/>
                    <a:pt x="3993" y="59"/>
                  </a:cubicBezTo>
                  <a:cubicBezTo>
                    <a:pt x="3985" y="59"/>
                    <a:pt x="3978" y="61"/>
                    <a:pt x="3970" y="66"/>
                  </a:cubicBezTo>
                  <a:lnTo>
                    <a:pt x="2227" y="986"/>
                  </a:lnTo>
                  <a:cubicBezTo>
                    <a:pt x="2167" y="1026"/>
                    <a:pt x="2044" y="1057"/>
                    <a:pt x="1981" y="1112"/>
                  </a:cubicBezTo>
                  <a:lnTo>
                    <a:pt x="1981" y="1112"/>
                  </a:lnTo>
                  <a:cubicBezTo>
                    <a:pt x="1961" y="1090"/>
                    <a:pt x="1895" y="1063"/>
                    <a:pt x="1865" y="1052"/>
                  </a:cubicBezTo>
                  <a:cubicBezTo>
                    <a:pt x="1547" y="855"/>
                    <a:pt x="1218" y="669"/>
                    <a:pt x="890" y="472"/>
                  </a:cubicBezTo>
                  <a:lnTo>
                    <a:pt x="100" y="11"/>
                  </a:lnTo>
                  <a:cubicBezTo>
                    <a:pt x="90" y="3"/>
                    <a:pt x="81"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9112486" y="2798233"/>
              <a:ext cx="7819" cy="120669"/>
            </a:xfrm>
            <a:custGeom>
              <a:avLst/>
              <a:gdLst/>
              <a:ahLst/>
              <a:cxnLst/>
              <a:rect l="l" t="t" r="r" b="b"/>
              <a:pathLst>
                <a:path w="150" h="2315" extrusionOk="0">
                  <a:moveTo>
                    <a:pt x="98" y="1"/>
                  </a:moveTo>
                  <a:cubicBezTo>
                    <a:pt x="72" y="1"/>
                    <a:pt x="45" y="17"/>
                    <a:pt x="45" y="50"/>
                  </a:cubicBezTo>
                  <a:cubicBezTo>
                    <a:pt x="34" y="796"/>
                    <a:pt x="12" y="1530"/>
                    <a:pt x="1" y="2265"/>
                  </a:cubicBezTo>
                  <a:cubicBezTo>
                    <a:pt x="1" y="2298"/>
                    <a:pt x="26" y="2314"/>
                    <a:pt x="50" y="2314"/>
                  </a:cubicBezTo>
                  <a:cubicBezTo>
                    <a:pt x="75" y="2314"/>
                    <a:pt x="100" y="2298"/>
                    <a:pt x="100" y="2265"/>
                  </a:cubicBezTo>
                  <a:cubicBezTo>
                    <a:pt x="122" y="1530"/>
                    <a:pt x="132" y="796"/>
                    <a:pt x="144" y="50"/>
                  </a:cubicBezTo>
                  <a:cubicBezTo>
                    <a:pt x="149" y="17"/>
                    <a:pt x="124"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9188536" y="2839308"/>
              <a:ext cx="26740" cy="26584"/>
            </a:xfrm>
            <a:custGeom>
              <a:avLst/>
              <a:gdLst/>
              <a:ahLst/>
              <a:cxnLst/>
              <a:rect l="l" t="t" r="r" b="b"/>
              <a:pathLst>
                <a:path w="513" h="510" extrusionOk="0">
                  <a:moveTo>
                    <a:pt x="457" y="1"/>
                  </a:moveTo>
                  <a:cubicBezTo>
                    <a:pt x="448" y="1"/>
                    <a:pt x="438" y="3"/>
                    <a:pt x="428" y="8"/>
                  </a:cubicBezTo>
                  <a:lnTo>
                    <a:pt x="55" y="216"/>
                  </a:lnTo>
                  <a:cubicBezTo>
                    <a:pt x="22" y="238"/>
                    <a:pt x="0" y="271"/>
                    <a:pt x="0" y="315"/>
                  </a:cubicBezTo>
                  <a:lnTo>
                    <a:pt x="0" y="457"/>
                  </a:lnTo>
                  <a:cubicBezTo>
                    <a:pt x="0" y="489"/>
                    <a:pt x="24" y="509"/>
                    <a:pt x="49" y="509"/>
                  </a:cubicBezTo>
                  <a:cubicBezTo>
                    <a:pt x="59" y="509"/>
                    <a:pt x="68" y="507"/>
                    <a:pt x="77" y="501"/>
                  </a:cubicBezTo>
                  <a:lnTo>
                    <a:pt x="461" y="293"/>
                  </a:lnTo>
                  <a:cubicBezTo>
                    <a:pt x="493" y="282"/>
                    <a:pt x="505" y="249"/>
                    <a:pt x="505" y="216"/>
                  </a:cubicBezTo>
                  <a:lnTo>
                    <a:pt x="505" y="52"/>
                  </a:lnTo>
                  <a:cubicBezTo>
                    <a:pt x="513" y="26"/>
                    <a:pt x="489"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9022780" y="2764665"/>
              <a:ext cx="30910" cy="42378"/>
            </a:xfrm>
            <a:custGeom>
              <a:avLst/>
              <a:gdLst/>
              <a:ahLst/>
              <a:cxnLst/>
              <a:rect l="l" t="t" r="r" b="b"/>
              <a:pathLst>
                <a:path w="593" h="813" extrusionOk="0">
                  <a:moveTo>
                    <a:pt x="71" y="0"/>
                  </a:moveTo>
                  <a:cubicBezTo>
                    <a:pt x="42" y="0"/>
                    <a:pt x="11" y="20"/>
                    <a:pt x="11" y="47"/>
                  </a:cubicBezTo>
                  <a:cubicBezTo>
                    <a:pt x="1" y="157"/>
                    <a:pt x="1" y="332"/>
                    <a:pt x="1" y="420"/>
                  </a:cubicBezTo>
                  <a:cubicBezTo>
                    <a:pt x="1" y="464"/>
                    <a:pt x="23" y="497"/>
                    <a:pt x="55" y="519"/>
                  </a:cubicBezTo>
                  <a:lnTo>
                    <a:pt x="505" y="804"/>
                  </a:lnTo>
                  <a:cubicBezTo>
                    <a:pt x="514" y="810"/>
                    <a:pt x="524" y="813"/>
                    <a:pt x="534" y="813"/>
                  </a:cubicBezTo>
                  <a:cubicBezTo>
                    <a:pt x="559" y="813"/>
                    <a:pt x="582" y="795"/>
                    <a:pt x="582" y="771"/>
                  </a:cubicBezTo>
                  <a:lnTo>
                    <a:pt x="593" y="387"/>
                  </a:lnTo>
                  <a:cubicBezTo>
                    <a:pt x="593" y="354"/>
                    <a:pt x="571" y="310"/>
                    <a:pt x="538" y="288"/>
                  </a:cubicBezTo>
                  <a:lnTo>
                    <a:pt x="89" y="3"/>
                  </a:lnTo>
                  <a:cubicBezTo>
                    <a:pt x="83" y="1"/>
                    <a:pt x="77"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1290E24-F0F6-EC57-755C-0B1C7FD0F8F7}"/>
              </a:ext>
            </a:extLst>
          </p:cNvPr>
          <p:cNvSpPr txBox="1"/>
          <p:nvPr/>
        </p:nvSpPr>
        <p:spPr>
          <a:xfrm>
            <a:off x="347720" y="3197484"/>
            <a:ext cx="1874246" cy="276999"/>
          </a:xfrm>
          <a:prstGeom prst="rect">
            <a:avLst/>
          </a:prstGeom>
          <a:noFill/>
        </p:spPr>
        <p:txBody>
          <a:bodyPr wrap="square">
            <a:spAutoFit/>
          </a:bodyPr>
          <a:lstStyle/>
          <a:p>
            <a:pPr marL="0" lvl="0" indent="0" algn="l" rtl="0">
              <a:spcBef>
                <a:spcPts val="0"/>
              </a:spcBef>
              <a:spcAft>
                <a:spcPts val="0"/>
              </a:spcAft>
              <a:buNone/>
            </a:pPr>
            <a:r>
              <a:rPr lang="en-IN" sz="1200" dirty="0">
                <a:solidFill>
                  <a:schemeClr val="dk1"/>
                </a:solidFill>
                <a:latin typeface="Anek Gujarati" panose="020B0604020202020204" charset="0"/>
                <a:cs typeface="Anek Gujarati" panose="020B0604020202020204" charset="0"/>
              </a:rPr>
              <a:t>An New Introduction </a:t>
            </a:r>
          </a:p>
        </p:txBody>
      </p:sp>
      <p:sp>
        <p:nvSpPr>
          <p:cNvPr id="2" name="Google Shape;892;p34">
            <a:extLst>
              <a:ext uri="{FF2B5EF4-FFF2-40B4-BE49-F238E27FC236}">
                <a16:creationId xmlns:a16="http://schemas.microsoft.com/office/drawing/2014/main" id="{C3C6B956-C0CA-EF69-A382-C4F061B5C6A4}"/>
              </a:ext>
            </a:extLst>
          </p:cNvPr>
          <p:cNvSpPr txBox="1">
            <a:spLocks/>
          </p:cNvSpPr>
          <p:nvPr/>
        </p:nvSpPr>
        <p:spPr>
          <a:xfrm>
            <a:off x="1653040" y="3703739"/>
            <a:ext cx="4012442" cy="865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accent2">
                    <a:lumMod val="75000"/>
                  </a:schemeClr>
                </a:solidFill>
                <a:latin typeface="Bakbak One" panose="020B0604020202020204" charset="0"/>
                <a:cs typeface="Bakbak One" panose="020B0604020202020204" charset="0"/>
              </a:rPr>
              <a:t>Guided By:</a:t>
            </a:r>
          </a:p>
          <a:p>
            <a:r>
              <a:rPr lang="en-IN" dirty="0">
                <a:latin typeface="Bakbak One" panose="020B0604020202020204" charset="0"/>
                <a:cs typeface="Bakbak One" panose="020B0604020202020204" charset="0"/>
              </a:rPr>
              <a:t>                </a:t>
            </a:r>
            <a:r>
              <a:rPr lang="en-IN" sz="1800" dirty="0" err="1">
                <a:solidFill>
                  <a:schemeClr val="tx1"/>
                </a:solidFill>
                <a:latin typeface="Bakbak One" panose="020B0604020202020204" charset="0"/>
                <a:cs typeface="Bakbak One" panose="020B0604020202020204" charset="0"/>
              </a:rPr>
              <a:t>Mrs.M.Saratha,B.Tech,M.E</a:t>
            </a:r>
            <a:endParaRPr lang="en-IN" sz="1800" dirty="0">
              <a:solidFill>
                <a:schemeClr val="tx1"/>
              </a:solidFill>
              <a:latin typeface="Bakbak One" panose="020B0604020202020204" charset="0"/>
              <a:cs typeface="Bakbak One" panose="020B0604020202020204" charset="0"/>
            </a:endParaRPr>
          </a:p>
          <a:p>
            <a:endParaRPr lang="en-IN" sz="100" dirty="0">
              <a:solidFill>
                <a:schemeClr val="tx1"/>
              </a:solidFill>
              <a:latin typeface="Bakbak One" panose="020B0604020202020204" charset="0"/>
              <a:cs typeface="Bakbak One" panose="020B0604020202020204" charset="0"/>
            </a:endParaRPr>
          </a:p>
          <a:p>
            <a:r>
              <a:rPr lang="en-IN" sz="1000" dirty="0">
                <a:solidFill>
                  <a:schemeClr val="tx1"/>
                </a:solidFill>
                <a:latin typeface="Bakbak One" panose="020B0604020202020204" charset="0"/>
                <a:cs typeface="Bakbak One" panose="020B0604020202020204" charset="0"/>
              </a:rPr>
              <a:t>	 (Assistant Professor / Artificial Intelligence)</a:t>
            </a:r>
          </a:p>
        </p:txBody>
      </p:sp>
      <p:pic>
        <p:nvPicPr>
          <p:cNvPr id="5" name="Picture 4">
            <a:extLst>
              <a:ext uri="{FF2B5EF4-FFF2-40B4-BE49-F238E27FC236}">
                <a16:creationId xmlns:a16="http://schemas.microsoft.com/office/drawing/2014/main" id="{26B9ED99-AA14-7926-99ED-C65A7A748CF5}"/>
              </a:ext>
            </a:extLst>
          </p:cNvPr>
          <p:cNvPicPr>
            <a:picLocks noChangeAspect="1"/>
          </p:cNvPicPr>
          <p:nvPr/>
        </p:nvPicPr>
        <p:blipFill>
          <a:blip r:embed="rId3"/>
          <a:stretch>
            <a:fillRect/>
          </a:stretch>
        </p:blipFill>
        <p:spPr>
          <a:xfrm>
            <a:off x="105006" y="-74391"/>
            <a:ext cx="1562976" cy="868320"/>
          </a:xfrm>
          <a:prstGeom prst="rect">
            <a:avLst/>
          </a:prstGeom>
        </p:spPr>
      </p:pic>
      <p:pic>
        <p:nvPicPr>
          <p:cNvPr id="7" name="Picture 6">
            <a:extLst>
              <a:ext uri="{FF2B5EF4-FFF2-40B4-BE49-F238E27FC236}">
                <a16:creationId xmlns:a16="http://schemas.microsoft.com/office/drawing/2014/main" id="{1E1C4784-DB00-1ABC-97F7-D86DACFCE075}"/>
              </a:ext>
            </a:extLst>
          </p:cNvPr>
          <p:cNvPicPr>
            <a:picLocks noChangeAspect="1"/>
          </p:cNvPicPr>
          <p:nvPr/>
        </p:nvPicPr>
        <p:blipFill>
          <a:blip r:embed="rId4"/>
          <a:stretch>
            <a:fillRect/>
          </a:stretch>
        </p:blipFill>
        <p:spPr>
          <a:xfrm>
            <a:off x="8500923" y="17030"/>
            <a:ext cx="640240" cy="640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84324592"/>
              </p:ext>
            </p:extLst>
          </p:nvPr>
        </p:nvGraphicFramePr>
        <p:xfrm>
          <a:off x="1087270" y="1103478"/>
          <a:ext cx="7291245" cy="3114040"/>
        </p:xfrm>
        <a:graphic>
          <a:graphicData uri="http://schemas.openxmlformats.org/drawingml/2006/table">
            <a:tbl>
              <a:tblPr firstRow="1" bandRow="1">
                <a:tableStyleId>{79EDA36E-3FAB-45BA-8972-29D50C24FAC8}</a:tableStyleId>
              </a:tblPr>
              <a:tblGrid>
                <a:gridCol w="701243">
                  <a:extLst>
                    <a:ext uri="{9D8B030D-6E8A-4147-A177-3AD203B41FA5}">
                      <a16:colId xmlns:a16="http://schemas.microsoft.com/office/drawing/2014/main" val="20000"/>
                    </a:ext>
                  </a:extLst>
                </a:gridCol>
                <a:gridCol w="961057">
                  <a:extLst>
                    <a:ext uri="{9D8B030D-6E8A-4147-A177-3AD203B41FA5}">
                      <a16:colId xmlns:a16="http://schemas.microsoft.com/office/drawing/2014/main" val="20001"/>
                    </a:ext>
                  </a:extLst>
                </a:gridCol>
                <a:gridCol w="2393814">
                  <a:extLst>
                    <a:ext uri="{9D8B030D-6E8A-4147-A177-3AD203B41FA5}">
                      <a16:colId xmlns:a16="http://schemas.microsoft.com/office/drawing/2014/main" val="20002"/>
                    </a:ext>
                  </a:extLst>
                </a:gridCol>
                <a:gridCol w="1155057">
                  <a:extLst>
                    <a:ext uri="{9D8B030D-6E8A-4147-A177-3AD203B41FA5}">
                      <a16:colId xmlns:a16="http://schemas.microsoft.com/office/drawing/2014/main" val="20003"/>
                    </a:ext>
                  </a:extLst>
                </a:gridCol>
                <a:gridCol w="2080074">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cs typeface="Times New Roman" panose="02020603050405020304" pitchFamily="18" charset="0"/>
                        </a:rPr>
                        <a:t>S N0</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Author</a:t>
                      </a:r>
                    </a:p>
                  </a:txBody>
                  <a:tcPr/>
                </a:tc>
                <a:tc>
                  <a:txBody>
                    <a:bodyPr/>
                    <a:lstStyle/>
                    <a:p>
                      <a:r>
                        <a:rPr lang="en-US" dirty="0">
                          <a:latin typeface="Times New Roman" panose="02020603050405020304" pitchFamily="18" charset="0"/>
                          <a:cs typeface="Times New Roman" panose="02020603050405020304" pitchFamily="18" charset="0"/>
                        </a:rPr>
                        <a:t>Algorithm</a:t>
                      </a:r>
                    </a:p>
                  </a:txBody>
                  <a:tcPr/>
                </a:tc>
                <a:extLst>
                  <a:ext uri="{0D108BD9-81ED-4DB2-BD59-A6C34878D82A}">
                    <a16:rowId xmlns:a16="http://schemas.microsoft.com/office/drawing/2014/main" val="10000"/>
                  </a:ext>
                </a:extLst>
              </a:tr>
              <a:tr h="370840">
                <a:tc>
                  <a: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1</a:t>
                      </a:r>
                    </a:p>
                  </a:txBody>
                  <a:tcPr/>
                </a:tc>
                <a:tc>
                  <a:txBody>
                    <a:bodyPr/>
                    <a:lstStyle/>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aseline="0" dirty="0">
                          <a:latin typeface="Times New Roman" panose="02020603050405020304" pitchFamily="18" charset="0"/>
                          <a:cs typeface="Times New Roman" panose="02020603050405020304" pitchFamily="18" charset="0"/>
                        </a:rPr>
                        <a:t>  2018</a:t>
                      </a: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"Real-time Fleet Management and Vehicle Tracking System for Cargo Distribution“</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A. Smith, B. Johnson</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Integration of Real-time GPS Tracking and Machine Learning for Route Optimization.</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2</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2017</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"Optimizing Cargo Allotment in Supply Chain Logistics Using Advanced Tracking Technologies“</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 C. Williams, D. Miller</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Dynamic Programming Approach for Cargo Allocation Considering Real-time Traffic Conditions.</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4587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84891033"/>
              </p:ext>
            </p:extLst>
          </p:nvPr>
        </p:nvGraphicFramePr>
        <p:xfrm>
          <a:off x="1004576" y="735472"/>
          <a:ext cx="7334205" cy="3169920"/>
        </p:xfrm>
        <a:graphic>
          <a:graphicData uri="http://schemas.openxmlformats.org/drawingml/2006/table">
            <a:tbl>
              <a:tblPr firstRow="1" bandRow="1">
                <a:tableStyleId>{79EDA36E-3FAB-45BA-8972-29D50C24FAC8}</a:tableStyleId>
              </a:tblPr>
              <a:tblGrid>
                <a:gridCol w="835642">
                  <a:extLst>
                    <a:ext uri="{9D8B030D-6E8A-4147-A177-3AD203B41FA5}">
                      <a16:colId xmlns:a16="http://schemas.microsoft.com/office/drawing/2014/main" val="20000"/>
                    </a:ext>
                  </a:extLst>
                </a:gridCol>
                <a:gridCol w="1141181">
                  <a:extLst>
                    <a:ext uri="{9D8B030D-6E8A-4147-A177-3AD203B41FA5}">
                      <a16:colId xmlns:a16="http://schemas.microsoft.com/office/drawing/2014/main" val="20001"/>
                    </a:ext>
                  </a:extLst>
                </a:gridCol>
                <a:gridCol w="2423700">
                  <a:extLst>
                    <a:ext uri="{9D8B030D-6E8A-4147-A177-3AD203B41FA5}">
                      <a16:colId xmlns:a16="http://schemas.microsoft.com/office/drawing/2014/main" val="20002"/>
                    </a:ext>
                  </a:extLst>
                </a:gridCol>
                <a:gridCol w="1466841">
                  <a:extLst>
                    <a:ext uri="{9D8B030D-6E8A-4147-A177-3AD203B41FA5}">
                      <a16:colId xmlns:a16="http://schemas.microsoft.com/office/drawing/2014/main" val="20003"/>
                    </a:ext>
                  </a:extLst>
                </a:gridCol>
                <a:gridCol w="1466841">
                  <a:extLst>
                    <a:ext uri="{9D8B030D-6E8A-4147-A177-3AD203B41FA5}">
                      <a16:colId xmlns:a16="http://schemas.microsoft.com/office/drawing/2014/main" val="20004"/>
                    </a:ext>
                  </a:extLst>
                </a:gridCol>
              </a:tblGrid>
              <a:tr h="1086504">
                <a:tc>
                  <a:txBody>
                    <a:bodyPr/>
                    <a:lstStyle/>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        3</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2019</a:t>
                      </a:r>
                    </a:p>
                  </a:txBody>
                  <a:tcPr/>
                </a:tc>
                <a:tc>
                  <a:txBody>
                    <a:bodyPr/>
                    <a:lstStyle/>
                    <a:p>
                      <a:pPr algn="ctr"/>
                      <a:r>
                        <a:rPr lang="en-US" sz="1400" dirty="0">
                          <a:latin typeface="Times New Roman" panose="02020603050405020304" pitchFamily="18" charset="0"/>
                          <a:cs typeface="Times New Roman" panose="02020603050405020304" pitchFamily="18" charset="0"/>
                        </a:rPr>
                        <a:t>"GPS-based Vehicle Tracking Systems for Efficient Cargo Management“</a:t>
                      </a:r>
                    </a:p>
                    <a:p>
                      <a:pPr algn="ctr"/>
                      <a:r>
                        <a:rPr lang="en-US" sz="1400" dirty="0">
                          <a:latin typeface="Times New Roman" panose="02020603050405020304" pitchFamily="18" charset="0"/>
                          <a:cs typeface="Times New Roman" panose="02020603050405020304" pitchFamily="18" charset="0"/>
                        </a:rPr>
                        <a:t>Authors: E. Brown, F. Davis</a:t>
                      </a:r>
                    </a:p>
                    <a:p>
                      <a:pPr algn="ct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E. Brown, F. Davis</a:t>
                      </a:r>
                    </a:p>
                    <a:p>
                      <a:pPr algn="ct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Times New Roman" panose="02020603050405020304" pitchFamily="18" charset="0"/>
                          <a:cs typeface="Times New Roman" panose="02020603050405020304" pitchFamily="18" charset="0"/>
                        </a:rPr>
                        <a:t>Geofencing</a:t>
                      </a:r>
                      <a:r>
                        <a:rPr lang="en-US" sz="1400" dirty="0">
                          <a:latin typeface="Times New Roman" panose="02020603050405020304" pitchFamily="18" charset="0"/>
                          <a:cs typeface="Times New Roman" panose="02020603050405020304" pitchFamily="18" charset="0"/>
                        </a:rPr>
                        <a:t> and Clustering for Route Planning and Monitorin</a:t>
                      </a:r>
                      <a:r>
                        <a:rPr lang="en-US" dirty="0">
                          <a:latin typeface="Times New Roman" panose="02020603050405020304" pitchFamily="18" charset="0"/>
                          <a:cs typeface="Times New Roman" panose="02020603050405020304" pitchFamily="18" charset="0"/>
                        </a:rPr>
                        <a:t>g.</a:t>
                      </a:r>
                    </a:p>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68829">
                <a:tc>
                  <a:txBody>
                    <a:bodyPr/>
                    <a:lstStyle/>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        4</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baseline="0" dirty="0">
                        <a:latin typeface="Times New Roman" panose="02020603050405020304" pitchFamily="18" charset="0"/>
                        <a:cs typeface="Times New Roman" panose="02020603050405020304" pitchFamily="18" charset="0"/>
                      </a:endParaRPr>
                    </a:p>
                    <a:p>
                      <a:pPr algn="ctr"/>
                      <a:r>
                        <a:rPr lang="en-US" baseline="0" dirty="0">
                          <a:latin typeface="Times New Roman" panose="02020603050405020304" pitchFamily="18" charset="0"/>
                          <a:cs typeface="Times New Roman" panose="02020603050405020304" pitchFamily="18" charset="0"/>
                        </a:rPr>
                        <a:t>2017</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"Enhancing Freight Visibility: A Comprehensive Review of Cargo Tracking Solutions“</a:t>
                      </a:r>
                    </a:p>
                    <a:p>
                      <a:pPr algn="ctr"/>
                      <a:endParaRPr lang="en-US" sz="14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 G. Anderson, H. White</a:t>
                      </a:r>
                    </a:p>
                    <a:p>
                      <a:pPr algn="ct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itchFamily="18" charset="0"/>
                          <a:cs typeface="Times New Roman" pitchFamily="18" charset="0"/>
                        </a:rPr>
                        <a:t>International Journal of Transportation Science and Technology</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3205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1826" y="287175"/>
            <a:ext cx="5680037" cy="584775"/>
          </a:xfrm>
          <a:prstGeom prst="rect">
            <a:avLst/>
          </a:prstGeom>
          <a:noFill/>
        </p:spPr>
        <p:txBody>
          <a:bodyPr wrap="square" rtlCol="0">
            <a:spAutoFit/>
          </a:bodyPr>
          <a:lstStyle/>
          <a:p>
            <a:r>
              <a:rPr lang="en-US" sz="3200" dirty="0">
                <a:latin typeface="Bakbak One" panose="020B0604020202020204" charset="0"/>
                <a:cs typeface="Bakbak One" panose="020B0604020202020204" charset="0"/>
              </a:rPr>
              <a:t>ARTICLE SURVEY</a:t>
            </a:r>
          </a:p>
        </p:txBody>
      </p:sp>
      <p:sp>
        <p:nvSpPr>
          <p:cNvPr id="3" name="TextBox 2"/>
          <p:cNvSpPr txBox="1"/>
          <p:nvPr/>
        </p:nvSpPr>
        <p:spPr>
          <a:xfrm>
            <a:off x="1108037" y="1151069"/>
            <a:ext cx="7019205" cy="3046988"/>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anose="02020603050405020304" pitchFamily="18" charset="0"/>
                <a:cs typeface="Times New Roman" pitchFamily="18" charset="0"/>
              </a:rPr>
              <a:t>The transport network and supply chain is a complex combination of characters that they need co-ordination, collaboration and sharing of information for the purpose of expansion productivity and efficiency (Choi and Krause, 2006; Myerson, 2007).</a:t>
            </a:r>
          </a:p>
          <a:p>
            <a:pPr marL="285750" indent="-285750">
              <a:buFont typeface="Wingdings" pitchFamily="2" charset="2"/>
              <a:buChar char="Ø"/>
            </a:pPr>
            <a:endParaRPr lang="en-US" sz="1600" dirty="0">
              <a:latin typeface="Times New Roman" panose="02020603050405020304" pitchFamily="18" charset="0"/>
              <a:cs typeface="Times New Roman" pitchFamily="18" charset="0"/>
            </a:endParaRPr>
          </a:p>
          <a:p>
            <a:pPr marL="285750" indent="-285750">
              <a:buFont typeface="Wingdings" pitchFamily="2" charset="2"/>
              <a:buChar char="Ø"/>
            </a:pPr>
            <a:endParaRPr lang="en-US" sz="1600" dirty="0">
              <a:latin typeface="Times New Roman" panose="02020603050405020304" pitchFamily="18" charset="0"/>
              <a:cs typeface="Times New Roman" pitchFamily="18" charset="0"/>
            </a:endParaRPr>
          </a:p>
          <a:p>
            <a:pPr marL="285750" indent="-285750">
              <a:buFont typeface="Wingdings" pitchFamily="2" charset="2"/>
              <a:buChar char="Ø"/>
            </a:pPr>
            <a:endParaRPr lang="en-US" sz="1600" dirty="0">
              <a:latin typeface="Times New Roman" panose="02020603050405020304" pitchFamily="18" charset="0"/>
              <a:cs typeface="Times New Roman" pitchFamily="18" charset="0"/>
            </a:endParaRPr>
          </a:p>
          <a:p>
            <a:pPr marL="285750" indent="-285750">
              <a:buFont typeface="Wingdings" pitchFamily="2" charset="2"/>
              <a:buChar char="Ø"/>
            </a:pPr>
            <a:r>
              <a:rPr lang="en-US" sz="1600" dirty="0">
                <a:latin typeface="Times New Roman" panose="02020603050405020304" pitchFamily="18" charset="0"/>
                <a:cs typeface="Times New Roman" pitchFamily="18" charset="0"/>
              </a:rPr>
              <a:t> The concept of tracking and tracing involves managing consecutive links between collections and operating units throughout the entire supply chain network. Growing complexity and uncertainty in between business-to-business relationships as well as business and customer can be overcome through implementation of Auto-ID enabled tracking and tracking solutions.</a:t>
            </a:r>
          </a:p>
        </p:txBody>
      </p:sp>
    </p:spTree>
    <p:extLst>
      <p:ext uri="{BB962C8B-B14F-4D97-AF65-F5344CB8AC3E}">
        <p14:creationId xmlns:p14="http://schemas.microsoft.com/office/powerpoint/2010/main" val="570952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93276" y="1113416"/>
            <a:ext cx="6562164" cy="3262432"/>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supply a chain network simultaneously carries a large number of goods that need a delivery system to reduce the cost associated with logistics and staff to process customers claims (</a:t>
            </a:r>
            <a:r>
              <a:rPr lang="en-US" sz="1600" dirty="0" err="1">
                <a:latin typeface="Times New Roman" pitchFamily="18" charset="0"/>
                <a:cs typeface="Times New Roman" pitchFamily="18" charset="0"/>
              </a:rPr>
              <a:t>Ko</a:t>
            </a:r>
            <a:r>
              <a:rPr lang="en-US" sz="1600" dirty="0">
                <a:latin typeface="Times New Roman" pitchFamily="18" charset="0"/>
                <a:cs typeface="Times New Roman" pitchFamily="18" charset="0"/>
              </a:rPr>
              <a:t> et al., 2011). </a:t>
            </a: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pPr marL="285750" indent="-285750">
              <a:buFont typeface="Wingdings" pitchFamily="2" charset="2"/>
              <a:buChar char="Ø"/>
            </a:pPr>
            <a:r>
              <a:rPr lang="en-US" sz="1600" dirty="0">
                <a:latin typeface="Times New Roman" pitchFamily="18" charset="0"/>
                <a:cs typeface="Times New Roman" pitchFamily="18" charset="0"/>
              </a:rPr>
              <a:t>An independent delivery tracking system contributes to the reduction of claim costs due to freight forwarding errors. There is a growing need for tracking and tracking in the supply chain, by law demand grows harder, and there is a growing momentum of improvement standard systems to address such transportation needs (</a:t>
            </a:r>
            <a:r>
              <a:rPr lang="en-US" sz="1600" dirty="0" err="1">
                <a:latin typeface="Times New Roman" pitchFamily="18" charset="0"/>
                <a:cs typeface="Times New Roman" pitchFamily="18" charset="0"/>
              </a:rPr>
              <a:t>Kandel</a:t>
            </a:r>
            <a:r>
              <a:rPr lang="en-US" sz="1600" dirty="0">
                <a:latin typeface="Times New Roman" pitchFamily="18" charset="0"/>
                <a:cs typeface="Times New Roman" pitchFamily="18" charset="0"/>
              </a:rPr>
              <a:t> et al., 2011).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16437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571BF86B-540E-7D58-3E23-B7EEF5E55789}"/>
              </a:ext>
            </a:extLst>
          </p:cNvPr>
          <p:cNvSpPr txBox="1"/>
          <p:nvPr/>
        </p:nvSpPr>
        <p:spPr>
          <a:xfrm>
            <a:off x="765981" y="621100"/>
            <a:ext cx="7716102" cy="1384995"/>
          </a:xfrm>
          <a:prstGeom prst="rect">
            <a:avLst/>
          </a:prstGeom>
          <a:noFill/>
        </p:spPr>
        <p:txBody>
          <a:bodyPr wrap="square">
            <a:spAutoFit/>
          </a:bodyPr>
          <a:lstStyle/>
          <a:p>
            <a:pPr algn="l"/>
            <a:r>
              <a:rPr lang="en-IN" b="1" i="0" dirty="0">
                <a:solidFill>
                  <a:schemeClr val="accent2">
                    <a:lumMod val="75000"/>
                  </a:schemeClr>
                </a:solidFill>
                <a:effectLst/>
                <a:latin typeface="Times New Roman" panose="02020603050405020304" pitchFamily="18" charset="0"/>
                <a:cs typeface="Times New Roman" panose="02020603050405020304" pitchFamily="18" charset="0"/>
              </a:rPr>
              <a:t>Cargo Vehicle Allotment and Scheduling:</a:t>
            </a:r>
          </a:p>
          <a:p>
            <a:pPr algn="l">
              <a:buFont typeface="Arial" panose="020B0604020202020204" pitchFamily="34" charset="0"/>
              <a:buChar char="•"/>
            </a:pPr>
            <a:r>
              <a:rPr lang="en-IN" b="1" i="0" dirty="0">
                <a:solidFill>
                  <a:srgbClr val="374151"/>
                </a:solidFill>
                <a:effectLst/>
                <a:latin typeface="Times New Roman" panose="02020603050405020304" pitchFamily="18" charset="0"/>
                <a:cs typeface="Times New Roman" panose="02020603050405020304" pitchFamily="18" charset="0"/>
              </a:rPr>
              <a:t>Desrochers, M., &amp; Villeneuve, D. (1995). Vehicle routing. In Fleet Management and Logistics (pp. 261-302). Springer.</a:t>
            </a:r>
          </a:p>
          <a:p>
            <a:pPr algn="l">
              <a:buFont typeface="Arial" panose="020B0604020202020204" pitchFamily="34" charset="0"/>
              <a:buChar char="•"/>
            </a:pPr>
            <a:r>
              <a:rPr lang="en-IN" b="1" i="0" dirty="0" err="1">
                <a:solidFill>
                  <a:srgbClr val="374151"/>
                </a:solidFill>
                <a:effectLst/>
                <a:latin typeface="Times New Roman" panose="02020603050405020304" pitchFamily="18" charset="0"/>
                <a:cs typeface="Times New Roman" panose="02020603050405020304" pitchFamily="18" charset="0"/>
              </a:rPr>
              <a:t>Cordeau</a:t>
            </a:r>
            <a:r>
              <a:rPr lang="en-IN" b="1" i="0" dirty="0">
                <a:solidFill>
                  <a:srgbClr val="374151"/>
                </a:solidFill>
                <a:effectLst/>
                <a:latin typeface="Times New Roman" panose="02020603050405020304" pitchFamily="18" charset="0"/>
                <a:cs typeface="Times New Roman" panose="02020603050405020304" pitchFamily="18" charset="0"/>
              </a:rPr>
              <a:t>, J. F., </a:t>
            </a:r>
            <a:r>
              <a:rPr lang="en-IN" b="1" i="0" dirty="0" err="1">
                <a:solidFill>
                  <a:srgbClr val="374151"/>
                </a:solidFill>
                <a:effectLst/>
                <a:latin typeface="Times New Roman" panose="02020603050405020304" pitchFamily="18" charset="0"/>
                <a:cs typeface="Times New Roman" panose="02020603050405020304" pitchFamily="18" charset="0"/>
              </a:rPr>
              <a:t>Gendreau</a:t>
            </a:r>
            <a:r>
              <a:rPr lang="en-IN" b="1" i="0" dirty="0">
                <a:solidFill>
                  <a:srgbClr val="374151"/>
                </a:solidFill>
                <a:effectLst/>
                <a:latin typeface="Times New Roman" panose="02020603050405020304" pitchFamily="18" charset="0"/>
                <a:cs typeface="Times New Roman" panose="02020603050405020304" pitchFamily="18" charset="0"/>
              </a:rPr>
              <a:t>, M., &amp; Laporte, G. (2003). A tabu search heuristic for the vehicle routing problem with time windows. Transportation Research Part B: Methodological, 37(6), 579-594.</a:t>
            </a:r>
          </a:p>
        </p:txBody>
      </p:sp>
      <p:sp>
        <p:nvSpPr>
          <p:cNvPr id="5" name="TextBox 4">
            <a:extLst>
              <a:ext uri="{FF2B5EF4-FFF2-40B4-BE49-F238E27FC236}">
                <a16:creationId xmlns:a16="http://schemas.microsoft.com/office/drawing/2014/main" id="{C2F555F7-239A-CE1B-1BA6-5F6CD5732386}"/>
              </a:ext>
            </a:extLst>
          </p:cNvPr>
          <p:cNvSpPr txBox="1"/>
          <p:nvPr/>
        </p:nvSpPr>
        <p:spPr>
          <a:xfrm>
            <a:off x="765980" y="2190592"/>
            <a:ext cx="7825285" cy="954107"/>
          </a:xfrm>
          <a:prstGeom prst="rect">
            <a:avLst/>
          </a:prstGeom>
          <a:noFill/>
        </p:spPr>
        <p:txBody>
          <a:bodyPr wrap="square">
            <a:spAutoFit/>
          </a:bodyPr>
          <a:lstStyle/>
          <a:p>
            <a:pPr algn="l"/>
            <a:r>
              <a:rPr lang="en-IN" b="1" i="0" dirty="0">
                <a:solidFill>
                  <a:schemeClr val="accent2">
                    <a:lumMod val="75000"/>
                  </a:schemeClr>
                </a:solidFill>
                <a:effectLst/>
                <a:latin typeface="Times New Roman" panose="02020603050405020304" pitchFamily="18" charset="0"/>
                <a:cs typeface="Times New Roman" panose="02020603050405020304" pitchFamily="18" charset="0"/>
              </a:rPr>
              <a:t>Agent-Based Systems in Transportation:</a:t>
            </a:r>
            <a:endParaRPr lang="en-IN" b="0" i="0"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1" i="0" dirty="0" err="1">
                <a:solidFill>
                  <a:srgbClr val="374151"/>
                </a:solidFill>
                <a:effectLst/>
                <a:latin typeface="Times New Roman" panose="02020603050405020304" pitchFamily="18" charset="0"/>
                <a:cs typeface="Times New Roman" panose="02020603050405020304" pitchFamily="18" charset="0"/>
              </a:rPr>
              <a:t>Ossowski</a:t>
            </a:r>
            <a:r>
              <a:rPr lang="en-IN" b="1" i="0" dirty="0">
                <a:solidFill>
                  <a:srgbClr val="374151"/>
                </a:solidFill>
                <a:effectLst/>
                <a:latin typeface="Times New Roman" panose="02020603050405020304" pitchFamily="18" charset="0"/>
                <a:cs typeface="Times New Roman" panose="02020603050405020304" pitchFamily="18" charset="0"/>
              </a:rPr>
              <a:t>, S. (Ed.). (1998). Cooperative information agents II. Springer Science &amp; Business Media.</a:t>
            </a:r>
          </a:p>
          <a:p>
            <a:pPr algn="l">
              <a:buFont typeface="Arial" panose="020B0604020202020204" pitchFamily="34" charset="0"/>
              <a:buChar char="•"/>
            </a:pPr>
            <a:r>
              <a:rPr lang="en-IN" b="1" i="0" dirty="0">
                <a:solidFill>
                  <a:srgbClr val="374151"/>
                </a:solidFill>
                <a:effectLst/>
                <a:latin typeface="Times New Roman" panose="02020603050405020304" pitchFamily="18" charset="0"/>
                <a:cs typeface="Times New Roman" panose="02020603050405020304" pitchFamily="18" charset="0"/>
              </a:rPr>
              <a:t>Nair, S. A., &amp; </a:t>
            </a:r>
            <a:r>
              <a:rPr lang="en-IN" b="1" i="0" dirty="0" err="1">
                <a:solidFill>
                  <a:srgbClr val="374151"/>
                </a:solidFill>
                <a:effectLst/>
                <a:latin typeface="Times New Roman" panose="02020603050405020304" pitchFamily="18" charset="0"/>
                <a:cs typeface="Times New Roman" panose="02020603050405020304" pitchFamily="18" charset="0"/>
              </a:rPr>
              <a:t>Rajasekaran</a:t>
            </a:r>
            <a:r>
              <a:rPr lang="en-IN" b="1" i="0" dirty="0">
                <a:solidFill>
                  <a:srgbClr val="374151"/>
                </a:solidFill>
                <a:effectLst/>
                <a:latin typeface="Times New Roman" panose="02020603050405020304" pitchFamily="18" charset="0"/>
                <a:cs typeface="Times New Roman" panose="02020603050405020304" pitchFamily="18" charset="0"/>
              </a:rPr>
              <a:t>, T. (2011). Agent-based systems in intelligent transport systems: A survey. Expert Systems with Applications, 38(10), 14334-14347.</a:t>
            </a:r>
          </a:p>
        </p:txBody>
      </p:sp>
      <p:sp>
        <p:nvSpPr>
          <p:cNvPr id="7" name="TextBox 6">
            <a:extLst>
              <a:ext uri="{FF2B5EF4-FFF2-40B4-BE49-F238E27FC236}">
                <a16:creationId xmlns:a16="http://schemas.microsoft.com/office/drawing/2014/main" id="{4283E410-94D3-3B09-3A20-0CA842DEF7DA}"/>
              </a:ext>
            </a:extLst>
          </p:cNvPr>
          <p:cNvSpPr txBox="1"/>
          <p:nvPr/>
        </p:nvSpPr>
        <p:spPr>
          <a:xfrm>
            <a:off x="765980" y="3472245"/>
            <a:ext cx="7148868" cy="954107"/>
          </a:xfrm>
          <a:prstGeom prst="rect">
            <a:avLst/>
          </a:prstGeom>
          <a:noFill/>
        </p:spPr>
        <p:txBody>
          <a:bodyPr wrap="square">
            <a:spAutoFit/>
          </a:bodyPr>
          <a:lstStyle/>
          <a:p>
            <a:pPr algn="l"/>
            <a:r>
              <a:rPr lang="en-IN" b="1" i="0" dirty="0">
                <a:solidFill>
                  <a:schemeClr val="accent2">
                    <a:lumMod val="75000"/>
                  </a:schemeClr>
                </a:solidFill>
                <a:effectLst/>
                <a:latin typeface="Times New Roman" panose="02020603050405020304" pitchFamily="18" charset="0"/>
                <a:cs typeface="Times New Roman" panose="02020603050405020304" pitchFamily="18" charset="0"/>
              </a:rPr>
              <a:t>Blockchain in Supply Chain and Cargo Management:</a:t>
            </a:r>
            <a:endParaRPr lang="en-IN" b="0" i="0" dirty="0">
              <a:solidFill>
                <a:schemeClr val="accent2">
                  <a:lumMod val="75000"/>
                </a:schemeClr>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1" i="0" dirty="0">
                <a:solidFill>
                  <a:srgbClr val="374151"/>
                </a:solidFill>
                <a:effectLst/>
                <a:latin typeface="Times New Roman" panose="02020603050405020304" pitchFamily="18" charset="0"/>
                <a:cs typeface="Times New Roman" panose="02020603050405020304" pitchFamily="18" charset="0"/>
              </a:rPr>
              <a:t>Swan, M. (2015). Blockchain: blueprint for a new economy. O'Reilly Media, Inc.</a:t>
            </a:r>
          </a:p>
          <a:p>
            <a:pPr algn="l">
              <a:buFont typeface="Arial" panose="020B0604020202020204" pitchFamily="34" charset="0"/>
              <a:buChar char="•"/>
            </a:pPr>
            <a:r>
              <a:rPr lang="en-IN" b="1" i="0" dirty="0">
                <a:solidFill>
                  <a:srgbClr val="374151"/>
                </a:solidFill>
                <a:effectLst/>
                <a:latin typeface="Times New Roman" panose="02020603050405020304" pitchFamily="18" charset="0"/>
                <a:cs typeface="Times New Roman" panose="02020603050405020304" pitchFamily="18" charset="0"/>
              </a:rPr>
              <a:t>Miao, M., Xu, L. D., He, W., &amp; Wu, Y. (2016). A survey of blockchain-based systems. Future Generation Computer Systems, 86, 159-176.</a:t>
            </a:r>
          </a:p>
        </p:txBody>
      </p:sp>
    </p:spTree>
    <p:extLst>
      <p:ext uri="{BB962C8B-B14F-4D97-AF65-F5344CB8AC3E}">
        <p14:creationId xmlns:p14="http://schemas.microsoft.com/office/powerpoint/2010/main" val="66890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571BF86B-540E-7D58-3E23-B7EEF5E55789}"/>
              </a:ext>
            </a:extLst>
          </p:cNvPr>
          <p:cNvSpPr txBox="1"/>
          <p:nvPr/>
        </p:nvSpPr>
        <p:spPr>
          <a:xfrm>
            <a:off x="602207" y="559684"/>
            <a:ext cx="4502056" cy="523220"/>
          </a:xfrm>
          <a:prstGeom prst="rect">
            <a:avLst/>
          </a:prstGeom>
          <a:noFill/>
        </p:spPr>
        <p:txBody>
          <a:bodyPr wrap="square">
            <a:spAutoFit/>
          </a:bodyPr>
          <a:lstStyle/>
          <a:p>
            <a:r>
              <a:rPr lang="en-IN" sz="2800" b="1" i="0" dirty="0">
                <a:solidFill>
                  <a:schemeClr val="accent2">
                    <a:lumMod val="75000"/>
                  </a:schemeClr>
                </a:solidFill>
                <a:effectLst/>
                <a:latin typeface="Times New Roman" panose="02020603050405020304" pitchFamily="18" charset="0"/>
                <a:cs typeface="Times New Roman" panose="02020603050405020304" pitchFamily="18" charset="0"/>
              </a:rPr>
              <a:t>Advantages of this </a:t>
            </a:r>
            <a:r>
              <a:rPr lang="en-IN" sz="2800" b="1" i="0" dirty="0" err="1">
                <a:solidFill>
                  <a:schemeClr val="accent2">
                    <a:lumMod val="75000"/>
                  </a:schemeClr>
                </a:solidFill>
                <a:effectLst/>
                <a:latin typeface="Times New Roman" panose="02020603050405020304" pitchFamily="18" charset="0"/>
                <a:cs typeface="Times New Roman" panose="02020603050405020304" pitchFamily="18" charset="0"/>
              </a:rPr>
              <a:t>Existings</a:t>
            </a:r>
            <a:endParaRPr lang="en-IN" sz="2800" i="0" dirty="0">
              <a:solidFill>
                <a:srgbClr val="37415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6D5A297-788C-5148-0DD5-8CE6883D032D}"/>
              </a:ext>
            </a:extLst>
          </p:cNvPr>
          <p:cNvSpPr txBox="1"/>
          <p:nvPr/>
        </p:nvSpPr>
        <p:spPr>
          <a:xfrm>
            <a:off x="1653086" y="1232922"/>
            <a:ext cx="6235320" cy="2677656"/>
          </a:xfrm>
          <a:prstGeom prst="rect">
            <a:avLst/>
          </a:prstGeom>
          <a:noFill/>
        </p:spPr>
        <p:txBody>
          <a:bodyPr wrap="square">
            <a:spAutoFit/>
          </a:bodyPr>
          <a:lstStyle/>
          <a:p>
            <a:pPr marL="342900" indent="-342900">
              <a:buFont typeface="+mj-lt"/>
              <a:buAutoNum type="arabicPeriod"/>
            </a:pPr>
            <a:r>
              <a:rPr lang="en-IN" sz="2800" b="1" i="0" dirty="0">
                <a:effectLst/>
                <a:latin typeface="Söhne"/>
              </a:rPr>
              <a:t>Optimized Resource Utilization</a:t>
            </a:r>
          </a:p>
          <a:p>
            <a:pPr marL="342900" indent="-342900">
              <a:buFont typeface="+mj-lt"/>
              <a:buAutoNum type="arabicPeriod"/>
            </a:pPr>
            <a:r>
              <a:rPr lang="en-IN" sz="2800" b="1" i="0" dirty="0">
                <a:effectLst/>
                <a:latin typeface="Söhne"/>
              </a:rPr>
              <a:t>Enhanced Operational Efficiency</a:t>
            </a:r>
            <a:endParaRPr lang="en-IN" sz="2800" b="1" dirty="0">
              <a:latin typeface="Söhne"/>
            </a:endParaRPr>
          </a:p>
          <a:p>
            <a:pPr marL="342900" indent="-342900">
              <a:buFont typeface="+mj-lt"/>
              <a:buAutoNum type="arabicPeriod"/>
            </a:pPr>
            <a:r>
              <a:rPr lang="en-IN" sz="2800" b="1" i="0" dirty="0">
                <a:effectLst/>
                <a:latin typeface="Söhne"/>
              </a:rPr>
              <a:t>Real-time Monitoring and Tracking</a:t>
            </a:r>
          </a:p>
          <a:p>
            <a:pPr marL="342900" indent="-342900">
              <a:buFont typeface="+mj-lt"/>
              <a:buAutoNum type="arabicPeriod"/>
            </a:pPr>
            <a:r>
              <a:rPr lang="en-IN" sz="2800" b="1" i="0" dirty="0">
                <a:effectLst/>
                <a:latin typeface="Söhne"/>
              </a:rPr>
              <a:t>Cost Reduction</a:t>
            </a:r>
            <a:endParaRPr lang="en-IN" sz="2800" b="1" dirty="0">
              <a:latin typeface="Söhne"/>
            </a:endParaRPr>
          </a:p>
          <a:p>
            <a:pPr marL="342900" indent="-342900">
              <a:buFont typeface="+mj-lt"/>
              <a:buAutoNum type="arabicPeriod"/>
            </a:pPr>
            <a:r>
              <a:rPr lang="en-IN" sz="2800" b="1" i="0" dirty="0">
                <a:effectLst/>
                <a:latin typeface="Söhne"/>
              </a:rPr>
              <a:t>Increased Customer Satisfaction</a:t>
            </a:r>
          </a:p>
          <a:p>
            <a:pPr marL="342900" indent="-342900">
              <a:buFont typeface="+mj-lt"/>
              <a:buAutoNum type="arabicPeriod"/>
            </a:pPr>
            <a:r>
              <a:rPr lang="en-IN" sz="2800" b="1" i="0" dirty="0">
                <a:effectLst/>
                <a:latin typeface="Söhne"/>
              </a:rPr>
              <a:t>Data-Driven Decision Making</a:t>
            </a:r>
            <a:endParaRPr lang="en-IN" sz="2800" dirty="0"/>
          </a:p>
        </p:txBody>
      </p:sp>
    </p:spTree>
    <p:extLst>
      <p:ext uri="{BB962C8B-B14F-4D97-AF65-F5344CB8AC3E}">
        <p14:creationId xmlns:p14="http://schemas.microsoft.com/office/powerpoint/2010/main" val="837425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571BF86B-540E-7D58-3E23-B7EEF5E55789}"/>
              </a:ext>
            </a:extLst>
          </p:cNvPr>
          <p:cNvSpPr txBox="1"/>
          <p:nvPr/>
        </p:nvSpPr>
        <p:spPr>
          <a:xfrm>
            <a:off x="602206" y="947161"/>
            <a:ext cx="5252683" cy="523220"/>
          </a:xfrm>
          <a:prstGeom prst="rect">
            <a:avLst/>
          </a:prstGeom>
          <a:noFill/>
        </p:spPr>
        <p:txBody>
          <a:bodyPr wrap="square">
            <a:spAutoFit/>
          </a:bodyPr>
          <a:lstStyle/>
          <a:p>
            <a:r>
              <a:rPr lang="en-IN" sz="2800" b="1" dirty="0">
                <a:solidFill>
                  <a:schemeClr val="accent2">
                    <a:lumMod val="75000"/>
                  </a:schemeClr>
                </a:solidFill>
                <a:latin typeface="Times New Roman" panose="02020603050405020304" pitchFamily="18" charset="0"/>
                <a:cs typeface="Times New Roman" panose="02020603050405020304" pitchFamily="18" charset="0"/>
              </a:rPr>
              <a:t>Disadva</a:t>
            </a:r>
            <a:r>
              <a:rPr lang="en-IN" sz="2800" b="1" i="0" dirty="0">
                <a:solidFill>
                  <a:schemeClr val="accent2">
                    <a:lumMod val="75000"/>
                  </a:schemeClr>
                </a:solidFill>
                <a:effectLst/>
                <a:latin typeface="Times New Roman" panose="02020603050405020304" pitchFamily="18" charset="0"/>
                <a:cs typeface="Times New Roman" panose="02020603050405020304" pitchFamily="18" charset="0"/>
              </a:rPr>
              <a:t>ntages of this </a:t>
            </a:r>
            <a:r>
              <a:rPr lang="en-IN" sz="2800" b="1" i="0" dirty="0" err="1">
                <a:solidFill>
                  <a:schemeClr val="accent2">
                    <a:lumMod val="75000"/>
                  </a:schemeClr>
                </a:solidFill>
                <a:effectLst/>
                <a:latin typeface="Times New Roman" panose="02020603050405020304" pitchFamily="18" charset="0"/>
                <a:cs typeface="Times New Roman" panose="02020603050405020304" pitchFamily="18" charset="0"/>
              </a:rPr>
              <a:t>Existings</a:t>
            </a:r>
            <a:endParaRPr lang="en-IN" sz="2800" i="0" dirty="0">
              <a:solidFill>
                <a:srgbClr val="37415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6D5A297-788C-5148-0DD5-8CE6883D032D}"/>
              </a:ext>
            </a:extLst>
          </p:cNvPr>
          <p:cNvSpPr txBox="1"/>
          <p:nvPr/>
        </p:nvSpPr>
        <p:spPr>
          <a:xfrm>
            <a:off x="1666735" y="1703910"/>
            <a:ext cx="6235320" cy="2246769"/>
          </a:xfrm>
          <a:prstGeom prst="rect">
            <a:avLst/>
          </a:prstGeom>
          <a:noFill/>
        </p:spPr>
        <p:txBody>
          <a:bodyPr wrap="square">
            <a:spAutoFit/>
          </a:bodyPr>
          <a:lstStyle/>
          <a:p>
            <a:pPr marL="342900" indent="-342900">
              <a:buFont typeface="+mj-lt"/>
              <a:buAutoNum type="arabicPeriod"/>
            </a:pPr>
            <a:r>
              <a:rPr lang="en-IN" sz="2800" b="1" i="0" dirty="0">
                <a:effectLst/>
                <a:latin typeface="Söhne"/>
              </a:rPr>
              <a:t>Initial Implementation Costs</a:t>
            </a:r>
          </a:p>
          <a:p>
            <a:pPr marL="342900" indent="-342900">
              <a:buFont typeface="+mj-lt"/>
              <a:buAutoNum type="arabicPeriod"/>
            </a:pPr>
            <a:r>
              <a:rPr lang="en-IN" sz="2800" b="1" i="0" dirty="0">
                <a:effectLst/>
                <a:latin typeface="Söhne"/>
              </a:rPr>
              <a:t>Dependency on Technology</a:t>
            </a:r>
          </a:p>
          <a:p>
            <a:pPr marL="342900" indent="-342900">
              <a:buFont typeface="+mj-lt"/>
              <a:buAutoNum type="arabicPeriod"/>
            </a:pPr>
            <a:r>
              <a:rPr lang="en-IN" sz="2800" b="1" i="0" dirty="0">
                <a:effectLst/>
                <a:latin typeface="Söhne"/>
              </a:rPr>
              <a:t>Resistance to Change</a:t>
            </a:r>
            <a:endParaRPr lang="en-IN" sz="2800" b="1" dirty="0">
              <a:latin typeface="Söhne"/>
            </a:endParaRPr>
          </a:p>
          <a:p>
            <a:pPr marL="342900" indent="-342900">
              <a:buFont typeface="+mj-lt"/>
              <a:buAutoNum type="arabicPeriod"/>
            </a:pPr>
            <a:r>
              <a:rPr lang="en-IN" sz="2800" b="1" i="0" dirty="0">
                <a:effectLst/>
                <a:latin typeface="Söhne"/>
              </a:rPr>
              <a:t>Unforeseen Technical Issues</a:t>
            </a:r>
          </a:p>
          <a:p>
            <a:pPr marL="342900" indent="-342900">
              <a:buFont typeface="+mj-lt"/>
              <a:buAutoNum type="arabicPeriod"/>
            </a:pPr>
            <a:r>
              <a:rPr lang="en-IN" sz="2800" b="1" i="0" dirty="0">
                <a:effectLst/>
                <a:latin typeface="Söhne"/>
              </a:rPr>
              <a:t>Limited Flexibility</a:t>
            </a:r>
            <a:endParaRPr lang="en-IN" sz="2800" dirty="0"/>
          </a:p>
        </p:txBody>
      </p:sp>
    </p:spTree>
    <p:extLst>
      <p:ext uri="{BB962C8B-B14F-4D97-AF65-F5344CB8AC3E}">
        <p14:creationId xmlns:p14="http://schemas.microsoft.com/office/powerpoint/2010/main" val="12560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05"/>
        <p:cNvGrpSpPr/>
        <p:nvPr/>
      </p:nvGrpSpPr>
      <p:grpSpPr>
        <a:xfrm>
          <a:off x="0" y="0"/>
          <a:ext cx="0" cy="0"/>
          <a:chOff x="0" y="0"/>
          <a:chExt cx="0" cy="0"/>
        </a:xfrm>
      </p:grpSpPr>
      <p:grpSp>
        <p:nvGrpSpPr>
          <p:cNvPr id="906" name="Google Shape;906;p35"/>
          <p:cNvGrpSpPr/>
          <p:nvPr/>
        </p:nvGrpSpPr>
        <p:grpSpPr>
          <a:xfrm>
            <a:off x="4689157" y="499390"/>
            <a:ext cx="4454843" cy="4644110"/>
            <a:chOff x="4713242" y="768111"/>
            <a:chExt cx="4454843" cy="4644110"/>
          </a:xfrm>
        </p:grpSpPr>
        <p:grpSp>
          <p:nvGrpSpPr>
            <p:cNvPr id="907" name="Google Shape;907;p35"/>
            <p:cNvGrpSpPr/>
            <p:nvPr/>
          </p:nvGrpSpPr>
          <p:grpSpPr>
            <a:xfrm>
              <a:off x="5477961" y="1087128"/>
              <a:ext cx="3040490" cy="3041738"/>
              <a:chOff x="3601725" y="3116375"/>
              <a:chExt cx="253275" cy="253400"/>
            </a:xfrm>
          </p:grpSpPr>
          <p:sp>
            <p:nvSpPr>
              <p:cNvPr id="908" name="Google Shape;908;p35"/>
              <p:cNvSpPr/>
              <p:nvPr/>
            </p:nvSpPr>
            <p:spPr>
              <a:xfrm>
                <a:off x="3601725" y="3116650"/>
                <a:ext cx="251900" cy="252200"/>
              </a:xfrm>
              <a:custGeom>
                <a:avLst/>
                <a:gdLst/>
                <a:ahLst/>
                <a:cxnLst/>
                <a:rect l="l" t="t" r="r" b="b"/>
                <a:pathLst>
                  <a:path w="10076" h="10088" extrusionOk="0">
                    <a:moveTo>
                      <a:pt x="5044" y="1"/>
                    </a:moveTo>
                    <a:cubicBezTo>
                      <a:pt x="2259" y="1"/>
                      <a:pt x="0" y="2259"/>
                      <a:pt x="0" y="5044"/>
                    </a:cubicBezTo>
                    <a:cubicBezTo>
                      <a:pt x="0" y="7829"/>
                      <a:pt x="2259" y="10088"/>
                      <a:pt x="5044" y="10088"/>
                    </a:cubicBezTo>
                    <a:cubicBezTo>
                      <a:pt x="7817" y="10088"/>
                      <a:pt x="10076" y="7829"/>
                      <a:pt x="10076" y="5044"/>
                    </a:cubicBezTo>
                    <a:cubicBezTo>
                      <a:pt x="10076" y="2259"/>
                      <a:pt x="7817"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3623650" y="3116400"/>
                <a:ext cx="105275" cy="252200"/>
              </a:xfrm>
              <a:custGeom>
                <a:avLst/>
                <a:gdLst/>
                <a:ahLst/>
                <a:cxnLst/>
                <a:rect l="l" t="t" r="r" b="b"/>
                <a:pathLst>
                  <a:path w="4211" h="10088" extrusionOk="0">
                    <a:moveTo>
                      <a:pt x="4046" y="0"/>
                    </a:moveTo>
                    <a:cubicBezTo>
                      <a:pt x="3180" y="88"/>
                      <a:pt x="2368" y="406"/>
                      <a:pt x="1721" y="976"/>
                    </a:cubicBezTo>
                    <a:cubicBezTo>
                      <a:pt x="1184" y="1448"/>
                      <a:pt x="768" y="2050"/>
                      <a:pt x="493" y="2708"/>
                    </a:cubicBezTo>
                    <a:cubicBezTo>
                      <a:pt x="77" y="3706"/>
                      <a:pt x="0" y="4813"/>
                      <a:pt x="164" y="5877"/>
                    </a:cubicBezTo>
                    <a:cubicBezTo>
                      <a:pt x="329" y="6886"/>
                      <a:pt x="691" y="7872"/>
                      <a:pt x="1348" y="8662"/>
                    </a:cubicBezTo>
                    <a:cubicBezTo>
                      <a:pt x="1962" y="9407"/>
                      <a:pt x="2839" y="9956"/>
                      <a:pt x="3804" y="10065"/>
                    </a:cubicBezTo>
                    <a:cubicBezTo>
                      <a:pt x="3925" y="10087"/>
                      <a:pt x="4046" y="10087"/>
                      <a:pt x="4167" y="10087"/>
                    </a:cubicBezTo>
                    <a:cubicBezTo>
                      <a:pt x="4210" y="10087"/>
                      <a:pt x="4210" y="10010"/>
                      <a:pt x="4167" y="10010"/>
                    </a:cubicBezTo>
                    <a:cubicBezTo>
                      <a:pt x="3202" y="9999"/>
                      <a:pt x="2291" y="9539"/>
                      <a:pt x="1623" y="8859"/>
                    </a:cubicBezTo>
                    <a:cubicBezTo>
                      <a:pt x="932" y="8136"/>
                      <a:pt x="515" y="7181"/>
                      <a:pt x="307" y="6206"/>
                    </a:cubicBezTo>
                    <a:cubicBezTo>
                      <a:pt x="99" y="5186"/>
                      <a:pt x="110" y="4111"/>
                      <a:pt x="427" y="3114"/>
                    </a:cubicBezTo>
                    <a:cubicBezTo>
                      <a:pt x="658" y="2423"/>
                      <a:pt x="1041" y="1765"/>
                      <a:pt x="1557" y="1239"/>
                    </a:cubicBezTo>
                    <a:cubicBezTo>
                      <a:pt x="2127" y="658"/>
                      <a:pt x="2873" y="274"/>
                      <a:pt x="3673" y="132"/>
                    </a:cubicBezTo>
                    <a:cubicBezTo>
                      <a:pt x="3794" y="110"/>
                      <a:pt x="3925" y="99"/>
                      <a:pt x="4046" y="88"/>
                    </a:cubicBezTo>
                    <a:cubicBezTo>
                      <a:pt x="4101" y="77"/>
                      <a:pt x="4101" y="0"/>
                      <a:pt x="4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3665575" y="3116475"/>
                <a:ext cx="64850" cy="253300"/>
              </a:xfrm>
              <a:custGeom>
                <a:avLst/>
                <a:gdLst/>
                <a:ahLst/>
                <a:cxnLst/>
                <a:rect l="l" t="t" r="r" b="b"/>
                <a:pathLst>
                  <a:path w="2594" h="10132" extrusionOk="0">
                    <a:moveTo>
                      <a:pt x="2369" y="0"/>
                    </a:moveTo>
                    <a:cubicBezTo>
                      <a:pt x="2362" y="0"/>
                      <a:pt x="2354" y="2"/>
                      <a:pt x="2347" y="8"/>
                    </a:cubicBezTo>
                    <a:cubicBezTo>
                      <a:pt x="1733" y="359"/>
                      <a:pt x="1240" y="940"/>
                      <a:pt x="856" y="1543"/>
                    </a:cubicBezTo>
                    <a:cubicBezTo>
                      <a:pt x="670" y="1839"/>
                      <a:pt x="505" y="2157"/>
                      <a:pt x="385" y="2486"/>
                    </a:cubicBezTo>
                    <a:cubicBezTo>
                      <a:pt x="242" y="2880"/>
                      <a:pt x="165" y="3297"/>
                      <a:pt x="110" y="3703"/>
                    </a:cubicBezTo>
                    <a:cubicBezTo>
                      <a:pt x="0" y="4580"/>
                      <a:pt x="22" y="5479"/>
                      <a:pt x="99" y="6356"/>
                    </a:cubicBezTo>
                    <a:cubicBezTo>
                      <a:pt x="143" y="6784"/>
                      <a:pt x="209" y="7212"/>
                      <a:pt x="307" y="7639"/>
                    </a:cubicBezTo>
                    <a:cubicBezTo>
                      <a:pt x="406" y="8012"/>
                      <a:pt x="527" y="8406"/>
                      <a:pt x="735" y="8747"/>
                    </a:cubicBezTo>
                    <a:cubicBezTo>
                      <a:pt x="1141" y="9415"/>
                      <a:pt x="1810" y="9853"/>
                      <a:pt x="2533" y="10128"/>
                    </a:cubicBezTo>
                    <a:cubicBezTo>
                      <a:pt x="2539" y="10131"/>
                      <a:pt x="2544" y="10132"/>
                      <a:pt x="2548" y="10132"/>
                    </a:cubicBezTo>
                    <a:cubicBezTo>
                      <a:pt x="2582" y="10132"/>
                      <a:pt x="2594" y="10070"/>
                      <a:pt x="2555" y="10051"/>
                    </a:cubicBezTo>
                    <a:cubicBezTo>
                      <a:pt x="1919" y="9810"/>
                      <a:pt x="1305" y="9426"/>
                      <a:pt x="911" y="8867"/>
                    </a:cubicBezTo>
                    <a:cubicBezTo>
                      <a:pt x="691" y="8549"/>
                      <a:pt x="560" y="8198"/>
                      <a:pt x="450" y="7848"/>
                    </a:cubicBezTo>
                    <a:cubicBezTo>
                      <a:pt x="329" y="7441"/>
                      <a:pt x="253" y="7014"/>
                      <a:pt x="209" y="6598"/>
                    </a:cubicBezTo>
                    <a:cubicBezTo>
                      <a:pt x="110" y="5764"/>
                      <a:pt x="88" y="4898"/>
                      <a:pt x="154" y="4054"/>
                    </a:cubicBezTo>
                    <a:cubicBezTo>
                      <a:pt x="187" y="3615"/>
                      <a:pt x="263" y="3187"/>
                      <a:pt x="373" y="2771"/>
                    </a:cubicBezTo>
                    <a:cubicBezTo>
                      <a:pt x="472" y="2442"/>
                      <a:pt x="614" y="2124"/>
                      <a:pt x="779" y="1817"/>
                    </a:cubicBezTo>
                    <a:cubicBezTo>
                      <a:pt x="987" y="1467"/>
                      <a:pt x="1228" y="1126"/>
                      <a:pt x="1503" y="819"/>
                    </a:cubicBezTo>
                    <a:cubicBezTo>
                      <a:pt x="1755" y="534"/>
                      <a:pt x="2051" y="271"/>
                      <a:pt x="2390" y="74"/>
                    </a:cubicBezTo>
                    <a:cubicBezTo>
                      <a:pt x="2427" y="56"/>
                      <a:pt x="2403" y="0"/>
                      <a:pt x="2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3721225" y="3116450"/>
                <a:ext cx="8925" cy="252125"/>
              </a:xfrm>
              <a:custGeom>
                <a:avLst/>
                <a:gdLst/>
                <a:ahLst/>
                <a:cxnLst/>
                <a:rect l="l" t="t" r="r" b="b"/>
                <a:pathLst>
                  <a:path w="357" h="10085" extrusionOk="0">
                    <a:moveTo>
                      <a:pt x="143" y="1"/>
                    </a:moveTo>
                    <a:cubicBezTo>
                      <a:pt x="121" y="1"/>
                      <a:pt x="99" y="15"/>
                      <a:pt x="99" y="42"/>
                    </a:cubicBezTo>
                    <a:cubicBezTo>
                      <a:pt x="33" y="1336"/>
                      <a:pt x="0" y="2640"/>
                      <a:pt x="0" y="3934"/>
                    </a:cubicBezTo>
                    <a:cubicBezTo>
                      <a:pt x="0" y="5250"/>
                      <a:pt x="33" y="6565"/>
                      <a:pt x="110" y="7881"/>
                    </a:cubicBezTo>
                    <a:cubicBezTo>
                      <a:pt x="154" y="8605"/>
                      <a:pt x="208" y="9328"/>
                      <a:pt x="274" y="10052"/>
                    </a:cubicBezTo>
                    <a:cubicBezTo>
                      <a:pt x="274" y="10074"/>
                      <a:pt x="296" y="10085"/>
                      <a:pt x="317" y="10085"/>
                    </a:cubicBezTo>
                    <a:cubicBezTo>
                      <a:pt x="337" y="10085"/>
                      <a:pt x="357" y="10074"/>
                      <a:pt x="351" y="10052"/>
                    </a:cubicBezTo>
                    <a:cubicBezTo>
                      <a:pt x="230" y="8758"/>
                      <a:pt x="154" y="7464"/>
                      <a:pt x="110" y="6160"/>
                    </a:cubicBezTo>
                    <a:cubicBezTo>
                      <a:pt x="77" y="4844"/>
                      <a:pt x="77" y="3529"/>
                      <a:pt x="99" y="2213"/>
                    </a:cubicBezTo>
                    <a:cubicBezTo>
                      <a:pt x="121" y="1489"/>
                      <a:pt x="143" y="766"/>
                      <a:pt x="186" y="42"/>
                    </a:cubicBezTo>
                    <a:cubicBezTo>
                      <a:pt x="186" y="15"/>
                      <a:pt x="164"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3724325" y="3116375"/>
                <a:ext cx="72025" cy="253275"/>
              </a:xfrm>
              <a:custGeom>
                <a:avLst/>
                <a:gdLst/>
                <a:ahLst/>
                <a:cxnLst/>
                <a:rect l="l" t="t" r="r" b="b"/>
                <a:pathLst>
                  <a:path w="2881" h="10131" extrusionOk="0">
                    <a:moveTo>
                      <a:pt x="63" y="0"/>
                    </a:moveTo>
                    <a:cubicBezTo>
                      <a:pt x="16" y="0"/>
                      <a:pt x="0" y="69"/>
                      <a:pt x="52" y="89"/>
                    </a:cubicBezTo>
                    <a:cubicBezTo>
                      <a:pt x="688" y="352"/>
                      <a:pt x="1246" y="791"/>
                      <a:pt x="1653" y="1350"/>
                    </a:cubicBezTo>
                    <a:cubicBezTo>
                      <a:pt x="2080" y="1931"/>
                      <a:pt x="2354" y="2599"/>
                      <a:pt x="2530" y="3291"/>
                    </a:cubicBezTo>
                    <a:cubicBezTo>
                      <a:pt x="2716" y="4069"/>
                      <a:pt x="2793" y="4902"/>
                      <a:pt x="2716" y="5691"/>
                    </a:cubicBezTo>
                    <a:cubicBezTo>
                      <a:pt x="2650" y="6503"/>
                      <a:pt x="2387" y="7281"/>
                      <a:pt x="1981" y="7994"/>
                    </a:cubicBezTo>
                    <a:cubicBezTo>
                      <a:pt x="1521" y="8794"/>
                      <a:pt x="896" y="9496"/>
                      <a:pt x="161" y="10066"/>
                    </a:cubicBezTo>
                    <a:cubicBezTo>
                      <a:pt x="127" y="10092"/>
                      <a:pt x="160" y="10131"/>
                      <a:pt x="191" y="10131"/>
                    </a:cubicBezTo>
                    <a:cubicBezTo>
                      <a:pt x="200" y="10131"/>
                      <a:pt x="209" y="10128"/>
                      <a:pt x="216" y="10121"/>
                    </a:cubicBezTo>
                    <a:cubicBezTo>
                      <a:pt x="874" y="9606"/>
                      <a:pt x="1455" y="8980"/>
                      <a:pt x="1904" y="8279"/>
                    </a:cubicBezTo>
                    <a:cubicBezTo>
                      <a:pt x="2343" y="7577"/>
                      <a:pt x="2650" y="6788"/>
                      <a:pt x="2771" y="5966"/>
                    </a:cubicBezTo>
                    <a:cubicBezTo>
                      <a:pt x="2881" y="5165"/>
                      <a:pt x="2825" y="4310"/>
                      <a:pt x="2661" y="3520"/>
                    </a:cubicBezTo>
                    <a:cubicBezTo>
                      <a:pt x="2508" y="2797"/>
                      <a:pt x="2255" y="2085"/>
                      <a:pt x="1839" y="1471"/>
                    </a:cubicBezTo>
                    <a:cubicBezTo>
                      <a:pt x="1455" y="900"/>
                      <a:pt x="929" y="418"/>
                      <a:pt x="304" y="111"/>
                    </a:cubicBezTo>
                    <a:cubicBezTo>
                      <a:pt x="227" y="78"/>
                      <a:pt x="150" y="34"/>
                      <a:pt x="74" y="1"/>
                    </a:cubicBezTo>
                    <a:cubicBezTo>
                      <a:pt x="70" y="1"/>
                      <a:pt x="66"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3724500" y="3116400"/>
                <a:ext cx="107475" cy="253300"/>
              </a:xfrm>
              <a:custGeom>
                <a:avLst/>
                <a:gdLst/>
                <a:ahLst/>
                <a:cxnLst/>
                <a:rect l="l" t="t" r="r" b="b"/>
                <a:pathLst>
                  <a:path w="4299" h="10132" extrusionOk="0">
                    <a:moveTo>
                      <a:pt x="55" y="0"/>
                    </a:moveTo>
                    <a:cubicBezTo>
                      <a:pt x="1" y="0"/>
                      <a:pt x="1" y="88"/>
                      <a:pt x="55" y="88"/>
                    </a:cubicBezTo>
                    <a:cubicBezTo>
                      <a:pt x="440" y="88"/>
                      <a:pt x="823" y="186"/>
                      <a:pt x="1174" y="329"/>
                    </a:cubicBezTo>
                    <a:cubicBezTo>
                      <a:pt x="1580" y="483"/>
                      <a:pt x="1974" y="702"/>
                      <a:pt x="2325" y="954"/>
                    </a:cubicBezTo>
                    <a:cubicBezTo>
                      <a:pt x="2665" y="1185"/>
                      <a:pt x="2994" y="1470"/>
                      <a:pt x="3257" y="1787"/>
                    </a:cubicBezTo>
                    <a:cubicBezTo>
                      <a:pt x="3542" y="2138"/>
                      <a:pt x="3739" y="2555"/>
                      <a:pt x="3871" y="2983"/>
                    </a:cubicBezTo>
                    <a:cubicBezTo>
                      <a:pt x="4189" y="3947"/>
                      <a:pt x="4200" y="5010"/>
                      <a:pt x="4024" y="6009"/>
                    </a:cubicBezTo>
                    <a:cubicBezTo>
                      <a:pt x="3860" y="6962"/>
                      <a:pt x="3498" y="7960"/>
                      <a:pt x="2840" y="8684"/>
                    </a:cubicBezTo>
                    <a:cubicBezTo>
                      <a:pt x="2238" y="9352"/>
                      <a:pt x="1382" y="9824"/>
                      <a:pt x="505" y="10010"/>
                    </a:cubicBezTo>
                    <a:cubicBezTo>
                      <a:pt x="396" y="10021"/>
                      <a:pt x="297" y="10043"/>
                      <a:pt x="187" y="10054"/>
                    </a:cubicBezTo>
                    <a:cubicBezTo>
                      <a:pt x="136" y="10054"/>
                      <a:pt x="133" y="10132"/>
                      <a:pt x="178" y="10132"/>
                    </a:cubicBezTo>
                    <a:cubicBezTo>
                      <a:pt x="181" y="10132"/>
                      <a:pt x="184" y="10132"/>
                      <a:pt x="187" y="10131"/>
                    </a:cubicBezTo>
                    <a:cubicBezTo>
                      <a:pt x="1086" y="10043"/>
                      <a:pt x="1985" y="9605"/>
                      <a:pt x="2654" y="8991"/>
                    </a:cubicBezTo>
                    <a:cubicBezTo>
                      <a:pt x="3388" y="8322"/>
                      <a:pt x="3805" y="7357"/>
                      <a:pt x="4024" y="6403"/>
                    </a:cubicBezTo>
                    <a:cubicBezTo>
                      <a:pt x="4255" y="5405"/>
                      <a:pt x="4299" y="4331"/>
                      <a:pt x="4058" y="3322"/>
                    </a:cubicBezTo>
                    <a:cubicBezTo>
                      <a:pt x="3937" y="2851"/>
                      <a:pt x="3761" y="2369"/>
                      <a:pt x="3487" y="1974"/>
                    </a:cubicBezTo>
                    <a:cubicBezTo>
                      <a:pt x="3257" y="1634"/>
                      <a:pt x="2961" y="1338"/>
                      <a:pt x="2643" y="1085"/>
                    </a:cubicBezTo>
                    <a:cubicBezTo>
                      <a:pt x="2292" y="812"/>
                      <a:pt x="1909" y="571"/>
                      <a:pt x="1503" y="373"/>
                    </a:cubicBezTo>
                    <a:cubicBezTo>
                      <a:pt x="1130" y="208"/>
                      <a:pt x="735" y="66"/>
                      <a:pt x="330" y="22"/>
                    </a:cubicBezTo>
                    <a:cubicBezTo>
                      <a:pt x="231" y="11"/>
                      <a:pt x="143"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3601975" y="3246875"/>
                <a:ext cx="253025" cy="1925"/>
              </a:xfrm>
              <a:custGeom>
                <a:avLst/>
                <a:gdLst/>
                <a:ahLst/>
                <a:cxnLst/>
                <a:rect l="l" t="t" r="r" b="b"/>
                <a:pathLst>
                  <a:path w="10121" h="77" extrusionOk="0">
                    <a:moveTo>
                      <a:pt x="45" y="0"/>
                    </a:moveTo>
                    <a:cubicBezTo>
                      <a:pt x="1" y="0"/>
                      <a:pt x="1" y="77"/>
                      <a:pt x="45" y="77"/>
                    </a:cubicBezTo>
                    <a:lnTo>
                      <a:pt x="10066" y="77"/>
                    </a:lnTo>
                    <a:cubicBezTo>
                      <a:pt x="10121" y="77"/>
                      <a:pt x="10121" y="0"/>
                      <a:pt x="10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35"/>
              <p:cNvSpPr/>
              <p:nvPr/>
            </p:nvSpPr>
            <p:spPr>
              <a:xfrm>
                <a:off x="3621175" y="3175750"/>
                <a:ext cx="212450" cy="2175"/>
              </a:xfrm>
              <a:custGeom>
                <a:avLst/>
                <a:gdLst/>
                <a:ahLst/>
                <a:cxnLst/>
                <a:rect l="l" t="t" r="r" b="b"/>
                <a:pathLst>
                  <a:path w="8498" h="87" extrusionOk="0">
                    <a:moveTo>
                      <a:pt x="176" y="0"/>
                    </a:moveTo>
                    <a:cubicBezTo>
                      <a:pt x="139" y="0"/>
                      <a:pt x="103" y="2"/>
                      <a:pt x="66" y="5"/>
                    </a:cubicBezTo>
                    <a:lnTo>
                      <a:pt x="55" y="5"/>
                    </a:lnTo>
                    <a:cubicBezTo>
                      <a:pt x="0" y="5"/>
                      <a:pt x="0" y="82"/>
                      <a:pt x="55" y="82"/>
                    </a:cubicBezTo>
                    <a:lnTo>
                      <a:pt x="8103" y="82"/>
                    </a:lnTo>
                    <a:cubicBezTo>
                      <a:pt x="8176" y="82"/>
                      <a:pt x="8249" y="87"/>
                      <a:pt x="8322" y="87"/>
                    </a:cubicBezTo>
                    <a:cubicBezTo>
                      <a:pt x="8359" y="87"/>
                      <a:pt x="8395" y="86"/>
                      <a:pt x="8432" y="82"/>
                    </a:cubicBezTo>
                    <a:lnTo>
                      <a:pt x="8442" y="82"/>
                    </a:lnTo>
                    <a:cubicBezTo>
                      <a:pt x="8498" y="82"/>
                      <a:pt x="8498" y="5"/>
                      <a:pt x="8442" y="5"/>
                    </a:cubicBezTo>
                    <a:lnTo>
                      <a:pt x="395" y="5"/>
                    </a:lnTo>
                    <a:cubicBezTo>
                      <a:pt x="322" y="5"/>
                      <a:pt x="249"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3629675" y="3317850"/>
                <a:ext cx="196275" cy="2225"/>
              </a:xfrm>
              <a:custGeom>
                <a:avLst/>
                <a:gdLst/>
                <a:ahLst/>
                <a:cxnLst/>
                <a:rect l="l" t="t" r="r" b="b"/>
                <a:pathLst>
                  <a:path w="7851" h="89" extrusionOk="0">
                    <a:moveTo>
                      <a:pt x="44" y="0"/>
                    </a:moveTo>
                    <a:cubicBezTo>
                      <a:pt x="1" y="0"/>
                      <a:pt x="1" y="88"/>
                      <a:pt x="44" y="88"/>
                    </a:cubicBezTo>
                    <a:lnTo>
                      <a:pt x="7795" y="88"/>
                    </a:lnTo>
                    <a:cubicBezTo>
                      <a:pt x="7851" y="88"/>
                      <a:pt x="7851" y="0"/>
                      <a:pt x="7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35"/>
            <p:cNvGrpSpPr/>
            <p:nvPr/>
          </p:nvGrpSpPr>
          <p:grpSpPr>
            <a:xfrm>
              <a:off x="4713242" y="2657036"/>
              <a:ext cx="3480203" cy="2755185"/>
              <a:chOff x="2507525" y="3673625"/>
              <a:chExt cx="432275" cy="342225"/>
            </a:xfrm>
          </p:grpSpPr>
          <p:sp>
            <p:nvSpPr>
              <p:cNvPr id="918" name="Google Shape;918;p35"/>
              <p:cNvSpPr/>
              <p:nvPr/>
            </p:nvSpPr>
            <p:spPr>
              <a:xfrm>
                <a:off x="2736925" y="3712550"/>
                <a:ext cx="59800" cy="24975"/>
              </a:xfrm>
              <a:custGeom>
                <a:avLst/>
                <a:gdLst/>
                <a:ahLst/>
                <a:cxnLst/>
                <a:rect l="l" t="t" r="r" b="b"/>
                <a:pathLst>
                  <a:path w="2392" h="999" extrusionOk="0">
                    <a:moveTo>
                      <a:pt x="1" y="0"/>
                    </a:moveTo>
                    <a:lnTo>
                      <a:pt x="1" y="998"/>
                    </a:lnTo>
                    <a:lnTo>
                      <a:pt x="2391" y="998"/>
                    </a:lnTo>
                    <a:lnTo>
                      <a:pt x="23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2718575" y="3736125"/>
                <a:ext cx="61150" cy="24975"/>
              </a:xfrm>
              <a:custGeom>
                <a:avLst/>
                <a:gdLst/>
                <a:ahLst/>
                <a:cxnLst/>
                <a:rect l="l" t="t" r="r" b="b"/>
                <a:pathLst>
                  <a:path w="2446" h="999" extrusionOk="0">
                    <a:moveTo>
                      <a:pt x="1" y="0"/>
                    </a:moveTo>
                    <a:lnTo>
                      <a:pt x="1" y="998"/>
                    </a:lnTo>
                    <a:lnTo>
                      <a:pt x="2445" y="998"/>
                    </a:lnTo>
                    <a:lnTo>
                      <a:pt x="24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2713900" y="3761075"/>
                <a:ext cx="60875" cy="24700"/>
              </a:xfrm>
              <a:custGeom>
                <a:avLst/>
                <a:gdLst/>
                <a:ahLst/>
                <a:cxnLst/>
                <a:rect l="l" t="t" r="r" b="b"/>
                <a:pathLst>
                  <a:path w="2435" h="988" extrusionOk="0">
                    <a:moveTo>
                      <a:pt x="1" y="0"/>
                    </a:moveTo>
                    <a:lnTo>
                      <a:pt x="1" y="987"/>
                    </a:lnTo>
                    <a:lnTo>
                      <a:pt x="2435" y="987"/>
                    </a:lnTo>
                    <a:lnTo>
                      <a:pt x="2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2758875" y="3736125"/>
                <a:ext cx="61150" cy="24975"/>
              </a:xfrm>
              <a:custGeom>
                <a:avLst/>
                <a:gdLst/>
                <a:ahLst/>
                <a:cxnLst/>
                <a:rect l="l" t="t" r="r" b="b"/>
                <a:pathLst>
                  <a:path w="2446" h="999" extrusionOk="0">
                    <a:moveTo>
                      <a:pt x="0" y="0"/>
                    </a:moveTo>
                    <a:lnTo>
                      <a:pt x="0" y="998"/>
                    </a:lnTo>
                    <a:lnTo>
                      <a:pt x="2445" y="998"/>
                    </a:lnTo>
                    <a:lnTo>
                      <a:pt x="24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2770375" y="3761075"/>
                <a:ext cx="61150" cy="24700"/>
              </a:xfrm>
              <a:custGeom>
                <a:avLst/>
                <a:gdLst/>
                <a:ahLst/>
                <a:cxnLst/>
                <a:rect l="l" t="t" r="r" b="b"/>
                <a:pathLst>
                  <a:path w="2446" h="988" extrusionOk="0">
                    <a:moveTo>
                      <a:pt x="1" y="0"/>
                    </a:moveTo>
                    <a:lnTo>
                      <a:pt x="1" y="987"/>
                    </a:lnTo>
                    <a:lnTo>
                      <a:pt x="2446" y="987"/>
                    </a:lnTo>
                    <a:lnTo>
                      <a:pt x="2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2754775" y="3712550"/>
                <a:ext cx="2200" cy="23875"/>
              </a:xfrm>
              <a:custGeom>
                <a:avLst/>
                <a:gdLst/>
                <a:ahLst/>
                <a:cxnLst/>
                <a:rect l="l" t="t" r="r" b="b"/>
                <a:pathLst>
                  <a:path w="88" h="955" extrusionOk="0">
                    <a:moveTo>
                      <a:pt x="44" y="1"/>
                    </a:moveTo>
                    <a:cubicBezTo>
                      <a:pt x="22" y="1"/>
                      <a:pt x="0" y="12"/>
                      <a:pt x="0" y="34"/>
                    </a:cubicBezTo>
                    <a:lnTo>
                      <a:pt x="0" y="921"/>
                    </a:lnTo>
                    <a:cubicBezTo>
                      <a:pt x="0" y="943"/>
                      <a:pt x="22" y="954"/>
                      <a:pt x="44" y="954"/>
                    </a:cubicBezTo>
                    <a:cubicBezTo>
                      <a:pt x="66" y="954"/>
                      <a:pt x="88" y="943"/>
                      <a:pt x="88" y="921"/>
                    </a:cubicBezTo>
                    <a:lnTo>
                      <a:pt x="88" y="34"/>
                    </a:lnTo>
                    <a:cubicBezTo>
                      <a:pt x="88" y="12"/>
                      <a:pt x="66" y="1"/>
                      <a:pt x="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2764625" y="3712550"/>
                <a:ext cx="2225" cy="23875"/>
              </a:xfrm>
              <a:custGeom>
                <a:avLst/>
                <a:gdLst/>
                <a:ahLst/>
                <a:cxnLst/>
                <a:rect l="l" t="t" r="r" b="b"/>
                <a:pathLst>
                  <a:path w="89" h="955" extrusionOk="0">
                    <a:moveTo>
                      <a:pt x="45" y="1"/>
                    </a:moveTo>
                    <a:cubicBezTo>
                      <a:pt x="23" y="1"/>
                      <a:pt x="1" y="12"/>
                      <a:pt x="1" y="34"/>
                    </a:cubicBezTo>
                    <a:lnTo>
                      <a:pt x="1" y="921"/>
                    </a:lnTo>
                    <a:cubicBezTo>
                      <a:pt x="1" y="943"/>
                      <a:pt x="23" y="954"/>
                      <a:pt x="45" y="954"/>
                    </a:cubicBezTo>
                    <a:cubicBezTo>
                      <a:pt x="67" y="954"/>
                      <a:pt x="88" y="943"/>
                      <a:pt x="88" y="921"/>
                    </a:cubicBezTo>
                    <a:lnTo>
                      <a:pt x="88" y="34"/>
                    </a:lnTo>
                    <a:cubicBezTo>
                      <a:pt x="88" y="12"/>
                      <a:pt x="67"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2774500" y="3712550"/>
                <a:ext cx="1925" cy="23875"/>
              </a:xfrm>
              <a:custGeom>
                <a:avLst/>
                <a:gdLst/>
                <a:ahLst/>
                <a:cxnLst/>
                <a:rect l="l" t="t" r="r" b="b"/>
                <a:pathLst>
                  <a:path w="77" h="955" extrusionOk="0">
                    <a:moveTo>
                      <a:pt x="39" y="1"/>
                    </a:moveTo>
                    <a:cubicBezTo>
                      <a:pt x="20" y="1"/>
                      <a:pt x="0" y="12"/>
                      <a:pt x="0" y="34"/>
                    </a:cubicBezTo>
                    <a:lnTo>
                      <a:pt x="0" y="921"/>
                    </a:lnTo>
                    <a:cubicBezTo>
                      <a:pt x="0" y="943"/>
                      <a:pt x="20" y="954"/>
                      <a:pt x="39" y="954"/>
                    </a:cubicBezTo>
                    <a:cubicBezTo>
                      <a:pt x="58" y="954"/>
                      <a:pt x="77" y="943"/>
                      <a:pt x="77" y="921"/>
                    </a:cubicBezTo>
                    <a:lnTo>
                      <a:pt x="77" y="34"/>
                    </a:lnTo>
                    <a:cubicBezTo>
                      <a:pt x="77" y="12"/>
                      <a:pt x="58" y="1"/>
                      <a:pt x="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784375" y="3712550"/>
                <a:ext cx="1925" cy="23875"/>
              </a:xfrm>
              <a:custGeom>
                <a:avLst/>
                <a:gdLst/>
                <a:ahLst/>
                <a:cxnLst/>
                <a:rect l="l" t="t" r="r" b="b"/>
                <a:pathLst>
                  <a:path w="77" h="955" extrusionOk="0">
                    <a:moveTo>
                      <a:pt x="38" y="1"/>
                    </a:moveTo>
                    <a:cubicBezTo>
                      <a:pt x="19" y="1"/>
                      <a:pt x="0" y="12"/>
                      <a:pt x="0" y="34"/>
                    </a:cubicBezTo>
                    <a:lnTo>
                      <a:pt x="0" y="921"/>
                    </a:lnTo>
                    <a:cubicBezTo>
                      <a:pt x="0" y="943"/>
                      <a:pt x="19" y="954"/>
                      <a:pt x="38" y="954"/>
                    </a:cubicBezTo>
                    <a:cubicBezTo>
                      <a:pt x="57" y="954"/>
                      <a:pt x="76" y="943"/>
                      <a:pt x="76" y="921"/>
                    </a:cubicBezTo>
                    <a:lnTo>
                      <a:pt x="76" y="34"/>
                    </a:lnTo>
                    <a:cubicBezTo>
                      <a:pt x="76" y="12"/>
                      <a:pt x="57" y="1"/>
                      <a:pt x="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2744900" y="3712350"/>
                <a:ext cx="2225" cy="23175"/>
              </a:xfrm>
              <a:custGeom>
                <a:avLst/>
                <a:gdLst/>
                <a:ahLst/>
                <a:cxnLst/>
                <a:rect l="l" t="t" r="r" b="b"/>
                <a:pathLst>
                  <a:path w="89" h="927" extrusionOk="0">
                    <a:moveTo>
                      <a:pt x="44" y="0"/>
                    </a:moveTo>
                    <a:cubicBezTo>
                      <a:pt x="22" y="0"/>
                      <a:pt x="0" y="14"/>
                      <a:pt x="0" y="42"/>
                    </a:cubicBezTo>
                    <a:lnTo>
                      <a:pt x="0" y="885"/>
                    </a:lnTo>
                    <a:cubicBezTo>
                      <a:pt x="0" y="913"/>
                      <a:pt x="22" y="927"/>
                      <a:pt x="44" y="927"/>
                    </a:cubicBezTo>
                    <a:cubicBezTo>
                      <a:pt x="66" y="927"/>
                      <a:pt x="88" y="913"/>
                      <a:pt x="88" y="885"/>
                    </a:cubicBezTo>
                    <a:lnTo>
                      <a:pt x="88" y="42"/>
                    </a:lnTo>
                    <a:cubicBezTo>
                      <a:pt x="88" y="14"/>
                      <a:pt x="66" y="0"/>
                      <a:pt x="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2789025" y="3760850"/>
                <a:ext cx="1950" cy="25675"/>
              </a:xfrm>
              <a:custGeom>
                <a:avLst/>
                <a:gdLst/>
                <a:ahLst/>
                <a:cxnLst/>
                <a:rect l="l" t="t" r="r" b="b"/>
                <a:pathLst>
                  <a:path w="78" h="1027" extrusionOk="0">
                    <a:moveTo>
                      <a:pt x="39" y="1"/>
                    </a:moveTo>
                    <a:cubicBezTo>
                      <a:pt x="19" y="1"/>
                      <a:pt x="0" y="15"/>
                      <a:pt x="0" y="42"/>
                    </a:cubicBezTo>
                    <a:lnTo>
                      <a:pt x="0" y="985"/>
                    </a:lnTo>
                    <a:cubicBezTo>
                      <a:pt x="0" y="1012"/>
                      <a:pt x="19" y="1026"/>
                      <a:pt x="39" y="1026"/>
                    </a:cubicBezTo>
                    <a:cubicBezTo>
                      <a:pt x="58" y="1026"/>
                      <a:pt x="77" y="1012"/>
                      <a:pt x="77" y="985"/>
                    </a:cubicBezTo>
                    <a:lnTo>
                      <a:pt x="77" y="42"/>
                    </a:lnTo>
                    <a:cubicBezTo>
                      <a:pt x="77" y="15"/>
                      <a:pt x="58" y="1"/>
                      <a:pt x="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2798875" y="3760850"/>
                <a:ext cx="1950" cy="25675"/>
              </a:xfrm>
              <a:custGeom>
                <a:avLst/>
                <a:gdLst/>
                <a:ahLst/>
                <a:cxnLst/>
                <a:rect l="l" t="t" r="r" b="b"/>
                <a:pathLst>
                  <a:path w="78" h="1027" extrusionOk="0">
                    <a:moveTo>
                      <a:pt x="39" y="1"/>
                    </a:moveTo>
                    <a:cubicBezTo>
                      <a:pt x="20" y="1"/>
                      <a:pt x="1" y="15"/>
                      <a:pt x="1" y="42"/>
                    </a:cubicBezTo>
                    <a:lnTo>
                      <a:pt x="1" y="985"/>
                    </a:lnTo>
                    <a:cubicBezTo>
                      <a:pt x="1" y="1012"/>
                      <a:pt x="20" y="1026"/>
                      <a:pt x="39" y="1026"/>
                    </a:cubicBezTo>
                    <a:cubicBezTo>
                      <a:pt x="59" y="1026"/>
                      <a:pt x="78" y="1012"/>
                      <a:pt x="78" y="985"/>
                    </a:cubicBezTo>
                    <a:lnTo>
                      <a:pt x="78" y="42"/>
                    </a:lnTo>
                    <a:cubicBezTo>
                      <a:pt x="78" y="15"/>
                      <a:pt x="59" y="1"/>
                      <a:pt x="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2808475" y="3760850"/>
                <a:ext cx="2225" cy="25675"/>
              </a:xfrm>
              <a:custGeom>
                <a:avLst/>
                <a:gdLst/>
                <a:ahLst/>
                <a:cxnLst/>
                <a:rect l="l" t="t" r="r" b="b"/>
                <a:pathLst>
                  <a:path w="89" h="1027" extrusionOk="0">
                    <a:moveTo>
                      <a:pt x="45" y="1"/>
                    </a:moveTo>
                    <a:cubicBezTo>
                      <a:pt x="23" y="1"/>
                      <a:pt x="1" y="15"/>
                      <a:pt x="1" y="42"/>
                    </a:cubicBezTo>
                    <a:lnTo>
                      <a:pt x="1" y="985"/>
                    </a:lnTo>
                    <a:cubicBezTo>
                      <a:pt x="1" y="1012"/>
                      <a:pt x="23" y="1026"/>
                      <a:pt x="45" y="1026"/>
                    </a:cubicBezTo>
                    <a:cubicBezTo>
                      <a:pt x="67" y="1026"/>
                      <a:pt x="89" y="1012"/>
                      <a:pt x="89" y="985"/>
                    </a:cubicBezTo>
                    <a:lnTo>
                      <a:pt x="89" y="42"/>
                    </a:lnTo>
                    <a:cubicBezTo>
                      <a:pt x="89" y="15"/>
                      <a:pt x="67"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2818350" y="3760850"/>
                <a:ext cx="2225" cy="25675"/>
              </a:xfrm>
              <a:custGeom>
                <a:avLst/>
                <a:gdLst/>
                <a:ahLst/>
                <a:cxnLst/>
                <a:rect l="l" t="t" r="r" b="b"/>
                <a:pathLst>
                  <a:path w="89" h="1027" extrusionOk="0">
                    <a:moveTo>
                      <a:pt x="45" y="1"/>
                    </a:moveTo>
                    <a:cubicBezTo>
                      <a:pt x="23" y="1"/>
                      <a:pt x="1" y="15"/>
                      <a:pt x="1" y="42"/>
                    </a:cubicBezTo>
                    <a:lnTo>
                      <a:pt x="1" y="985"/>
                    </a:lnTo>
                    <a:cubicBezTo>
                      <a:pt x="1" y="1012"/>
                      <a:pt x="23" y="1026"/>
                      <a:pt x="45" y="1026"/>
                    </a:cubicBezTo>
                    <a:cubicBezTo>
                      <a:pt x="66" y="1026"/>
                      <a:pt x="88" y="1012"/>
                      <a:pt x="88" y="985"/>
                    </a:cubicBezTo>
                    <a:lnTo>
                      <a:pt x="88" y="42"/>
                    </a:lnTo>
                    <a:cubicBezTo>
                      <a:pt x="88" y="15"/>
                      <a:pt x="66"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2779150" y="3760850"/>
                <a:ext cx="1950" cy="24575"/>
              </a:xfrm>
              <a:custGeom>
                <a:avLst/>
                <a:gdLst/>
                <a:ahLst/>
                <a:cxnLst/>
                <a:rect l="l" t="t" r="r" b="b"/>
                <a:pathLst>
                  <a:path w="78" h="983" extrusionOk="0">
                    <a:moveTo>
                      <a:pt x="39" y="1"/>
                    </a:moveTo>
                    <a:cubicBezTo>
                      <a:pt x="20" y="1"/>
                      <a:pt x="0" y="15"/>
                      <a:pt x="0" y="42"/>
                    </a:cubicBezTo>
                    <a:lnTo>
                      <a:pt x="0" y="941"/>
                    </a:lnTo>
                    <a:cubicBezTo>
                      <a:pt x="0" y="968"/>
                      <a:pt x="20" y="982"/>
                      <a:pt x="39" y="982"/>
                    </a:cubicBezTo>
                    <a:cubicBezTo>
                      <a:pt x="58" y="982"/>
                      <a:pt x="78" y="968"/>
                      <a:pt x="78" y="941"/>
                    </a:cubicBezTo>
                    <a:lnTo>
                      <a:pt x="78" y="42"/>
                    </a:lnTo>
                    <a:cubicBezTo>
                      <a:pt x="78" y="15"/>
                      <a:pt x="58" y="1"/>
                      <a:pt x="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2781075" y="3735575"/>
                <a:ext cx="1925" cy="25500"/>
              </a:xfrm>
              <a:custGeom>
                <a:avLst/>
                <a:gdLst/>
                <a:ahLst/>
                <a:cxnLst/>
                <a:rect l="l" t="t" r="r" b="b"/>
                <a:pathLst>
                  <a:path w="77" h="1020" extrusionOk="0">
                    <a:moveTo>
                      <a:pt x="39" y="1"/>
                    </a:moveTo>
                    <a:cubicBezTo>
                      <a:pt x="20" y="1"/>
                      <a:pt x="1" y="12"/>
                      <a:pt x="1" y="34"/>
                    </a:cubicBezTo>
                    <a:lnTo>
                      <a:pt x="1" y="987"/>
                    </a:lnTo>
                    <a:cubicBezTo>
                      <a:pt x="1" y="1009"/>
                      <a:pt x="20" y="1020"/>
                      <a:pt x="39" y="1020"/>
                    </a:cubicBezTo>
                    <a:cubicBezTo>
                      <a:pt x="58" y="1020"/>
                      <a:pt x="77" y="1009"/>
                      <a:pt x="77" y="987"/>
                    </a:cubicBezTo>
                    <a:lnTo>
                      <a:pt x="77" y="34"/>
                    </a:lnTo>
                    <a:cubicBezTo>
                      <a:pt x="77" y="12"/>
                      <a:pt x="58"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2790950" y="3735575"/>
                <a:ext cx="1925" cy="25500"/>
              </a:xfrm>
              <a:custGeom>
                <a:avLst/>
                <a:gdLst/>
                <a:ahLst/>
                <a:cxnLst/>
                <a:rect l="l" t="t" r="r" b="b"/>
                <a:pathLst>
                  <a:path w="77" h="1020" extrusionOk="0">
                    <a:moveTo>
                      <a:pt x="38" y="1"/>
                    </a:moveTo>
                    <a:cubicBezTo>
                      <a:pt x="19" y="1"/>
                      <a:pt x="0" y="12"/>
                      <a:pt x="0" y="34"/>
                    </a:cubicBezTo>
                    <a:lnTo>
                      <a:pt x="0" y="987"/>
                    </a:lnTo>
                    <a:cubicBezTo>
                      <a:pt x="0" y="1009"/>
                      <a:pt x="19" y="1020"/>
                      <a:pt x="38" y="1020"/>
                    </a:cubicBezTo>
                    <a:cubicBezTo>
                      <a:pt x="57" y="1020"/>
                      <a:pt x="77" y="1009"/>
                      <a:pt x="77" y="987"/>
                    </a:cubicBezTo>
                    <a:lnTo>
                      <a:pt x="77" y="34"/>
                    </a:lnTo>
                    <a:cubicBezTo>
                      <a:pt x="77" y="12"/>
                      <a:pt x="57" y="1"/>
                      <a:pt x="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2800525" y="3735925"/>
                <a:ext cx="2225" cy="25150"/>
              </a:xfrm>
              <a:custGeom>
                <a:avLst/>
                <a:gdLst/>
                <a:ahLst/>
                <a:cxnLst/>
                <a:rect l="l" t="t" r="r" b="b"/>
                <a:pathLst>
                  <a:path w="89" h="1006" extrusionOk="0">
                    <a:moveTo>
                      <a:pt x="44" y="0"/>
                    </a:moveTo>
                    <a:cubicBezTo>
                      <a:pt x="22" y="0"/>
                      <a:pt x="1" y="14"/>
                      <a:pt x="1" y="41"/>
                    </a:cubicBezTo>
                    <a:lnTo>
                      <a:pt x="1" y="973"/>
                    </a:lnTo>
                    <a:cubicBezTo>
                      <a:pt x="1" y="995"/>
                      <a:pt x="22" y="1006"/>
                      <a:pt x="44" y="1006"/>
                    </a:cubicBezTo>
                    <a:cubicBezTo>
                      <a:pt x="66" y="1006"/>
                      <a:pt x="88" y="995"/>
                      <a:pt x="88" y="973"/>
                    </a:cubicBezTo>
                    <a:lnTo>
                      <a:pt x="88" y="41"/>
                    </a:lnTo>
                    <a:cubicBezTo>
                      <a:pt x="88" y="14"/>
                      <a:pt x="66"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2810400" y="3735925"/>
                <a:ext cx="1950" cy="25150"/>
              </a:xfrm>
              <a:custGeom>
                <a:avLst/>
                <a:gdLst/>
                <a:ahLst/>
                <a:cxnLst/>
                <a:rect l="l" t="t" r="r" b="b"/>
                <a:pathLst>
                  <a:path w="78" h="1006" extrusionOk="0">
                    <a:moveTo>
                      <a:pt x="39" y="0"/>
                    </a:moveTo>
                    <a:cubicBezTo>
                      <a:pt x="20" y="0"/>
                      <a:pt x="0" y="14"/>
                      <a:pt x="0" y="41"/>
                    </a:cubicBezTo>
                    <a:lnTo>
                      <a:pt x="0" y="973"/>
                    </a:lnTo>
                    <a:cubicBezTo>
                      <a:pt x="0" y="995"/>
                      <a:pt x="20" y="1006"/>
                      <a:pt x="39" y="1006"/>
                    </a:cubicBezTo>
                    <a:cubicBezTo>
                      <a:pt x="58" y="1006"/>
                      <a:pt x="77" y="995"/>
                      <a:pt x="77" y="973"/>
                    </a:cubicBezTo>
                    <a:lnTo>
                      <a:pt x="77" y="41"/>
                    </a:lnTo>
                    <a:cubicBezTo>
                      <a:pt x="77" y="14"/>
                      <a:pt x="5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2771200" y="3735375"/>
                <a:ext cx="1950" cy="24600"/>
              </a:xfrm>
              <a:custGeom>
                <a:avLst/>
                <a:gdLst/>
                <a:ahLst/>
                <a:cxnLst/>
                <a:rect l="l" t="t" r="r" b="b"/>
                <a:pathLst>
                  <a:path w="78" h="984" extrusionOk="0">
                    <a:moveTo>
                      <a:pt x="39" y="0"/>
                    </a:moveTo>
                    <a:cubicBezTo>
                      <a:pt x="20" y="0"/>
                      <a:pt x="1" y="14"/>
                      <a:pt x="1" y="42"/>
                    </a:cubicBezTo>
                    <a:lnTo>
                      <a:pt x="1" y="951"/>
                    </a:lnTo>
                    <a:cubicBezTo>
                      <a:pt x="1" y="973"/>
                      <a:pt x="20" y="984"/>
                      <a:pt x="39" y="984"/>
                    </a:cubicBezTo>
                    <a:cubicBezTo>
                      <a:pt x="58" y="984"/>
                      <a:pt x="77" y="973"/>
                      <a:pt x="77" y="951"/>
                    </a:cubicBezTo>
                    <a:lnTo>
                      <a:pt x="77" y="42"/>
                    </a:lnTo>
                    <a:cubicBezTo>
                      <a:pt x="77" y="14"/>
                      <a:pt x="5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2733100" y="3760575"/>
                <a:ext cx="1950" cy="25650"/>
              </a:xfrm>
              <a:custGeom>
                <a:avLst/>
                <a:gdLst/>
                <a:ahLst/>
                <a:cxnLst/>
                <a:rect l="l" t="t" r="r" b="b"/>
                <a:pathLst>
                  <a:path w="78" h="1026" extrusionOk="0">
                    <a:moveTo>
                      <a:pt x="39" y="1"/>
                    </a:moveTo>
                    <a:cubicBezTo>
                      <a:pt x="20" y="1"/>
                      <a:pt x="0" y="15"/>
                      <a:pt x="0" y="42"/>
                    </a:cubicBezTo>
                    <a:lnTo>
                      <a:pt x="0" y="985"/>
                    </a:lnTo>
                    <a:cubicBezTo>
                      <a:pt x="0" y="1012"/>
                      <a:pt x="20" y="1026"/>
                      <a:pt x="39" y="1026"/>
                    </a:cubicBezTo>
                    <a:cubicBezTo>
                      <a:pt x="58" y="1026"/>
                      <a:pt x="78" y="1012"/>
                      <a:pt x="78" y="985"/>
                    </a:cubicBezTo>
                    <a:lnTo>
                      <a:pt x="78" y="42"/>
                    </a:lnTo>
                    <a:cubicBezTo>
                      <a:pt x="78" y="15"/>
                      <a:pt x="58"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2742975" y="3760575"/>
                <a:ext cx="1950" cy="25650"/>
              </a:xfrm>
              <a:custGeom>
                <a:avLst/>
                <a:gdLst/>
                <a:ahLst/>
                <a:cxnLst/>
                <a:rect l="l" t="t" r="r" b="b"/>
                <a:pathLst>
                  <a:path w="78" h="1026" extrusionOk="0">
                    <a:moveTo>
                      <a:pt x="39" y="1"/>
                    </a:moveTo>
                    <a:cubicBezTo>
                      <a:pt x="19" y="1"/>
                      <a:pt x="0" y="15"/>
                      <a:pt x="0" y="42"/>
                    </a:cubicBezTo>
                    <a:lnTo>
                      <a:pt x="0" y="985"/>
                    </a:lnTo>
                    <a:cubicBezTo>
                      <a:pt x="0" y="1012"/>
                      <a:pt x="19" y="1026"/>
                      <a:pt x="39" y="1026"/>
                    </a:cubicBezTo>
                    <a:cubicBezTo>
                      <a:pt x="58" y="1026"/>
                      <a:pt x="77" y="1012"/>
                      <a:pt x="77" y="985"/>
                    </a:cubicBezTo>
                    <a:lnTo>
                      <a:pt x="77" y="42"/>
                    </a:lnTo>
                    <a:cubicBezTo>
                      <a:pt x="77" y="15"/>
                      <a:pt x="58"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2752575" y="3760575"/>
                <a:ext cx="2225" cy="25650"/>
              </a:xfrm>
              <a:custGeom>
                <a:avLst/>
                <a:gdLst/>
                <a:ahLst/>
                <a:cxnLst/>
                <a:rect l="l" t="t" r="r" b="b"/>
                <a:pathLst>
                  <a:path w="89" h="1026" extrusionOk="0">
                    <a:moveTo>
                      <a:pt x="44" y="1"/>
                    </a:moveTo>
                    <a:cubicBezTo>
                      <a:pt x="22" y="1"/>
                      <a:pt x="0" y="15"/>
                      <a:pt x="0" y="42"/>
                    </a:cubicBezTo>
                    <a:lnTo>
                      <a:pt x="0" y="985"/>
                    </a:lnTo>
                    <a:cubicBezTo>
                      <a:pt x="0" y="1012"/>
                      <a:pt x="22" y="1026"/>
                      <a:pt x="44" y="1026"/>
                    </a:cubicBezTo>
                    <a:cubicBezTo>
                      <a:pt x="66" y="1026"/>
                      <a:pt x="88" y="1012"/>
                      <a:pt x="88" y="985"/>
                    </a:cubicBezTo>
                    <a:lnTo>
                      <a:pt x="88" y="42"/>
                    </a:lnTo>
                    <a:cubicBezTo>
                      <a:pt x="88" y="15"/>
                      <a:pt x="66" y="1"/>
                      <a:pt x="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2762450" y="3760575"/>
                <a:ext cx="1925" cy="25650"/>
              </a:xfrm>
              <a:custGeom>
                <a:avLst/>
                <a:gdLst/>
                <a:ahLst/>
                <a:cxnLst/>
                <a:rect l="l" t="t" r="r" b="b"/>
                <a:pathLst>
                  <a:path w="77" h="1026" extrusionOk="0">
                    <a:moveTo>
                      <a:pt x="38" y="1"/>
                    </a:moveTo>
                    <a:cubicBezTo>
                      <a:pt x="19" y="1"/>
                      <a:pt x="0" y="15"/>
                      <a:pt x="0" y="42"/>
                    </a:cubicBezTo>
                    <a:lnTo>
                      <a:pt x="0" y="985"/>
                    </a:lnTo>
                    <a:cubicBezTo>
                      <a:pt x="0" y="1012"/>
                      <a:pt x="19" y="1026"/>
                      <a:pt x="38" y="1026"/>
                    </a:cubicBezTo>
                    <a:cubicBezTo>
                      <a:pt x="57" y="1026"/>
                      <a:pt x="76" y="1012"/>
                      <a:pt x="76" y="985"/>
                    </a:cubicBezTo>
                    <a:lnTo>
                      <a:pt x="76" y="42"/>
                    </a:lnTo>
                    <a:cubicBezTo>
                      <a:pt x="76" y="15"/>
                      <a:pt x="57" y="1"/>
                      <a:pt x="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723225" y="3760575"/>
                <a:ext cx="1950" cy="24575"/>
              </a:xfrm>
              <a:custGeom>
                <a:avLst/>
                <a:gdLst/>
                <a:ahLst/>
                <a:cxnLst/>
                <a:rect l="l" t="t" r="r" b="b"/>
                <a:pathLst>
                  <a:path w="78" h="983" extrusionOk="0">
                    <a:moveTo>
                      <a:pt x="39" y="1"/>
                    </a:moveTo>
                    <a:cubicBezTo>
                      <a:pt x="20" y="1"/>
                      <a:pt x="1" y="15"/>
                      <a:pt x="1" y="42"/>
                    </a:cubicBezTo>
                    <a:lnTo>
                      <a:pt x="1" y="941"/>
                    </a:lnTo>
                    <a:cubicBezTo>
                      <a:pt x="1" y="968"/>
                      <a:pt x="20" y="982"/>
                      <a:pt x="39" y="982"/>
                    </a:cubicBezTo>
                    <a:cubicBezTo>
                      <a:pt x="59" y="982"/>
                      <a:pt x="78" y="968"/>
                      <a:pt x="78" y="941"/>
                    </a:cubicBezTo>
                    <a:lnTo>
                      <a:pt x="78" y="42"/>
                    </a:lnTo>
                    <a:cubicBezTo>
                      <a:pt x="78" y="15"/>
                      <a:pt x="59" y="1"/>
                      <a:pt x="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712550" y="3759700"/>
                <a:ext cx="120075" cy="1950"/>
              </a:xfrm>
              <a:custGeom>
                <a:avLst/>
                <a:gdLst/>
                <a:ahLst/>
                <a:cxnLst/>
                <a:rect l="l" t="t" r="r" b="b"/>
                <a:pathLst>
                  <a:path w="4803" h="78" extrusionOk="0">
                    <a:moveTo>
                      <a:pt x="55" y="0"/>
                    </a:moveTo>
                    <a:cubicBezTo>
                      <a:pt x="1" y="0"/>
                      <a:pt x="1" y="77"/>
                      <a:pt x="55" y="77"/>
                    </a:cubicBezTo>
                    <a:lnTo>
                      <a:pt x="4759" y="77"/>
                    </a:lnTo>
                    <a:cubicBezTo>
                      <a:pt x="4803" y="77"/>
                      <a:pt x="4803"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717750" y="3735025"/>
                <a:ext cx="103075" cy="2225"/>
              </a:xfrm>
              <a:custGeom>
                <a:avLst/>
                <a:gdLst/>
                <a:ahLst/>
                <a:cxnLst/>
                <a:rect l="l" t="t" r="r" b="b"/>
                <a:pathLst>
                  <a:path w="4123" h="89" extrusionOk="0">
                    <a:moveTo>
                      <a:pt x="56" y="0"/>
                    </a:moveTo>
                    <a:cubicBezTo>
                      <a:pt x="0" y="0"/>
                      <a:pt x="0" y="88"/>
                      <a:pt x="56" y="88"/>
                    </a:cubicBezTo>
                    <a:lnTo>
                      <a:pt x="4069" y="88"/>
                    </a:lnTo>
                    <a:cubicBezTo>
                      <a:pt x="4123" y="88"/>
                      <a:pt x="4123" y="0"/>
                      <a:pt x="4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2895100" y="3673625"/>
                <a:ext cx="1925" cy="31200"/>
              </a:xfrm>
              <a:custGeom>
                <a:avLst/>
                <a:gdLst/>
                <a:ahLst/>
                <a:cxnLst/>
                <a:rect l="l" t="t" r="r" b="b"/>
                <a:pathLst>
                  <a:path w="77" h="1248" extrusionOk="0">
                    <a:moveTo>
                      <a:pt x="39" y="1"/>
                    </a:moveTo>
                    <a:cubicBezTo>
                      <a:pt x="20" y="1"/>
                      <a:pt x="1" y="12"/>
                      <a:pt x="1" y="34"/>
                    </a:cubicBezTo>
                    <a:lnTo>
                      <a:pt x="1" y="1206"/>
                    </a:lnTo>
                    <a:cubicBezTo>
                      <a:pt x="1" y="1234"/>
                      <a:pt x="20" y="1248"/>
                      <a:pt x="39" y="1248"/>
                    </a:cubicBezTo>
                    <a:cubicBezTo>
                      <a:pt x="58" y="1248"/>
                      <a:pt x="77" y="1234"/>
                      <a:pt x="77" y="1206"/>
                    </a:cubicBezTo>
                    <a:lnTo>
                      <a:pt x="77" y="34"/>
                    </a:lnTo>
                    <a:cubicBezTo>
                      <a:pt x="77" y="12"/>
                      <a:pt x="58"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2837000" y="3734750"/>
                <a:ext cx="89925" cy="55950"/>
              </a:xfrm>
              <a:custGeom>
                <a:avLst/>
                <a:gdLst/>
                <a:ahLst/>
                <a:cxnLst/>
                <a:rect l="l" t="t" r="r" b="b"/>
                <a:pathLst>
                  <a:path w="3597" h="2238" extrusionOk="0">
                    <a:moveTo>
                      <a:pt x="0" y="1"/>
                    </a:moveTo>
                    <a:lnTo>
                      <a:pt x="0" y="2237"/>
                    </a:lnTo>
                    <a:lnTo>
                      <a:pt x="3409" y="2237"/>
                    </a:lnTo>
                    <a:lnTo>
                      <a:pt x="3596" y="1075"/>
                    </a:lnTo>
                    <a:lnTo>
                      <a:pt x="3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850150" y="3712550"/>
                <a:ext cx="60875" cy="22225"/>
              </a:xfrm>
              <a:custGeom>
                <a:avLst/>
                <a:gdLst/>
                <a:ahLst/>
                <a:cxnLst/>
                <a:rect l="l" t="t" r="r" b="b"/>
                <a:pathLst>
                  <a:path w="2435" h="889" extrusionOk="0">
                    <a:moveTo>
                      <a:pt x="0" y="0"/>
                    </a:moveTo>
                    <a:lnTo>
                      <a:pt x="0" y="889"/>
                    </a:lnTo>
                    <a:lnTo>
                      <a:pt x="2423" y="889"/>
                    </a:lnTo>
                    <a:lnTo>
                      <a:pt x="2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889325" y="3699125"/>
                <a:ext cx="13750" cy="14550"/>
              </a:xfrm>
              <a:custGeom>
                <a:avLst/>
                <a:gdLst/>
                <a:ahLst/>
                <a:cxnLst/>
                <a:rect l="l" t="t" r="r" b="b"/>
                <a:pathLst>
                  <a:path w="550" h="582" extrusionOk="0">
                    <a:moveTo>
                      <a:pt x="1" y="0"/>
                    </a:moveTo>
                    <a:lnTo>
                      <a:pt x="1" y="581"/>
                    </a:lnTo>
                    <a:lnTo>
                      <a:pt x="549" y="581"/>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850150" y="3711725"/>
                <a:ext cx="61975" cy="2225"/>
              </a:xfrm>
              <a:custGeom>
                <a:avLst/>
                <a:gdLst/>
                <a:ahLst/>
                <a:cxnLst/>
                <a:rect l="l" t="t" r="r" b="b"/>
                <a:pathLst>
                  <a:path w="2479" h="89" extrusionOk="0">
                    <a:moveTo>
                      <a:pt x="44" y="1"/>
                    </a:moveTo>
                    <a:cubicBezTo>
                      <a:pt x="0" y="1"/>
                      <a:pt x="0" y="89"/>
                      <a:pt x="44" y="89"/>
                    </a:cubicBezTo>
                    <a:lnTo>
                      <a:pt x="2423" y="89"/>
                    </a:lnTo>
                    <a:cubicBezTo>
                      <a:pt x="2478" y="89"/>
                      <a:pt x="2478" y="1"/>
                      <a:pt x="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674725" y="3761625"/>
                <a:ext cx="265075" cy="47700"/>
              </a:xfrm>
              <a:custGeom>
                <a:avLst/>
                <a:gdLst/>
                <a:ahLst/>
                <a:cxnLst/>
                <a:rect l="l" t="t" r="r" b="b"/>
                <a:pathLst>
                  <a:path w="10603" h="1908" extrusionOk="0">
                    <a:moveTo>
                      <a:pt x="8080" y="0"/>
                    </a:moveTo>
                    <a:lnTo>
                      <a:pt x="7269" y="954"/>
                    </a:lnTo>
                    <a:lnTo>
                      <a:pt x="1711" y="954"/>
                    </a:lnTo>
                    <a:lnTo>
                      <a:pt x="1458" y="515"/>
                    </a:lnTo>
                    <a:cubicBezTo>
                      <a:pt x="1360" y="340"/>
                      <a:pt x="1173" y="220"/>
                      <a:pt x="965" y="220"/>
                    </a:cubicBezTo>
                    <a:lnTo>
                      <a:pt x="1" y="220"/>
                    </a:lnTo>
                    <a:lnTo>
                      <a:pt x="866" y="1908"/>
                    </a:lnTo>
                    <a:lnTo>
                      <a:pt x="9681" y="1908"/>
                    </a:lnTo>
                    <a:cubicBezTo>
                      <a:pt x="10263" y="1655"/>
                      <a:pt x="10602"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2893450" y="3773400"/>
                <a:ext cx="18925" cy="18950"/>
              </a:xfrm>
              <a:custGeom>
                <a:avLst/>
                <a:gdLst/>
                <a:ahLst/>
                <a:cxnLst/>
                <a:rect l="l" t="t" r="r" b="b"/>
                <a:pathLst>
                  <a:path w="757" h="758" extrusionOk="0">
                    <a:moveTo>
                      <a:pt x="384" y="0"/>
                    </a:moveTo>
                    <a:cubicBezTo>
                      <a:pt x="176" y="0"/>
                      <a:pt x="1" y="176"/>
                      <a:pt x="1" y="384"/>
                    </a:cubicBezTo>
                    <a:cubicBezTo>
                      <a:pt x="1" y="592"/>
                      <a:pt x="176" y="757"/>
                      <a:pt x="384" y="757"/>
                    </a:cubicBezTo>
                    <a:cubicBezTo>
                      <a:pt x="593" y="757"/>
                      <a:pt x="757" y="592"/>
                      <a:pt x="757" y="384"/>
                    </a:cubicBezTo>
                    <a:cubicBezTo>
                      <a:pt x="757" y="176"/>
                      <a:pt x="593"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2835600" y="3733100"/>
                <a:ext cx="92125" cy="2225"/>
              </a:xfrm>
              <a:custGeom>
                <a:avLst/>
                <a:gdLst/>
                <a:ahLst/>
                <a:cxnLst/>
                <a:rect l="l" t="t" r="r" b="b"/>
                <a:pathLst>
                  <a:path w="3685" h="89" extrusionOk="0">
                    <a:moveTo>
                      <a:pt x="56" y="1"/>
                    </a:moveTo>
                    <a:cubicBezTo>
                      <a:pt x="1" y="1"/>
                      <a:pt x="1" y="89"/>
                      <a:pt x="56" y="89"/>
                    </a:cubicBezTo>
                    <a:lnTo>
                      <a:pt x="3630" y="89"/>
                    </a:lnTo>
                    <a:cubicBezTo>
                      <a:pt x="3685" y="89"/>
                      <a:pt x="3685" y="1"/>
                      <a:pt x="3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2866600" y="3719675"/>
                <a:ext cx="4675" cy="4700"/>
              </a:xfrm>
              <a:custGeom>
                <a:avLst/>
                <a:gdLst/>
                <a:ahLst/>
                <a:cxnLst/>
                <a:rect l="l" t="t" r="r" b="b"/>
                <a:pathLst>
                  <a:path w="187" h="188" extrusionOk="0">
                    <a:moveTo>
                      <a:pt x="0" y="0"/>
                    </a:moveTo>
                    <a:lnTo>
                      <a:pt x="0" y="187"/>
                    </a:lnTo>
                    <a:lnTo>
                      <a:pt x="186" y="187"/>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2861925" y="3744900"/>
                <a:ext cx="4950" cy="4950"/>
              </a:xfrm>
              <a:custGeom>
                <a:avLst/>
                <a:gdLst/>
                <a:ahLst/>
                <a:cxnLst/>
                <a:rect l="l" t="t" r="r" b="b"/>
                <a:pathLst>
                  <a:path w="198" h="198" extrusionOk="0">
                    <a:moveTo>
                      <a:pt x="0" y="0"/>
                    </a:moveTo>
                    <a:lnTo>
                      <a:pt x="0" y="197"/>
                    </a:lnTo>
                    <a:lnTo>
                      <a:pt x="198" y="197"/>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2869050" y="3744900"/>
                <a:ext cx="4700" cy="4950"/>
              </a:xfrm>
              <a:custGeom>
                <a:avLst/>
                <a:gdLst/>
                <a:ahLst/>
                <a:cxnLst/>
                <a:rect l="l" t="t" r="r" b="b"/>
                <a:pathLst>
                  <a:path w="188" h="198" extrusionOk="0">
                    <a:moveTo>
                      <a:pt x="1" y="0"/>
                    </a:moveTo>
                    <a:lnTo>
                      <a:pt x="1" y="197"/>
                    </a:lnTo>
                    <a:lnTo>
                      <a:pt x="187" y="197"/>
                    </a:lnTo>
                    <a:lnTo>
                      <a:pt x="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2876175" y="3744900"/>
                <a:ext cx="4700" cy="4950"/>
              </a:xfrm>
              <a:custGeom>
                <a:avLst/>
                <a:gdLst/>
                <a:ahLst/>
                <a:cxnLst/>
                <a:rect l="l" t="t" r="r" b="b"/>
                <a:pathLst>
                  <a:path w="188" h="198" extrusionOk="0">
                    <a:moveTo>
                      <a:pt x="1" y="0"/>
                    </a:moveTo>
                    <a:lnTo>
                      <a:pt x="1" y="197"/>
                    </a:lnTo>
                    <a:lnTo>
                      <a:pt x="187" y="197"/>
                    </a:lnTo>
                    <a:lnTo>
                      <a:pt x="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2883300" y="3744900"/>
                <a:ext cx="4700" cy="4950"/>
              </a:xfrm>
              <a:custGeom>
                <a:avLst/>
                <a:gdLst/>
                <a:ahLst/>
                <a:cxnLst/>
                <a:rect l="l" t="t" r="r" b="b"/>
                <a:pathLst>
                  <a:path w="188" h="198" extrusionOk="0">
                    <a:moveTo>
                      <a:pt x="1" y="0"/>
                    </a:moveTo>
                    <a:lnTo>
                      <a:pt x="1" y="197"/>
                    </a:lnTo>
                    <a:lnTo>
                      <a:pt x="187" y="197"/>
                    </a:lnTo>
                    <a:lnTo>
                      <a:pt x="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890425" y="3744900"/>
                <a:ext cx="4700" cy="4950"/>
              </a:xfrm>
              <a:custGeom>
                <a:avLst/>
                <a:gdLst/>
                <a:ahLst/>
                <a:cxnLst/>
                <a:rect l="l" t="t" r="r" b="b"/>
                <a:pathLst>
                  <a:path w="188" h="198" extrusionOk="0">
                    <a:moveTo>
                      <a:pt x="1" y="0"/>
                    </a:moveTo>
                    <a:lnTo>
                      <a:pt x="1" y="197"/>
                    </a:lnTo>
                    <a:lnTo>
                      <a:pt x="188" y="19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2897550" y="3744900"/>
                <a:ext cx="4700" cy="4950"/>
              </a:xfrm>
              <a:custGeom>
                <a:avLst/>
                <a:gdLst/>
                <a:ahLst/>
                <a:cxnLst/>
                <a:rect l="l" t="t" r="r" b="b"/>
                <a:pathLst>
                  <a:path w="188" h="198" extrusionOk="0">
                    <a:moveTo>
                      <a:pt x="1" y="0"/>
                    </a:moveTo>
                    <a:lnTo>
                      <a:pt x="1" y="197"/>
                    </a:lnTo>
                    <a:lnTo>
                      <a:pt x="188" y="19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2904425" y="3744900"/>
                <a:ext cx="4950" cy="4950"/>
              </a:xfrm>
              <a:custGeom>
                <a:avLst/>
                <a:gdLst/>
                <a:ahLst/>
                <a:cxnLst/>
                <a:rect l="l" t="t" r="r" b="b"/>
                <a:pathLst>
                  <a:path w="198" h="198" extrusionOk="0">
                    <a:moveTo>
                      <a:pt x="0" y="0"/>
                    </a:moveTo>
                    <a:lnTo>
                      <a:pt x="0" y="197"/>
                    </a:lnTo>
                    <a:lnTo>
                      <a:pt x="198" y="197"/>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2911550" y="3744900"/>
                <a:ext cx="4950" cy="4950"/>
              </a:xfrm>
              <a:custGeom>
                <a:avLst/>
                <a:gdLst/>
                <a:ahLst/>
                <a:cxnLst/>
                <a:rect l="l" t="t" r="r" b="b"/>
                <a:pathLst>
                  <a:path w="198" h="198" extrusionOk="0">
                    <a:moveTo>
                      <a:pt x="0" y="0"/>
                    </a:moveTo>
                    <a:lnTo>
                      <a:pt x="0" y="197"/>
                    </a:lnTo>
                    <a:lnTo>
                      <a:pt x="198" y="197"/>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2918675" y="3744900"/>
                <a:ext cx="4950" cy="4950"/>
              </a:xfrm>
              <a:custGeom>
                <a:avLst/>
                <a:gdLst/>
                <a:ahLst/>
                <a:cxnLst/>
                <a:rect l="l" t="t" r="r" b="b"/>
                <a:pathLst>
                  <a:path w="198" h="198" extrusionOk="0">
                    <a:moveTo>
                      <a:pt x="0" y="0"/>
                    </a:moveTo>
                    <a:lnTo>
                      <a:pt x="0" y="197"/>
                    </a:lnTo>
                    <a:lnTo>
                      <a:pt x="198" y="197"/>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2896450" y="3719675"/>
                <a:ext cx="4975" cy="4700"/>
              </a:xfrm>
              <a:custGeom>
                <a:avLst/>
                <a:gdLst/>
                <a:ahLst/>
                <a:cxnLst/>
                <a:rect l="l" t="t" r="r" b="b"/>
                <a:pathLst>
                  <a:path w="199" h="188" extrusionOk="0">
                    <a:moveTo>
                      <a:pt x="1" y="0"/>
                    </a:moveTo>
                    <a:lnTo>
                      <a:pt x="1" y="187"/>
                    </a:lnTo>
                    <a:lnTo>
                      <a:pt x="198" y="187"/>
                    </a:lnTo>
                    <a:lnTo>
                      <a:pt x="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2874525" y="3719675"/>
                <a:ext cx="19500" cy="4700"/>
              </a:xfrm>
              <a:custGeom>
                <a:avLst/>
                <a:gdLst/>
                <a:ahLst/>
                <a:cxnLst/>
                <a:rect l="l" t="t" r="r" b="b"/>
                <a:pathLst>
                  <a:path w="780" h="188" extrusionOk="0">
                    <a:moveTo>
                      <a:pt x="1" y="0"/>
                    </a:moveTo>
                    <a:lnTo>
                      <a:pt x="1" y="187"/>
                    </a:lnTo>
                    <a:lnTo>
                      <a:pt x="780" y="187"/>
                    </a:lnTo>
                    <a:lnTo>
                      <a:pt x="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2627025" y="3799450"/>
                <a:ext cx="254100" cy="123900"/>
              </a:xfrm>
              <a:custGeom>
                <a:avLst/>
                <a:gdLst/>
                <a:ahLst/>
                <a:cxnLst/>
                <a:rect l="l" t="t" r="r" b="b"/>
                <a:pathLst>
                  <a:path w="10164" h="4956" extrusionOk="0">
                    <a:moveTo>
                      <a:pt x="3816" y="0"/>
                    </a:moveTo>
                    <a:cubicBezTo>
                      <a:pt x="2413" y="0"/>
                      <a:pt x="1" y="3004"/>
                      <a:pt x="1" y="3004"/>
                    </a:cubicBezTo>
                    <a:cubicBezTo>
                      <a:pt x="549" y="4145"/>
                      <a:pt x="3312" y="4956"/>
                      <a:pt x="3312" y="4956"/>
                    </a:cubicBezTo>
                    <a:lnTo>
                      <a:pt x="4704" y="2971"/>
                    </a:lnTo>
                    <a:lnTo>
                      <a:pt x="7149" y="1711"/>
                    </a:lnTo>
                    <a:cubicBezTo>
                      <a:pt x="7149" y="1711"/>
                      <a:pt x="7273" y="1723"/>
                      <a:pt x="7481" y="1723"/>
                    </a:cubicBezTo>
                    <a:cubicBezTo>
                      <a:pt x="7887" y="1723"/>
                      <a:pt x="8617" y="1675"/>
                      <a:pt x="9386" y="1392"/>
                    </a:cubicBezTo>
                    <a:cubicBezTo>
                      <a:pt x="9846" y="1228"/>
                      <a:pt x="10010" y="1085"/>
                      <a:pt x="10076" y="888"/>
                    </a:cubicBezTo>
                    <a:cubicBezTo>
                      <a:pt x="10164" y="614"/>
                      <a:pt x="9978" y="208"/>
                      <a:pt x="9682" y="198"/>
                    </a:cubicBezTo>
                    <a:cubicBezTo>
                      <a:pt x="8607" y="154"/>
                      <a:pt x="5011" y="0"/>
                      <a:pt x="3816" y="0"/>
                    </a:cubicBezTo>
                    <a:close/>
                  </a:path>
                </a:pathLst>
              </a:custGeom>
              <a:solidFill>
                <a:srgbClr val="EE9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2734750" y="3807125"/>
                <a:ext cx="197925" cy="66900"/>
              </a:xfrm>
              <a:custGeom>
                <a:avLst/>
                <a:gdLst/>
                <a:ahLst/>
                <a:cxnLst/>
                <a:rect l="l" t="t" r="r" b="b"/>
                <a:pathLst>
                  <a:path w="7917" h="2676" extrusionOk="0">
                    <a:moveTo>
                      <a:pt x="4858" y="0"/>
                    </a:moveTo>
                    <a:lnTo>
                      <a:pt x="0" y="2675"/>
                    </a:lnTo>
                    <a:cubicBezTo>
                      <a:pt x="2368" y="2489"/>
                      <a:pt x="4748" y="2247"/>
                      <a:pt x="7007" y="1480"/>
                    </a:cubicBezTo>
                    <a:cubicBezTo>
                      <a:pt x="7226" y="1404"/>
                      <a:pt x="7456" y="1316"/>
                      <a:pt x="7631" y="1151"/>
                    </a:cubicBezTo>
                    <a:cubicBezTo>
                      <a:pt x="7806" y="997"/>
                      <a:pt x="7916" y="734"/>
                      <a:pt x="7828" y="515"/>
                    </a:cubicBezTo>
                    <a:cubicBezTo>
                      <a:pt x="7774" y="340"/>
                      <a:pt x="7609" y="220"/>
                      <a:pt x="7434" y="154"/>
                    </a:cubicBezTo>
                    <a:cubicBezTo>
                      <a:pt x="7258" y="98"/>
                      <a:pt x="7072" y="88"/>
                      <a:pt x="6897" y="77"/>
                    </a:cubicBezTo>
                    <a:cubicBezTo>
                      <a:pt x="6217" y="55"/>
                      <a:pt x="5537" y="22"/>
                      <a:pt x="4858" y="0"/>
                    </a:cubicBezTo>
                    <a:close/>
                  </a:path>
                </a:pathLst>
              </a:custGeom>
              <a:solidFill>
                <a:srgbClr val="EE9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2903575" y="3821075"/>
                <a:ext cx="27175" cy="23625"/>
              </a:xfrm>
              <a:custGeom>
                <a:avLst/>
                <a:gdLst/>
                <a:ahLst/>
                <a:cxnLst/>
                <a:rect l="l" t="t" r="r" b="b"/>
                <a:pathLst>
                  <a:path w="1087" h="945" extrusionOk="0">
                    <a:moveTo>
                      <a:pt x="1032" y="1"/>
                    </a:moveTo>
                    <a:cubicBezTo>
                      <a:pt x="659" y="12"/>
                      <a:pt x="220" y="198"/>
                      <a:pt x="67" y="561"/>
                    </a:cubicBezTo>
                    <a:cubicBezTo>
                      <a:pt x="23" y="670"/>
                      <a:pt x="1" y="790"/>
                      <a:pt x="12" y="911"/>
                    </a:cubicBezTo>
                    <a:cubicBezTo>
                      <a:pt x="18" y="933"/>
                      <a:pt x="40" y="944"/>
                      <a:pt x="60" y="944"/>
                    </a:cubicBezTo>
                    <a:cubicBezTo>
                      <a:pt x="81" y="944"/>
                      <a:pt x="100" y="933"/>
                      <a:pt x="100" y="911"/>
                    </a:cubicBezTo>
                    <a:cubicBezTo>
                      <a:pt x="45" y="396"/>
                      <a:pt x="582" y="100"/>
                      <a:pt x="1032" y="89"/>
                    </a:cubicBezTo>
                    <a:cubicBezTo>
                      <a:pt x="1087" y="89"/>
                      <a:pt x="1087" y="1"/>
                      <a:pt x="1032" y="1"/>
                    </a:cubicBezTo>
                    <a:close/>
                  </a:path>
                </a:pathLst>
              </a:custGeom>
              <a:solidFill>
                <a:srgbClr val="CD6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2795575" y="3801600"/>
                <a:ext cx="85850" cy="49300"/>
              </a:xfrm>
              <a:custGeom>
                <a:avLst/>
                <a:gdLst/>
                <a:ahLst/>
                <a:cxnLst/>
                <a:rect l="l" t="t" r="r" b="b"/>
                <a:pathLst>
                  <a:path w="3434" h="1972" extrusionOk="0">
                    <a:moveTo>
                      <a:pt x="1156" y="1"/>
                    </a:moveTo>
                    <a:cubicBezTo>
                      <a:pt x="1120" y="1"/>
                      <a:pt x="1122" y="78"/>
                      <a:pt x="1163" y="78"/>
                    </a:cubicBezTo>
                    <a:cubicBezTo>
                      <a:pt x="1712" y="100"/>
                      <a:pt x="2249" y="122"/>
                      <a:pt x="2786" y="134"/>
                    </a:cubicBezTo>
                    <a:cubicBezTo>
                      <a:pt x="2951" y="144"/>
                      <a:pt x="3126" y="177"/>
                      <a:pt x="3236" y="309"/>
                    </a:cubicBezTo>
                    <a:cubicBezTo>
                      <a:pt x="3378" y="484"/>
                      <a:pt x="3346" y="736"/>
                      <a:pt x="3236" y="923"/>
                    </a:cubicBezTo>
                    <a:cubicBezTo>
                      <a:pt x="3104" y="1153"/>
                      <a:pt x="2786" y="1230"/>
                      <a:pt x="2545" y="1306"/>
                    </a:cubicBezTo>
                    <a:cubicBezTo>
                      <a:pt x="2216" y="1394"/>
                      <a:pt x="1876" y="1471"/>
                      <a:pt x="1526" y="1515"/>
                    </a:cubicBezTo>
                    <a:cubicBezTo>
                      <a:pt x="1141" y="1569"/>
                      <a:pt x="747" y="1569"/>
                      <a:pt x="352" y="1603"/>
                    </a:cubicBezTo>
                    <a:cubicBezTo>
                      <a:pt x="337" y="1603"/>
                      <a:pt x="317" y="1601"/>
                      <a:pt x="296" y="1601"/>
                    </a:cubicBezTo>
                    <a:cubicBezTo>
                      <a:pt x="255" y="1601"/>
                      <a:pt x="209" y="1606"/>
                      <a:pt x="188" y="1635"/>
                    </a:cubicBezTo>
                    <a:cubicBezTo>
                      <a:pt x="166" y="1657"/>
                      <a:pt x="155" y="1679"/>
                      <a:pt x="144" y="1701"/>
                    </a:cubicBezTo>
                    <a:cubicBezTo>
                      <a:pt x="100" y="1778"/>
                      <a:pt x="67" y="1844"/>
                      <a:pt x="23" y="1910"/>
                    </a:cubicBezTo>
                    <a:cubicBezTo>
                      <a:pt x="0" y="1941"/>
                      <a:pt x="32" y="1972"/>
                      <a:pt x="60" y="1972"/>
                    </a:cubicBezTo>
                    <a:cubicBezTo>
                      <a:pt x="71" y="1972"/>
                      <a:pt x="83" y="1966"/>
                      <a:pt x="89" y="1954"/>
                    </a:cubicBezTo>
                    <a:cubicBezTo>
                      <a:pt x="140" y="1862"/>
                      <a:pt x="190" y="1780"/>
                      <a:pt x="241" y="1699"/>
                    </a:cubicBezTo>
                    <a:lnTo>
                      <a:pt x="241" y="1699"/>
                    </a:lnTo>
                    <a:cubicBezTo>
                      <a:pt x="564" y="1668"/>
                      <a:pt x="897" y="1657"/>
                      <a:pt x="1229" y="1635"/>
                    </a:cubicBezTo>
                    <a:cubicBezTo>
                      <a:pt x="1558" y="1603"/>
                      <a:pt x="1876" y="1559"/>
                      <a:pt x="2194" y="1482"/>
                    </a:cubicBezTo>
                    <a:cubicBezTo>
                      <a:pt x="2501" y="1405"/>
                      <a:pt x="2819" y="1328"/>
                      <a:pt x="3082" y="1175"/>
                    </a:cubicBezTo>
                    <a:cubicBezTo>
                      <a:pt x="3246" y="1087"/>
                      <a:pt x="3346" y="945"/>
                      <a:pt x="3389" y="758"/>
                    </a:cubicBezTo>
                    <a:cubicBezTo>
                      <a:pt x="3433" y="572"/>
                      <a:pt x="3400" y="353"/>
                      <a:pt x="3258" y="210"/>
                    </a:cubicBezTo>
                    <a:cubicBezTo>
                      <a:pt x="3137" y="100"/>
                      <a:pt x="2973" y="68"/>
                      <a:pt x="2808" y="56"/>
                    </a:cubicBezTo>
                    <a:cubicBezTo>
                      <a:pt x="2534" y="46"/>
                      <a:pt x="2249" y="34"/>
                      <a:pt x="1964" y="24"/>
                    </a:cubicBezTo>
                    <a:cubicBezTo>
                      <a:pt x="1701" y="12"/>
                      <a:pt x="1438" y="12"/>
                      <a:pt x="1163" y="2"/>
                    </a:cubicBezTo>
                    <a:cubicBezTo>
                      <a:pt x="1161" y="1"/>
                      <a:pt x="1158" y="1"/>
                      <a:pt x="1156" y="1"/>
                    </a:cubicBezTo>
                    <a:close/>
                  </a:path>
                </a:pathLst>
              </a:custGeom>
              <a:solidFill>
                <a:srgbClr val="CD6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2850400" y="3811625"/>
                <a:ext cx="29925" cy="23650"/>
              </a:xfrm>
              <a:custGeom>
                <a:avLst/>
                <a:gdLst/>
                <a:ahLst/>
                <a:cxnLst/>
                <a:rect l="l" t="t" r="r" b="b"/>
                <a:pathLst>
                  <a:path w="1197" h="946" extrusionOk="0">
                    <a:moveTo>
                      <a:pt x="990" y="0"/>
                    </a:moveTo>
                    <a:cubicBezTo>
                      <a:pt x="743" y="0"/>
                      <a:pt x="499" y="51"/>
                      <a:pt x="308" y="215"/>
                    </a:cubicBezTo>
                    <a:cubicBezTo>
                      <a:pt x="100" y="379"/>
                      <a:pt x="1" y="686"/>
                      <a:pt x="144" y="927"/>
                    </a:cubicBezTo>
                    <a:cubicBezTo>
                      <a:pt x="150" y="940"/>
                      <a:pt x="161" y="945"/>
                      <a:pt x="173" y="945"/>
                    </a:cubicBezTo>
                    <a:cubicBezTo>
                      <a:pt x="202" y="945"/>
                      <a:pt x="236" y="914"/>
                      <a:pt x="220" y="883"/>
                    </a:cubicBezTo>
                    <a:cubicBezTo>
                      <a:pt x="89" y="664"/>
                      <a:pt x="198" y="390"/>
                      <a:pt x="385" y="247"/>
                    </a:cubicBezTo>
                    <a:cubicBezTo>
                      <a:pt x="560" y="117"/>
                      <a:pt x="769" y="76"/>
                      <a:pt x="980" y="76"/>
                    </a:cubicBezTo>
                    <a:cubicBezTo>
                      <a:pt x="1034" y="76"/>
                      <a:pt x="1088" y="79"/>
                      <a:pt x="1141" y="83"/>
                    </a:cubicBezTo>
                    <a:cubicBezTo>
                      <a:pt x="1144" y="84"/>
                      <a:pt x="1147" y="84"/>
                      <a:pt x="1150" y="84"/>
                    </a:cubicBezTo>
                    <a:cubicBezTo>
                      <a:pt x="1196" y="84"/>
                      <a:pt x="1193" y="6"/>
                      <a:pt x="1141" y="6"/>
                    </a:cubicBezTo>
                    <a:cubicBezTo>
                      <a:pt x="1091" y="2"/>
                      <a:pt x="1040" y="0"/>
                      <a:pt x="990" y="0"/>
                    </a:cubicBezTo>
                    <a:close/>
                  </a:path>
                </a:pathLst>
              </a:custGeom>
              <a:solidFill>
                <a:srgbClr val="CD6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2738575" y="3863525"/>
                <a:ext cx="7450" cy="10325"/>
              </a:xfrm>
              <a:custGeom>
                <a:avLst/>
                <a:gdLst/>
                <a:ahLst/>
                <a:cxnLst/>
                <a:rect l="l" t="t" r="r" b="b"/>
                <a:pathLst>
                  <a:path w="298" h="413" extrusionOk="0">
                    <a:moveTo>
                      <a:pt x="48" y="1"/>
                    </a:moveTo>
                    <a:cubicBezTo>
                      <a:pt x="38" y="1"/>
                      <a:pt x="25" y="7"/>
                      <a:pt x="12" y="13"/>
                    </a:cubicBezTo>
                    <a:cubicBezTo>
                      <a:pt x="1" y="35"/>
                      <a:pt x="1" y="57"/>
                      <a:pt x="12" y="69"/>
                    </a:cubicBezTo>
                    <a:cubicBezTo>
                      <a:pt x="88" y="167"/>
                      <a:pt x="154" y="276"/>
                      <a:pt x="209" y="397"/>
                    </a:cubicBezTo>
                    <a:cubicBezTo>
                      <a:pt x="217" y="405"/>
                      <a:pt x="236" y="413"/>
                      <a:pt x="250" y="413"/>
                    </a:cubicBezTo>
                    <a:cubicBezTo>
                      <a:pt x="256" y="413"/>
                      <a:pt x="261" y="411"/>
                      <a:pt x="264" y="408"/>
                    </a:cubicBezTo>
                    <a:cubicBezTo>
                      <a:pt x="286" y="397"/>
                      <a:pt x="297" y="376"/>
                      <a:pt x="286" y="354"/>
                    </a:cubicBezTo>
                    <a:cubicBezTo>
                      <a:pt x="231" y="233"/>
                      <a:pt x="154" y="123"/>
                      <a:pt x="67" y="13"/>
                    </a:cubicBezTo>
                    <a:cubicBezTo>
                      <a:pt x="62" y="4"/>
                      <a:pt x="56" y="1"/>
                      <a:pt x="48" y="1"/>
                    </a:cubicBezTo>
                    <a:close/>
                  </a:path>
                </a:pathLst>
              </a:custGeom>
              <a:solidFill>
                <a:srgbClr val="CD6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2507525" y="3824375"/>
                <a:ext cx="232175" cy="191475"/>
              </a:xfrm>
              <a:custGeom>
                <a:avLst/>
                <a:gdLst/>
                <a:ahLst/>
                <a:cxnLst/>
                <a:rect l="l" t="t" r="r" b="b"/>
                <a:pathLst>
                  <a:path w="9287" h="7659" extrusionOk="0">
                    <a:moveTo>
                      <a:pt x="5910" y="1"/>
                    </a:moveTo>
                    <a:lnTo>
                      <a:pt x="1" y="7653"/>
                    </a:lnTo>
                    <a:cubicBezTo>
                      <a:pt x="59" y="7657"/>
                      <a:pt x="744" y="7658"/>
                      <a:pt x="1631" y="7658"/>
                    </a:cubicBezTo>
                    <a:cubicBezTo>
                      <a:pt x="3404" y="7658"/>
                      <a:pt x="5987" y="7653"/>
                      <a:pt x="5987" y="7653"/>
                    </a:cubicBezTo>
                    <a:lnTo>
                      <a:pt x="9287" y="2851"/>
                    </a:lnTo>
                    <a:lnTo>
                      <a:pt x="5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2557125" y="3949975"/>
                <a:ext cx="105175" cy="60300"/>
              </a:xfrm>
              <a:custGeom>
                <a:avLst/>
                <a:gdLst/>
                <a:ahLst/>
                <a:cxnLst/>
                <a:rect l="l" t="t" r="r" b="b"/>
                <a:pathLst>
                  <a:path w="4207" h="2412" extrusionOk="0">
                    <a:moveTo>
                      <a:pt x="832" y="1"/>
                    </a:moveTo>
                    <a:cubicBezTo>
                      <a:pt x="573" y="1"/>
                      <a:pt x="314" y="15"/>
                      <a:pt x="56" y="42"/>
                    </a:cubicBezTo>
                    <a:cubicBezTo>
                      <a:pt x="4" y="42"/>
                      <a:pt x="1" y="120"/>
                      <a:pt x="47" y="120"/>
                    </a:cubicBezTo>
                    <a:cubicBezTo>
                      <a:pt x="50" y="120"/>
                      <a:pt x="53" y="120"/>
                      <a:pt x="56" y="119"/>
                    </a:cubicBezTo>
                    <a:cubicBezTo>
                      <a:pt x="308" y="96"/>
                      <a:pt x="564" y="81"/>
                      <a:pt x="821" y="81"/>
                    </a:cubicBezTo>
                    <a:cubicBezTo>
                      <a:pt x="1289" y="81"/>
                      <a:pt x="1758" y="131"/>
                      <a:pt x="2205" y="272"/>
                    </a:cubicBezTo>
                    <a:cubicBezTo>
                      <a:pt x="2841" y="458"/>
                      <a:pt x="3367" y="865"/>
                      <a:pt x="3740" y="1423"/>
                    </a:cubicBezTo>
                    <a:cubicBezTo>
                      <a:pt x="3926" y="1708"/>
                      <a:pt x="4069" y="2037"/>
                      <a:pt x="4123" y="2388"/>
                    </a:cubicBezTo>
                    <a:cubicBezTo>
                      <a:pt x="4127" y="2405"/>
                      <a:pt x="4141" y="2412"/>
                      <a:pt x="4156" y="2412"/>
                    </a:cubicBezTo>
                    <a:cubicBezTo>
                      <a:pt x="4180" y="2412"/>
                      <a:pt x="4207" y="2393"/>
                      <a:pt x="4200" y="2366"/>
                    </a:cubicBezTo>
                    <a:cubicBezTo>
                      <a:pt x="4113" y="1730"/>
                      <a:pt x="3718" y="1150"/>
                      <a:pt x="3235" y="733"/>
                    </a:cubicBezTo>
                    <a:cubicBezTo>
                      <a:pt x="2698" y="283"/>
                      <a:pt x="2029" y="86"/>
                      <a:pt x="1338" y="20"/>
                    </a:cubicBezTo>
                    <a:cubicBezTo>
                      <a:pt x="1170" y="7"/>
                      <a:pt x="1001"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2521400" y="3995725"/>
                <a:ext cx="44325" cy="19850"/>
              </a:xfrm>
              <a:custGeom>
                <a:avLst/>
                <a:gdLst/>
                <a:ahLst/>
                <a:cxnLst/>
                <a:rect l="l" t="t" r="r" b="b"/>
                <a:pathLst>
                  <a:path w="1773" h="794" extrusionOk="0">
                    <a:moveTo>
                      <a:pt x="394" y="0"/>
                    </a:moveTo>
                    <a:cubicBezTo>
                      <a:pt x="280" y="0"/>
                      <a:pt x="164" y="14"/>
                      <a:pt x="48" y="43"/>
                    </a:cubicBezTo>
                    <a:cubicBezTo>
                      <a:pt x="1" y="62"/>
                      <a:pt x="12" y="123"/>
                      <a:pt x="52" y="123"/>
                    </a:cubicBezTo>
                    <a:cubicBezTo>
                      <a:pt x="57" y="123"/>
                      <a:pt x="63" y="122"/>
                      <a:pt x="70" y="119"/>
                    </a:cubicBezTo>
                    <a:cubicBezTo>
                      <a:pt x="180" y="93"/>
                      <a:pt x="288" y="81"/>
                      <a:pt x="394" y="81"/>
                    </a:cubicBezTo>
                    <a:cubicBezTo>
                      <a:pt x="904" y="81"/>
                      <a:pt x="1364" y="369"/>
                      <a:pt x="1682" y="777"/>
                    </a:cubicBezTo>
                    <a:cubicBezTo>
                      <a:pt x="1691" y="789"/>
                      <a:pt x="1702" y="794"/>
                      <a:pt x="1712" y="794"/>
                    </a:cubicBezTo>
                    <a:cubicBezTo>
                      <a:pt x="1742" y="794"/>
                      <a:pt x="1772" y="755"/>
                      <a:pt x="1748" y="723"/>
                    </a:cubicBezTo>
                    <a:cubicBezTo>
                      <a:pt x="1414" y="298"/>
                      <a:pt x="924" y="0"/>
                      <a:pt x="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2698300" y="3890700"/>
                <a:ext cx="20850" cy="20850"/>
              </a:xfrm>
              <a:custGeom>
                <a:avLst/>
                <a:gdLst/>
                <a:ahLst/>
                <a:cxnLst/>
                <a:rect l="l" t="t" r="r" b="b"/>
                <a:pathLst>
                  <a:path w="834" h="834" extrusionOk="0">
                    <a:moveTo>
                      <a:pt x="417" y="1"/>
                    </a:moveTo>
                    <a:cubicBezTo>
                      <a:pt x="186" y="1"/>
                      <a:pt x="0" y="188"/>
                      <a:pt x="0" y="417"/>
                    </a:cubicBezTo>
                    <a:cubicBezTo>
                      <a:pt x="0" y="648"/>
                      <a:pt x="186" y="834"/>
                      <a:pt x="417" y="834"/>
                    </a:cubicBezTo>
                    <a:cubicBezTo>
                      <a:pt x="647" y="834"/>
                      <a:pt x="834" y="648"/>
                      <a:pt x="834" y="417"/>
                    </a:cubicBezTo>
                    <a:cubicBezTo>
                      <a:pt x="834" y="188"/>
                      <a:pt x="647"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2614675" y="3871350"/>
                <a:ext cx="104650" cy="17075"/>
              </a:xfrm>
              <a:custGeom>
                <a:avLst/>
                <a:gdLst/>
                <a:ahLst/>
                <a:cxnLst/>
                <a:rect l="l" t="t" r="r" b="b"/>
                <a:pathLst>
                  <a:path w="4186" h="683" extrusionOk="0">
                    <a:moveTo>
                      <a:pt x="60" y="1"/>
                    </a:moveTo>
                    <a:cubicBezTo>
                      <a:pt x="32" y="1"/>
                      <a:pt x="0" y="32"/>
                      <a:pt x="23" y="63"/>
                    </a:cubicBezTo>
                    <a:cubicBezTo>
                      <a:pt x="298" y="446"/>
                      <a:pt x="769" y="633"/>
                      <a:pt x="1229" y="677"/>
                    </a:cubicBezTo>
                    <a:cubicBezTo>
                      <a:pt x="1289" y="681"/>
                      <a:pt x="1348" y="683"/>
                      <a:pt x="1408" y="683"/>
                    </a:cubicBezTo>
                    <a:cubicBezTo>
                      <a:pt x="1958" y="683"/>
                      <a:pt x="2493" y="512"/>
                      <a:pt x="3027" y="413"/>
                    </a:cubicBezTo>
                    <a:cubicBezTo>
                      <a:pt x="3246" y="380"/>
                      <a:pt x="3465" y="355"/>
                      <a:pt x="3684" y="355"/>
                    </a:cubicBezTo>
                    <a:cubicBezTo>
                      <a:pt x="3827" y="355"/>
                      <a:pt x="3970" y="365"/>
                      <a:pt x="4113" y="391"/>
                    </a:cubicBezTo>
                    <a:cubicBezTo>
                      <a:pt x="4116" y="392"/>
                      <a:pt x="4120" y="392"/>
                      <a:pt x="4123" y="392"/>
                    </a:cubicBezTo>
                    <a:cubicBezTo>
                      <a:pt x="4170" y="392"/>
                      <a:pt x="4186" y="325"/>
                      <a:pt x="4135" y="314"/>
                    </a:cubicBezTo>
                    <a:cubicBezTo>
                      <a:pt x="3982" y="285"/>
                      <a:pt x="3829" y="273"/>
                      <a:pt x="3677" y="273"/>
                    </a:cubicBezTo>
                    <a:cubicBezTo>
                      <a:pt x="3253" y="273"/>
                      <a:pt x="2833" y="368"/>
                      <a:pt x="2413" y="457"/>
                    </a:cubicBezTo>
                    <a:cubicBezTo>
                      <a:pt x="2092" y="529"/>
                      <a:pt x="1754" y="594"/>
                      <a:pt x="1420" y="594"/>
                    </a:cubicBezTo>
                    <a:cubicBezTo>
                      <a:pt x="1196" y="594"/>
                      <a:pt x="973" y="565"/>
                      <a:pt x="758" y="490"/>
                    </a:cubicBezTo>
                    <a:cubicBezTo>
                      <a:pt x="495" y="402"/>
                      <a:pt x="254" y="248"/>
                      <a:pt x="89" y="19"/>
                    </a:cubicBezTo>
                    <a:cubicBezTo>
                      <a:pt x="82" y="6"/>
                      <a:pt x="71"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2583575" y="3914475"/>
                <a:ext cx="140375" cy="11100"/>
              </a:xfrm>
              <a:custGeom>
                <a:avLst/>
                <a:gdLst/>
                <a:ahLst/>
                <a:cxnLst/>
                <a:rect l="l" t="t" r="r" b="b"/>
                <a:pathLst>
                  <a:path w="5615" h="444" extrusionOk="0">
                    <a:moveTo>
                      <a:pt x="67" y="0"/>
                    </a:moveTo>
                    <a:cubicBezTo>
                      <a:pt x="30" y="0"/>
                      <a:pt x="1" y="61"/>
                      <a:pt x="39" y="80"/>
                    </a:cubicBezTo>
                    <a:cubicBezTo>
                      <a:pt x="652" y="351"/>
                      <a:pt x="1324" y="443"/>
                      <a:pt x="1983" y="443"/>
                    </a:cubicBezTo>
                    <a:cubicBezTo>
                      <a:pt x="2125" y="443"/>
                      <a:pt x="2267" y="439"/>
                      <a:pt x="2407" y="431"/>
                    </a:cubicBezTo>
                    <a:cubicBezTo>
                      <a:pt x="2989" y="409"/>
                      <a:pt x="3559" y="311"/>
                      <a:pt x="4129" y="223"/>
                    </a:cubicBezTo>
                    <a:cubicBezTo>
                      <a:pt x="4315" y="197"/>
                      <a:pt x="4510" y="175"/>
                      <a:pt x="4705" y="175"/>
                    </a:cubicBezTo>
                    <a:cubicBezTo>
                      <a:pt x="4992" y="175"/>
                      <a:pt x="5277" y="222"/>
                      <a:pt x="5532" y="365"/>
                    </a:cubicBezTo>
                    <a:cubicBezTo>
                      <a:pt x="5538" y="368"/>
                      <a:pt x="5545" y="370"/>
                      <a:pt x="5550" y="370"/>
                    </a:cubicBezTo>
                    <a:cubicBezTo>
                      <a:pt x="5587" y="370"/>
                      <a:pt x="5614" y="317"/>
                      <a:pt x="5576" y="289"/>
                    </a:cubicBezTo>
                    <a:cubicBezTo>
                      <a:pt x="5307" y="142"/>
                      <a:pt x="5018" y="94"/>
                      <a:pt x="4724" y="94"/>
                    </a:cubicBezTo>
                    <a:cubicBezTo>
                      <a:pt x="4359" y="94"/>
                      <a:pt x="3987" y="168"/>
                      <a:pt x="3635" y="223"/>
                    </a:cubicBezTo>
                    <a:cubicBezTo>
                      <a:pt x="3100" y="306"/>
                      <a:pt x="2551" y="363"/>
                      <a:pt x="2004" y="363"/>
                    </a:cubicBezTo>
                    <a:cubicBezTo>
                      <a:pt x="1824" y="363"/>
                      <a:pt x="1644" y="357"/>
                      <a:pt x="1464" y="343"/>
                    </a:cubicBezTo>
                    <a:cubicBezTo>
                      <a:pt x="993" y="300"/>
                      <a:pt x="521" y="201"/>
                      <a:pt x="83" y="4"/>
                    </a:cubicBezTo>
                    <a:cubicBezTo>
                      <a:pt x="78" y="1"/>
                      <a:pt x="72"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5"/>
            <p:cNvGrpSpPr/>
            <p:nvPr/>
          </p:nvGrpSpPr>
          <p:grpSpPr>
            <a:xfrm>
              <a:off x="6371022" y="768111"/>
              <a:ext cx="2797063" cy="1394021"/>
              <a:chOff x="3760400" y="3858425"/>
              <a:chExt cx="333325" cy="166125"/>
            </a:xfrm>
          </p:grpSpPr>
          <p:sp>
            <p:nvSpPr>
              <p:cNvPr id="978" name="Google Shape;978;p35"/>
              <p:cNvSpPr/>
              <p:nvPr/>
            </p:nvSpPr>
            <p:spPr>
              <a:xfrm>
                <a:off x="3793025" y="3961150"/>
                <a:ext cx="62525" cy="62525"/>
              </a:xfrm>
              <a:custGeom>
                <a:avLst/>
                <a:gdLst/>
                <a:ahLst/>
                <a:cxnLst/>
                <a:rect l="l" t="t" r="r" b="b"/>
                <a:pathLst>
                  <a:path w="2501" h="2501" extrusionOk="0">
                    <a:moveTo>
                      <a:pt x="1251" y="1"/>
                    </a:moveTo>
                    <a:cubicBezTo>
                      <a:pt x="560" y="1"/>
                      <a:pt x="1" y="560"/>
                      <a:pt x="1" y="1251"/>
                    </a:cubicBezTo>
                    <a:cubicBezTo>
                      <a:pt x="1" y="1941"/>
                      <a:pt x="560" y="2501"/>
                      <a:pt x="1251" y="2501"/>
                    </a:cubicBezTo>
                    <a:cubicBezTo>
                      <a:pt x="1941" y="2501"/>
                      <a:pt x="2501" y="1941"/>
                      <a:pt x="2501" y="1251"/>
                    </a:cubicBezTo>
                    <a:cubicBezTo>
                      <a:pt x="2501" y="560"/>
                      <a:pt x="1941" y="1"/>
                      <a:pt x="1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3798525" y="3968450"/>
                <a:ext cx="49900" cy="48000"/>
              </a:xfrm>
              <a:custGeom>
                <a:avLst/>
                <a:gdLst/>
                <a:ahLst/>
                <a:cxnLst/>
                <a:rect l="l" t="t" r="r" b="b"/>
                <a:pathLst>
                  <a:path w="1996" h="1920" extrusionOk="0">
                    <a:moveTo>
                      <a:pt x="1040" y="78"/>
                    </a:moveTo>
                    <a:cubicBezTo>
                      <a:pt x="1091" y="78"/>
                      <a:pt x="1143" y="83"/>
                      <a:pt x="1195" y="92"/>
                    </a:cubicBezTo>
                    <a:cubicBezTo>
                      <a:pt x="1611" y="180"/>
                      <a:pt x="1908" y="542"/>
                      <a:pt x="1908" y="959"/>
                    </a:cubicBezTo>
                    <a:cubicBezTo>
                      <a:pt x="1908" y="1332"/>
                      <a:pt x="1677" y="1660"/>
                      <a:pt x="1326" y="1792"/>
                    </a:cubicBezTo>
                    <a:cubicBezTo>
                      <a:pt x="1235" y="1821"/>
                      <a:pt x="1140" y="1836"/>
                      <a:pt x="1045" y="1836"/>
                    </a:cubicBezTo>
                    <a:cubicBezTo>
                      <a:pt x="787" y="1836"/>
                      <a:pt x="530" y="1729"/>
                      <a:pt x="362" y="1529"/>
                    </a:cubicBezTo>
                    <a:cubicBezTo>
                      <a:pt x="120" y="1244"/>
                      <a:pt x="88" y="827"/>
                      <a:pt x="285" y="498"/>
                    </a:cubicBezTo>
                    <a:cubicBezTo>
                      <a:pt x="444" y="236"/>
                      <a:pt x="739" y="78"/>
                      <a:pt x="1040" y="78"/>
                    </a:cubicBezTo>
                    <a:close/>
                    <a:moveTo>
                      <a:pt x="1040" y="0"/>
                    </a:moveTo>
                    <a:cubicBezTo>
                      <a:pt x="755" y="0"/>
                      <a:pt x="477" y="127"/>
                      <a:pt x="296" y="355"/>
                    </a:cubicBezTo>
                    <a:cubicBezTo>
                      <a:pt x="33" y="662"/>
                      <a:pt x="0" y="1112"/>
                      <a:pt x="208" y="1452"/>
                    </a:cubicBezTo>
                    <a:cubicBezTo>
                      <a:pt x="384" y="1748"/>
                      <a:pt x="709" y="1919"/>
                      <a:pt x="1037" y="1919"/>
                    </a:cubicBezTo>
                    <a:cubicBezTo>
                      <a:pt x="1097" y="1919"/>
                      <a:pt x="1157" y="1913"/>
                      <a:pt x="1217" y="1902"/>
                    </a:cubicBezTo>
                    <a:cubicBezTo>
                      <a:pt x="1666" y="1814"/>
                      <a:pt x="1983" y="1409"/>
                      <a:pt x="1996" y="961"/>
                    </a:cubicBezTo>
                    <a:lnTo>
                      <a:pt x="1996" y="961"/>
                    </a:lnTo>
                    <a:cubicBezTo>
                      <a:pt x="1996" y="961"/>
                      <a:pt x="1996" y="960"/>
                      <a:pt x="1996" y="959"/>
                    </a:cubicBezTo>
                    <a:lnTo>
                      <a:pt x="1996" y="959"/>
                    </a:lnTo>
                    <a:cubicBezTo>
                      <a:pt x="1996" y="959"/>
                      <a:pt x="1996" y="959"/>
                      <a:pt x="1996" y="959"/>
                    </a:cubicBezTo>
                    <a:cubicBezTo>
                      <a:pt x="1996" y="958"/>
                      <a:pt x="1996" y="957"/>
                      <a:pt x="1996" y="956"/>
                    </a:cubicBezTo>
                    <a:lnTo>
                      <a:pt x="1996" y="956"/>
                    </a:lnTo>
                    <a:cubicBezTo>
                      <a:pt x="1983" y="562"/>
                      <a:pt x="1742" y="201"/>
                      <a:pt x="1370" y="60"/>
                    </a:cubicBezTo>
                    <a:cubicBezTo>
                      <a:pt x="1263" y="20"/>
                      <a:pt x="1151" y="0"/>
                      <a:pt x="1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3817700" y="3981450"/>
                <a:ext cx="12650" cy="21100"/>
              </a:xfrm>
              <a:custGeom>
                <a:avLst/>
                <a:gdLst/>
                <a:ahLst/>
                <a:cxnLst/>
                <a:rect l="l" t="t" r="r" b="b"/>
                <a:pathLst>
                  <a:path w="506" h="844" extrusionOk="0">
                    <a:moveTo>
                      <a:pt x="220" y="176"/>
                    </a:moveTo>
                    <a:lnTo>
                      <a:pt x="220" y="340"/>
                    </a:lnTo>
                    <a:cubicBezTo>
                      <a:pt x="187" y="329"/>
                      <a:pt x="165" y="318"/>
                      <a:pt x="154" y="296"/>
                    </a:cubicBezTo>
                    <a:cubicBezTo>
                      <a:pt x="143" y="285"/>
                      <a:pt x="132" y="274"/>
                      <a:pt x="132" y="252"/>
                    </a:cubicBezTo>
                    <a:cubicBezTo>
                      <a:pt x="132" y="230"/>
                      <a:pt x="143" y="219"/>
                      <a:pt x="154" y="198"/>
                    </a:cubicBezTo>
                    <a:cubicBezTo>
                      <a:pt x="165" y="186"/>
                      <a:pt x="187" y="176"/>
                      <a:pt x="220" y="176"/>
                    </a:cubicBezTo>
                    <a:close/>
                    <a:moveTo>
                      <a:pt x="308" y="483"/>
                    </a:moveTo>
                    <a:cubicBezTo>
                      <a:pt x="340" y="493"/>
                      <a:pt x="362" y="505"/>
                      <a:pt x="384" y="526"/>
                    </a:cubicBezTo>
                    <a:cubicBezTo>
                      <a:pt x="395" y="537"/>
                      <a:pt x="406" y="559"/>
                      <a:pt x="406" y="570"/>
                    </a:cubicBezTo>
                    <a:cubicBezTo>
                      <a:pt x="406" y="592"/>
                      <a:pt x="395" y="614"/>
                      <a:pt x="373" y="636"/>
                    </a:cubicBezTo>
                    <a:cubicBezTo>
                      <a:pt x="362" y="647"/>
                      <a:pt x="340" y="669"/>
                      <a:pt x="308" y="669"/>
                    </a:cubicBezTo>
                    <a:lnTo>
                      <a:pt x="308" y="483"/>
                    </a:lnTo>
                    <a:close/>
                    <a:moveTo>
                      <a:pt x="264" y="0"/>
                    </a:moveTo>
                    <a:cubicBezTo>
                      <a:pt x="252" y="0"/>
                      <a:pt x="242" y="11"/>
                      <a:pt x="230" y="22"/>
                    </a:cubicBezTo>
                    <a:cubicBezTo>
                      <a:pt x="220" y="33"/>
                      <a:pt x="220" y="44"/>
                      <a:pt x="220" y="55"/>
                    </a:cubicBezTo>
                    <a:lnTo>
                      <a:pt x="220" y="77"/>
                    </a:lnTo>
                    <a:cubicBezTo>
                      <a:pt x="165" y="88"/>
                      <a:pt x="110" y="98"/>
                      <a:pt x="77" y="132"/>
                    </a:cubicBezTo>
                    <a:cubicBezTo>
                      <a:pt x="45" y="176"/>
                      <a:pt x="33" y="208"/>
                      <a:pt x="33" y="263"/>
                    </a:cubicBezTo>
                    <a:cubicBezTo>
                      <a:pt x="33" y="307"/>
                      <a:pt x="45" y="351"/>
                      <a:pt x="77" y="373"/>
                    </a:cubicBezTo>
                    <a:cubicBezTo>
                      <a:pt x="110" y="405"/>
                      <a:pt x="165" y="427"/>
                      <a:pt x="220" y="449"/>
                    </a:cubicBezTo>
                    <a:lnTo>
                      <a:pt x="209" y="669"/>
                    </a:lnTo>
                    <a:cubicBezTo>
                      <a:pt x="187" y="669"/>
                      <a:pt x="165" y="658"/>
                      <a:pt x="143" y="647"/>
                    </a:cubicBezTo>
                    <a:cubicBezTo>
                      <a:pt x="121" y="625"/>
                      <a:pt x="110" y="603"/>
                      <a:pt x="99" y="581"/>
                    </a:cubicBezTo>
                    <a:cubicBezTo>
                      <a:pt x="99" y="570"/>
                      <a:pt x="88" y="559"/>
                      <a:pt x="77" y="559"/>
                    </a:cubicBezTo>
                    <a:cubicBezTo>
                      <a:pt x="66" y="548"/>
                      <a:pt x="55" y="548"/>
                      <a:pt x="45" y="548"/>
                    </a:cubicBezTo>
                    <a:cubicBezTo>
                      <a:pt x="33" y="548"/>
                      <a:pt x="23" y="548"/>
                      <a:pt x="11" y="559"/>
                    </a:cubicBezTo>
                    <a:cubicBezTo>
                      <a:pt x="1" y="570"/>
                      <a:pt x="1" y="581"/>
                      <a:pt x="1" y="603"/>
                    </a:cubicBezTo>
                    <a:cubicBezTo>
                      <a:pt x="1" y="614"/>
                      <a:pt x="1" y="625"/>
                      <a:pt x="11" y="636"/>
                    </a:cubicBezTo>
                    <a:cubicBezTo>
                      <a:pt x="23" y="669"/>
                      <a:pt x="45" y="702"/>
                      <a:pt x="88" y="724"/>
                    </a:cubicBezTo>
                    <a:cubicBezTo>
                      <a:pt x="121" y="746"/>
                      <a:pt x="165" y="768"/>
                      <a:pt x="209" y="768"/>
                    </a:cubicBezTo>
                    <a:lnTo>
                      <a:pt x="209" y="790"/>
                    </a:lnTo>
                    <a:cubicBezTo>
                      <a:pt x="209" y="812"/>
                      <a:pt x="220" y="822"/>
                      <a:pt x="230" y="833"/>
                    </a:cubicBezTo>
                    <a:cubicBezTo>
                      <a:pt x="230" y="844"/>
                      <a:pt x="242" y="844"/>
                      <a:pt x="264" y="844"/>
                    </a:cubicBezTo>
                    <a:cubicBezTo>
                      <a:pt x="274" y="844"/>
                      <a:pt x="286" y="844"/>
                      <a:pt x="296" y="833"/>
                    </a:cubicBezTo>
                    <a:cubicBezTo>
                      <a:pt x="308" y="822"/>
                      <a:pt x="308" y="812"/>
                      <a:pt x="308" y="790"/>
                    </a:cubicBezTo>
                    <a:lnTo>
                      <a:pt x="308" y="768"/>
                    </a:lnTo>
                    <a:cubicBezTo>
                      <a:pt x="362" y="756"/>
                      <a:pt x="406" y="734"/>
                      <a:pt x="450" y="702"/>
                    </a:cubicBezTo>
                    <a:cubicBezTo>
                      <a:pt x="483" y="658"/>
                      <a:pt x="505" y="614"/>
                      <a:pt x="505" y="570"/>
                    </a:cubicBezTo>
                    <a:cubicBezTo>
                      <a:pt x="505" y="471"/>
                      <a:pt x="439" y="405"/>
                      <a:pt x="308" y="373"/>
                    </a:cubicBezTo>
                    <a:lnTo>
                      <a:pt x="318" y="176"/>
                    </a:lnTo>
                    <a:cubicBezTo>
                      <a:pt x="340" y="176"/>
                      <a:pt x="362" y="186"/>
                      <a:pt x="373" y="198"/>
                    </a:cubicBezTo>
                    <a:cubicBezTo>
                      <a:pt x="384" y="208"/>
                      <a:pt x="395" y="219"/>
                      <a:pt x="395" y="230"/>
                    </a:cubicBezTo>
                    <a:cubicBezTo>
                      <a:pt x="395" y="241"/>
                      <a:pt x="406" y="252"/>
                      <a:pt x="417" y="263"/>
                    </a:cubicBezTo>
                    <a:cubicBezTo>
                      <a:pt x="428" y="274"/>
                      <a:pt x="439" y="274"/>
                      <a:pt x="450" y="274"/>
                    </a:cubicBezTo>
                    <a:cubicBezTo>
                      <a:pt x="461" y="274"/>
                      <a:pt x="472" y="274"/>
                      <a:pt x="483" y="263"/>
                    </a:cubicBezTo>
                    <a:cubicBezTo>
                      <a:pt x="494" y="252"/>
                      <a:pt x="494" y="241"/>
                      <a:pt x="494" y="219"/>
                    </a:cubicBezTo>
                    <a:cubicBezTo>
                      <a:pt x="494" y="186"/>
                      <a:pt x="483" y="154"/>
                      <a:pt x="450" y="120"/>
                    </a:cubicBezTo>
                    <a:cubicBezTo>
                      <a:pt x="417" y="98"/>
                      <a:pt x="373" y="77"/>
                      <a:pt x="318" y="77"/>
                    </a:cubicBezTo>
                    <a:lnTo>
                      <a:pt x="318" y="55"/>
                    </a:lnTo>
                    <a:cubicBezTo>
                      <a:pt x="318" y="44"/>
                      <a:pt x="308" y="33"/>
                      <a:pt x="296" y="22"/>
                    </a:cubicBezTo>
                    <a:cubicBezTo>
                      <a:pt x="296" y="11"/>
                      <a:pt x="286"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793850" y="3968075"/>
                <a:ext cx="16575" cy="28800"/>
              </a:xfrm>
              <a:custGeom>
                <a:avLst/>
                <a:gdLst/>
                <a:ahLst/>
                <a:cxnLst/>
                <a:rect l="l" t="t" r="r" b="b"/>
                <a:pathLst>
                  <a:path w="663" h="1152" extrusionOk="0">
                    <a:moveTo>
                      <a:pt x="604" y="1"/>
                    </a:moveTo>
                    <a:cubicBezTo>
                      <a:pt x="597" y="1"/>
                      <a:pt x="590" y="3"/>
                      <a:pt x="582" y="9"/>
                    </a:cubicBezTo>
                    <a:cubicBezTo>
                      <a:pt x="198" y="239"/>
                      <a:pt x="0" y="677"/>
                      <a:pt x="66" y="1127"/>
                    </a:cubicBezTo>
                    <a:cubicBezTo>
                      <a:pt x="71" y="1144"/>
                      <a:pt x="84" y="1151"/>
                      <a:pt x="99" y="1151"/>
                    </a:cubicBezTo>
                    <a:cubicBezTo>
                      <a:pt x="123" y="1151"/>
                      <a:pt x="150" y="1132"/>
                      <a:pt x="143" y="1105"/>
                    </a:cubicBezTo>
                    <a:cubicBezTo>
                      <a:pt x="78" y="699"/>
                      <a:pt x="275" y="283"/>
                      <a:pt x="626" y="75"/>
                    </a:cubicBezTo>
                    <a:cubicBezTo>
                      <a:pt x="662" y="57"/>
                      <a:pt x="638" y="1"/>
                      <a:pt x="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3811675" y="3965250"/>
                <a:ext cx="3575" cy="2775"/>
              </a:xfrm>
              <a:custGeom>
                <a:avLst/>
                <a:gdLst/>
                <a:ahLst/>
                <a:cxnLst/>
                <a:rect l="l" t="t" r="r" b="b"/>
                <a:pathLst>
                  <a:path w="143" h="111" extrusionOk="0">
                    <a:moveTo>
                      <a:pt x="88" y="1"/>
                    </a:moveTo>
                    <a:cubicBezTo>
                      <a:pt x="77" y="12"/>
                      <a:pt x="55" y="23"/>
                      <a:pt x="33" y="23"/>
                    </a:cubicBezTo>
                    <a:cubicBezTo>
                      <a:pt x="22" y="34"/>
                      <a:pt x="22" y="34"/>
                      <a:pt x="11" y="34"/>
                    </a:cubicBezTo>
                    <a:cubicBezTo>
                      <a:pt x="11" y="34"/>
                      <a:pt x="11" y="45"/>
                      <a:pt x="0" y="45"/>
                    </a:cubicBezTo>
                    <a:lnTo>
                      <a:pt x="0" y="78"/>
                    </a:lnTo>
                    <a:cubicBezTo>
                      <a:pt x="0" y="89"/>
                      <a:pt x="11" y="100"/>
                      <a:pt x="22" y="100"/>
                    </a:cubicBezTo>
                    <a:lnTo>
                      <a:pt x="33" y="111"/>
                    </a:lnTo>
                    <a:lnTo>
                      <a:pt x="55" y="111"/>
                    </a:lnTo>
                    <a:cubicBezTo>
                      <a:pt x="77" y="100"/>
                      <a:pt x="99" y="89"/>
                      <a:pt x="110" y="78"/>
                    </a:cubicBezTo>
                    <a:lnTo>
                      <a:pt x="132" y="78"/>
                    </a:lnTo>
                    <a:cubicBezTo>
                      <a:pt x="132" y="67"/>
                      <a:pt x="132" y="67"/>
                      <a:pt x="143" y="67"/>
                    </a:cubicBezTo>
                    <a:lnTo>
                      <a:pt x="143" y="34"/>
                    </a:lnTo>
                    <a:cubicBezTo>
                      <a:pt x="143" y="23"/>
                      <a:pt x="132" y="12"/>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3839025" y="3992475"/>
                <a:ext cx="11300" cy="19950"/>
              </a:xfrm>
              <a:custGeom>
                <a:avLst/>
                <a:gdLst/>
                <a:ahLst/>
                <a:cxnLst/>
                <a:rect l="l" t="t" r="r" b="b"/>
                <a:pathLst>
                  <a:path w="452" h="798" extrusionOk="0">
                    <a:moveTo>
                      <a:pt x="414" y="0"/>
                    </a:moveTo>
                    <a:cubicBezTo>
                      <a:pt x="395" y="0"/>
                      <a:pt x="376" y="14"/>
                      <a:pt x="376" y="42"/>
                    </a:cubicBezTo>
                    <a:cubicBezTo>
                      <a:pt x="354" y="305"/>
                      <a:pt x="233" y="556"/>
                      <a:pt x="35" y="732"/>
                    </a:cubicBezTo>
                    <a:cubicBezTo>
                      <a:pt x="1" y="758"/>
                      <a:pt x="34" y="797"/>
                      <a:pt x="66" y="797"/>
                    </a:cubicBezTo>
                    <a:cubicBezTo>
                      <a:pt x="75" y="797"/>
                      <a:pt x="83" y="794"/>
                      <a:pt x="91" y="787"/>
                    </a:cubicBezTo>
                    <a:cubicBezTo>
                      <a:pt x="310" y="600"/>
                      <a:pt x="430" y="327"/>
                      <a:pt x="452" y="42"/>
                    </a:cubicBezTo>
                    <a:cubicBezTo>
                      <a:pt x="452" y="14"/>
                      <a:pt x="433"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3809575" y="3906800"/>
                <a:ext cx="29375" cy="5850"/>
              </a:xfrm>
              <a:custGeom>
                <a:avLst/>
                <a:gdLst/>
                <a:ahLst/>
                <a:cxnLst/>
                <a:rect l="l" t="t" r="r" b="b"/>
                <a:pathLst>
                  <a:path w="1175" h="234" extrusionOk="0">
                    <a:moveTo>
                      <a:pt x="1130" y="0"/>
                    </a:moveTo>
                    <a:cubicBezTo>
                      <a:pt x="1126" y="0"/>
                      <a:pt x="1120" y="1"/>
                      <a:pt x="1115" y="4"/>
                    </a:cubicBezTo>
                    <a:cubicBezTo>
                      <a:pt x="860" y="103"/>
                      <a:pt x="599" y="152"/>
                      <a:pt x="336" y="152"/>
                    </a:cubicBezTo>
                    <a:cubicBezTo>
                      <a:pt x="249" y="152"/>
                      <a:pt x="161" y="147"/>
                      <a:pt x="73" y="136"/>
                    </a:cubicBezTo>
                    <a:cubicBezTo>
                      <a:pt x="69" y="135"/>
                      <a:pt x="66" y="134"/>
                      <a:pt x="62" y="134"/>
                    </a:cubicBezTo>
                    <a:cubicBezTo>
                      <a:pt x="16" y="134"/>
                      <a:pt x="0" y="202"/>
                      <a:pt x="51" y="212"/>
                    </a:cubicBezTo>
                    <a:cubicBezTo>
                      <a:pt x="146" y="226"/>
                      <a:pt x="241" y="233"/>
                      <a:pt x="336" y="233"/>
                    </a:cubicBezTo>
                    <a:cubicBezTo>
                      <a:pt x="605" y="233"/>
                      <a:pt x="875" y="178"/>
                      <a:pt x="1126" y="80"/>
                    </a:cubicBezTo>
                    <a:cubicBezTo>
                      <a:pt x="1174" y="61"/>
                      <a:pt x="1163" y="0"/>
                      <a:pt x="1130"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3800175" y="3875275"/>
                <a:ext cx="233250" cy="127275"/>
              </a:xfrm>
              <a:custGeom>
                <a:avLst/>
                <a:gdLst/>
                <a:ahLst/>
                <a:cxnLst/>
                <a:rect l="l" t="t" r="r" b="b"/>
                <a:pathLst>
                  <a:path w="9330" h="5091" extrusionOk="0">
                    <a:moveTo>
                      <a:pt x="3414" y="0"/>
                    </a:moveTo>
                    <a:cubicBezTo>
                      <a:pt x="3210" y="0"/>
                      <a:pt x="2999" y="25"/>
                      <a:pt x="2785" y="81"/>
                    </a:cubicBezTo>
                    <a:cubicBezTo>
                      <a:pt x="965" y="541"/>
                      <a:pt x="0" y="2153"/>
                      <a:pt x="66" y="2920"/>
                    </a:cubicBezTo>
                    <a:cubicBezTo>
                      <a:pt x="101" y="3413"/>
                      <a:pt x="411" y="3659"/>
                      <a:pt x="729" y="3659"/>
                    </a:cubicBezTo>
                    <a:cubicBezTo>
                      <a:pt x="899" y="3659"/>
                      <a:pt x="1072" y="3588"/>
                      <a:pt x="1206" y="3446"/>
                    </a:cubicBezTo>
                    <a:cubicBezTo>
                      <a:pt x="1579" y="3030"/>
                      <a:pt x="1611" y="2098"/>
                      <a:pt x="2456" y="2098"/>
                    </a:cubicBezTo>
                    <a:cubicBezTo>
                      <a:pt x="3311" y="2098"/>
                      <a:pt x="4023" y="2262"/>
                      <a:pt x="3837" y="3337"/>
                    </a:cubicBezTo>
                    <a:cubicBezTo>
                      <a:pt x="3716" y="3984"/>
                      <a:pt x="6084" y="4817"/>
                      <a:pt x="6084" y="4817"/>
                    </a:cubicBezTo>
                    <a:lnTo>
                      <a:pt x="8859" y="5091"/>
                    </a:lnTo>
                    <a:cubicBezTo>
                      <a:pt x="9144" y="3600"/>
                      <a:pt x="9330" y="2208"/>
                      <a:pt x="9023" y="1265"/>
                    </a:cubicBezTo>
                    <a:lnTo>
                      <a:pt x="9023" y="1265"/>
                    </a:lnTo>
                    <a:cubicBezTo>
                      <a:pt x="8869" y="1298"/>
                      <a:pt x="6118" y="1363"/>
                      <a:pt x="6118" y="1363"/>
                    </a:cubicBezTo>
                    <a:cubicBezTo>
                      <a:pt x="6118" y="1363"/>
                      <a:pt x="4933" y="0"/>
                      <a:pt x="3414"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3841550" y="3950650"/>
                <a:ext cx="112950" cy="72175"/>
              </a:xfrm>
              <a:custGeom>
                <a:avLst/>
                <a:gdLst/>
                <a:ahLst/>
                <a:cxnLst/>
                <a:rect l="l" t="t" r="r" b="b"/>
                <a:pathLst>
                  <a:path w="4518" h="2887" extrusionOk="0">
                    <a:moveTo>
                      <a:pt x="2853" y="1"/>
                    </a:moveTo>
                    <a:cubicBezTo>
                      <a:pt x="2791" y="1"/>
                      <a:pt x="2728" y="8"/>
                      <a:pt x="2665" y="26"/>
                    </a:cubicBezTo>
                    <a:cubicBezTo>
                      <a:pt x="2402" y="92"/>
                      <a:pt x="2204" y="333"/>
                      <a:pt x="2061" y="574"/>
                    </a:cubicBezTo>
                    <a:cubicBezTo>
                      <a:pt x="1919" y="804"/>
                      <a:pt x="1810" y="1067"/>
                      <a:pt x="1601" y="1254"/>
                    </a:cubicBezTo>
                    <a:cubicBezTo>
                      <a:pt x="1393" y="1430"/>
                      <a:pt x="1130" y="1517"/>
                      <a:pt x="889" y="1616"/>
                    </a:cubicBezTo>
                    <a:cubicBezTo>
                      <a:pt x="636" y="1715"/>
                      <a:pt x="373" y="1824"/>
                      <a:pt x="219" y="2044"/>
                    </a:cubicBezTo>
                    <a:cubicBezTo>
                      <a:pt x="55" y="2251"/>
                      <a:pt x="0" y="2504"/>
                      <a:pt x="197" y="2679"/>
                    </a:cubicBezTo>
                    <a:cubicBezTo>
                      <a:pt x="330" y="2824"/>
                      <a:pt x="593" y="2887"/>
                      <a:pt x="928" y="2887"/>
                    </a:cubicBezTo>
                    <a:cubicBezTo>
                      <a:pt x="1811" y="2887"/>
                      <a:pt x="3190" y="2450"/>
                      <a:pt x="3969" y="1934"/>
                    </a:cubicBezTo>
                    <a:cubicBezTo>
                      <a:pt x="4112" y="1846"/>
                      <a:pt x="4265" y="1737"/>
                      <a:pt x="4364" y="1583"/>
                    </a:cubicBezTo>
                    <a:cubicBezTo>
                      <a:pt x="4463" y="1440"/>
                      <a:pt x="4517" y="1254"/>
                      <a:pt x="4473" y="1089"/>
                    </a:cubicBezTo>
                    <a:cubicBezTo>
                      <a:pt x="4429" y="947"/>
                      <a:pt x="4320" y="838"/>
                      <a:pt x="4222" y="738"/>
                    </a:cubicBezTo>
                    <a:cubicBezTo>
                      <a:pt x="3991" y="531"/>
                      <a:pt x="3728" y="344"/>
                      <a:pt x="3465" y="190"/>
                    </a:cubicBezTo>
                    <a:cubicBezTo>
                      <a:pt x="3271" y="89"/>
                      <a:pt x="3063" y="1"/>
                      <a:pt x="2853" y="1"/>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3846475" y="4005950"/>
                <a:ext cx="34300" cy="13050"/>
              </a:xfrm>
              <a:custGeom>
                <a:avLst/>
                <a:gdLst/>
                <a:ahLst/>
                <a:cxnLst/>
                <a:rect l="l" t="t" r="r" b="b"/>
                <a:pathLst>
                  <a:path w="1372" h="522" extrusionOk="0">
                    <a:moveTo>
                      <a:pt x="735" y="0"/>
                    </a:moveTo>
                    <a:cubicBezTo>
                      <a:pt x="656" y="0"/>
                      <a:pt x="577" y="11"/>
                      <a:pt x="505" y="29"/>
                    </a:cubicBezTo>
                    <a:cubicBezTo>
                      <a:pt x="319" y="83"/>
                      <a:pt x="154" y="182"/>
                      <a:pt x="0" y="303"/>
                    </a:cubicBezTo>
                    <a:lnTo>
                      <a:pt x="1371" y="522"/>
                    </a:lnTo>
                    <a:cubicBezTo>
                      <a:pt x="1360" y="324"/>
                      <a:pt x="1228" y="160"/>
                      <a:pt x="1064" y="73"/>
                    </a:cubicBezTo>
                    <a:cubicBezTo>
                      <a:pt x="962" y="21"/>
                      <a:pt x="847" y="0"/>
                      <a:pt x="735"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3761250" y="3887700"/>
                <a:ext cx="90475" cy="44050"/>
              </a:xfrm>
              <a:custGeom>
                <a:avLst/>
                <a:gdLst/>
                <a:ahLst/>
                <a:cxnLst/>
                <a:rect l="l" t="t" r="r" b="b"/>
                <a:pathLst>
                  <a:path w="3619" h="1762" extrusionOk="0">
                    <a:moveTo>
                      <a:pt x="3618" y="1"/>
                    </a:moveTo>
                    <a:lnTo>
                      <a:pt x="3618" y="1"/>
                    </a:lnTo>
                    <a:cubicBezTo>
                      <a:pt x="2697" y="143"/>
                      <a:pt x="1776" y="286"/>
                      <a:pt x="877" y="505"/>
                    </a:cubicBezTo>
                    <a:cubicBezTo>
                      <a:pt x="668" y="559"/>
                      <a:pt x="449" y="615"/>
                      <a:pt x="285" y="746"/>
                    </a:cubicBezTo>
                    <a:cubicBezTo>
                      <a:pt x="110" y="878"/>
                      <a:pt x="0" y="1097"/>
                      <a:pt x="55" y="1305"/>
                    </a:cubicBezTo>
                    <a:cubicBezTo>
                      <a:pt x="110" y="1492"/>
                      <a:pt x="285" y="1612"/>
                      <a:pt x="471" y="1678"/>
                    </a:cubicBezTo>
                    <a:cubicBezTo>
                      <a:pt x="630" y="1737"/>
                      <a:pt x="794" y="1762"/>
                      <a:pt x="960" y="1762"/>
                    </a:cubicBezTo>
                    <a:cubicBezTo>
                      <a:pt x="1344" y="1762"/>
                      <a:pt x="1741" y="1630"/>
                      <a:pt x="2116" y="1492"/>
                    </a:cubicBezTo>
                    <a:lnTo>
                      <a:pt x="3618" y="1"/>
                    </a:ln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3775200" y="3876150"/>
                <a:ext cx="112425" cy="28575"/>
              </a:xfrm>
              <a:custGeom>
                <a:avLst/>
                <a:gdLst/>
                <a:ahLst/>
                <a:cxnLst/>
                <a:rect l="l" t="t" r="r" b="b"/>
                <a:pathLst>
                  <a:path w="4497" h="1143" extrusionOk="0">
                    <a:moveTo>
                      <a:pt x="1336" y="0"/>
                    </a:moveTo>
                    <a:cubicBezTo>
                      <a:pt x="1099" y="0"/>
                      <a:pt x="862" y="8"/>
                      <a:pt x="626" y="24"/>
                    </a:cubicBezTo>
                    <a:cubicBezTo>
                      <a:pt x="461" y="35"/>
                      <a:pt x="286" y="56"/>
                      <a:pt x="166" y="166"/>
                    </a:cubicBezTo>
                    <a:cubicBezTo>
                      <a:pt x="12" y="309"/>
                      <a:pt x="1" y="561"/>
                      <a:pt x="100" y="748"/>
                    </a:cubicBezTo>
                    <a:cubicBezTo>
                      <a:pt x="188" y="934"/>
                      <a:pt x="374" y="1055"/>
                      <a:pt x="571" y="1142"/>
                    </a:cubicBezTo>
                    <a:lnTo>
                      <a:pt x="4496" y="495"/>
                    </a:lnTo>
                    <a:cubicBezTo>
                      <a:pt x="3482" y="163"/>
                      <a:pt x="2408" y="0"/>
                      <a:pt x="1336"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3816600" y="3858425"/>
                <a:ext cx="110225" cy="33400"/>
              </a:xfrm>
              <a:custGeom>
                <a:avLst/>
                <a:gdLst/>
                <a:ahLst/>
                <a:cxnLst/>
                <a:rect l="l" t="t" r="r" b="b"/>
                <a:pathLst>
                  <a:path w="4409" h="1336" extrusionOk="0">
                    <a:moveTo>
                      <a:pt x="515" y="0"/>
                    </a:moveTo>
                    <a:cubicBezTo>
                      <a:pt x="426" y="0"/>
                      <a:pt x="337" y="15"/>
                      <a:pt x="253" y="64"/>
                    </a:cubicBezTo>
                    <a:cubicBezTo>
                      <a:pt x="77" y="163"/>
                      <a:pt x="1" y="404"/>
                      <a:pt x="55" y="612"/>
                    </a:cubicBezTo>
                    <a:cubicBezTo>
                      <a:pt x="110" y="821"/>
                      <a:pt x="264" y="985"/>
                      <a:pt x="428" y="1106"/>
                    </a:cubicBezTo>
                    <a:lnTo>
                      <a:pt x="4408" y="1336"/>
                    </a:lnTo>
                    <a:cubicBezTo>
                      <a:pt x="3279" y="667"/>
                      <a:pt x="2029" y="229"/>
                      <a:pt x="735" y="20"/>
                    </a:cubicBezTo>
                    <a:cubicBezTo>
                      <a:pt x="662" y="10"/>
                      <a:pt x="588" y="0"/>
                      <a:pt x="515"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3801375" y="3874675"/>
                <a:ext cx="100950" cy="65375"/>
              </a:xfrm>
              <a:custGeom>
                <a:avLst/>
                <a:gdLst/>
                <a:ahLst/>
                <a:cxnLst/>
                <a:rect l="l" t="t" r="r" b="b"/>
                <a:pathLst>
                  <a:path w="4038" h="2615" extrusionOk="0">
                    <a:moveTo>
                      <a:pt x="3312" y="0"/>
                    </a:moveTo>
                    <a:cubicBezTo>
                      <a:pt x="2858" y="0"/>
                      <a:pt x="2410" y="100"/>
                      <a:pt x="1991" y="313"/>
                    </a:cubicBezTo>
                    <a:cubicBezTo>
                      <a:pt x="1750" y="434"/>
                      <a:pt x="1531" y="587"/>
                      <a:pt x="1322" y="741"/>
                    </a:cubicBezTo>
                    <a:cubicBezTo>
                      <a:pt x="1026" y="938"/>
                      <a:pt x="774" y="1168"/>
                      <a:pt x="566" y="1453"/>
                    </a:cubicBezTo>
                    <a:cubicBezTo>
                      <a:pt x="313" y="1782"/>
                      <a:pt x="127" y="2166"/>
                      <a:pt x="6" y="2561"/>
                    </a:cubicBezTo>
                    <a:cubicBezTo>
                      <a:pt x="0" y="2593"/>
                      <a:pt x="25" y="2614"/>
                      <a:pt x="48" y="2614"/>
                    </a:cubicBezTo>
                    <a:cubicBezTo>
                      <a:pt x="64" y="2614"/>
                      <a:pt x="79" y="2605"/>
                      <a:pt x="84" y="2583"/>
                    </a:cubicBezTo>
                    <a:cubicBezTo>
                      <a:pt x="291" y="1892"/>
                      <a:pt x="708" y="1278"/>
                      <a:pt x="1300" y="851"/>
                    </a:cubicBezTo>
                    <a:cubicBezTo>
                      <a:pt x="1739" y="544"/>
                      <a:pt x="2189" y="247"/>
                      <a:pt x="2725" y="137"/>
                    </a:cubicBezTo>
                    <a:cubicBezTo>
                      <a:pt x="2915" y="96"/>
                      <a:pt x="3110" y="77"/>
                      <a:pt x="3305" y="77"/>
                    </a:cubicBezTo>
                    <a:cubicBezTo>
                      <a:pt x="3526" y="77"/>
                      <a:pt x="3749" y="102"/>
                      <a:pt x="3965" y="149"/>
                    </a:cubicBezTo>
                    <a:cubicBezTo>
                      <a:pt x="3968" y="149"/>
                      <a:pt x="3972" y="150"/>
                      <a:pt x="3975" y="150"/>
                    </a:cubicBezTo>
                    <a:cubicBezTo>
                      <a:pt x="4022" y="150"/>
                      <a:pt x="4038" y="82"/>
                      <a:pt x="3987" y="72"/>
                    </a:cubicBezTo>
                    <a:cubicBezTo>
                      <a:pt x="3762" y="25"/>
                      <a:pt x="3536" y="0"/>
                      <a:pt x="3312"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3760400" y="3888525"/>
                <a:ext cx="81725" cy="44700"/>
              </a:xfrm>
              <a:custGeom>
                <a:avLst/>
                <a:gdLst/>
                <a:ahLst/>
                <a:cxnLst/>
                <a:rect l="l" t="t" r="r" b="b"/>
                <a:pathLst>
                  <a:path w="3269" h="1788" extrusionOk="0">
                    <a:moveTo>
                      <a:pt x="3214" y="0"/>
                    </a:moveTo>
                    <a:cubicBezTo>
                      <a:pt x="2303" y="77"/>
                      <a:pt x="1382" y="231"/>
                      <a:pt x="527" y="560"/>
                    </a:cubicBezTo>
                    <a:cubicBezTo>
                      <a:pt x="352" y="625"/>
                      <a:pt x="198" y="702"/>
                      <a:pt x="100" y="867"/>
                    </a:cubicBezTo>
                    <a:cubicBezTo>
                      <a:pt x="1" y="1020"/>
                      <a:pt x="12" y="1196"/>
                      <a:pt x="78" y="1360"/>
                    </a:cubicBezTo>
                    <a:cubicBezTo>
                      <a:pt x="210" y="1645"/>
                      <a:pt x="527" y="1776"/>
                      <a:pt x="834" y="1788"/>
                    </a:cubicBezTo>
                    <a:cubicBezTo>
                      <a:pt x="1053" y="1788"/>
                      <a:pt x="1273" y="1744"/>
                      <a:pt x="1481" y="1700"/>
                    </a:cubicBezTo>
                    <a:cubicBezTo>
                      <a:pt x="1613" y="1667"/>
                      <a:pt x="1744" y="1634"/>
                      <a:pt x="1865" y="1601"/>
                    </a:cubicBezTo>
                    <a:cubicBezTo>
                      <a:pt x="1916" y="1591"/>
                      <a:pt x="1901" y="1523"/>
                      <a:pt x="1854" y="1523"/>
                    </a:cubicBezTo>
                    <a:cubicBezTo>
                      <a:pt x="1850" y="1523"/>
                      <a:pt x="1847" y="1524"/>
                      <a:pt x="1843" y="1524"/>
                    </a:cubicBezTo>
                    <a:cubicBezTo>
                      <a:pt x="1580" y="1601"/>
                      <a:pt x="1306" y="1667"/>
                      <a:pt x="1031" y="1688"/>
                    </a:cubicBezTo>
                    <a:cubicBezTo>
                      <a:pt x="981" y="1694"/>
                      <a:pt x="929" y="1697"/>
                      <a:pt x="877" y="1697"/>
                    </a:cubicBezTo>
                    <a:cubicBezTo>
                      <a:pt x="621" y="1697"/>
                      <a:pt x="355" y="1624"/>
                      <a:pt x="210" y="1415"/>
                    </a:cubicBezTo>
                    <a:cubicBezTo>
                      <a:pt x="100" y="1261"/>
                      <a:pt x="67" y="1074"/>
                      <a:pt x="166" y="910"/>
                    </a:cubicBezTo>
                    <a:cubicBezTo>
                      <a:pt x="275" y="735"/>
                      <a:pt x="461" y="669"/>
                      <a:pt x="648" y="603"/>
                    </a:cubicBezTo>
                    <a:cubicBezTo>
                      <a:pt x="1031" y="461"/>
                      <a:pt x="1426" y="351"/>
                      <a:pt x="1821" y="275"/>
                    </a:cubicBezTo>
                    <a:cubicBezTo>
                      <a:pt x="2281" y="175"/>
                      <a:pt x="2753" y="121"/>
                      <a:pt x="3214" y="77"/>
                    </a:cubicBezTo>
                    <a:cubicBezTo>
                      <a:pt x="3268" y="77"/>
                      <a:pt x="3268" y="0"/>
                      <a:pt x="3214"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3774400" y="3874550"/>
                <a:ext cx="92300" cy="26900"/>
              </a:xfrm>
              <a:custGeom>
                <a:avLst/>
                <a:gdLst/>
                <a:ahLst/>
                <a:cxnLst/>
                <a:rect l="l" t="t" r="r" b="b"/>
                <a:pathLst>
                  <a:path w="3692" h="1076" extrusionOk="0">
                    <a:moveTo>
                      <a:pt x="1283" y="0"/>
                    </a:moveTo>
                    <a:cubicBezTo>
                      <a:pt x="1063" y="0"/>
                      <a:pt x="844" y="0"/>
                      <a:pt x="625" y="33"/>
                    </a:cubicBezTo>
                    <a:cubicBezTo>
                      <a:pt x="373" y="66"/>
                      <a:pt x="142" y="142"/>
                      <a:pt x="55" y="406"/>
                    </a:cubicBezTo>
                    <a:cubicBezTo>
                      <a:pt x="0" y="549"/>
                      <a:pt x="22" y="713"/>
                      <a:pt x="99" y="844"/>
                    </a:cubicBezTo>
                    <a:cubicBezTo>
                      <a:pt x="154" y="932"/>
                      <a:pt x="230" y="1041"/>
                      <a:pt x="340" y="1075"/>
                    </a:cubicBezTo>
                    <a:cubicBezTo>
                      <a:pt x="343" y="1075"/>
                      <a:pt x="345" y="1076"/>
                      <a:pt x="348" y="1076"/>
                    </a:cubicBezTo>
                    <a:cubicBezTo>
                      <a:pt x="386" y="1076"/>
                      <a:pt x="403" y="1008"/>
                      <a:pt x="362" y="987"/>
                    </a:cubicBezTo>
                    <a:cubicBezTo>
                      <a:pt x="274" y="965"/>
                      <a:pt x="198" y="856"/>
                      <a:pt x="164" y="790"/>
                    </a:cubicBezTo>
                    <a:cubicBezTo>
                      <a:pt x="88" y="658"/>
                      <a:pt x="88" y="505"/>
                      <a:pt x="154" y="373"/>
                    </a:cubicBezTo>
                    <a:cubicBezTo>
                      <a:pt x="274" y="142"/>
                      <a:pt x="527" y="110"/>
                      <a:pt x="768" y="99"/>
                    </a:cubicBezTo>
                    <a:cubicBezTo>
                      <a:pt x="870" y="86"/>
                      <a:pt x="972" y="80"/>
                      <a:pt x="1076" y="80"/>
                    </a:cubicBezTo>
                    <a:cubicBezTo>
                      <a:pt x="1151" y="80"/>
                      <a:pt x="1227" y="83"/>
                      <a:pt x="1305" y="88"/>
                    </a:cubicBezTo>
                    <a:cubicBezTo>
                      <a:pt x="1634" y="88"/>
                      <a:pt x="1962" y="77"/>
                      <a:pt x="2291" y="77"/>
                    </a:cubicBezTo>
                    <a:cubicBezTo>
                      <a:pt x="2741" y="88"/>
                      <a:pt x="3180" y="110"/>
                      <a:pt x="3618" y="176"/>
                    </a:cubicBezTo>
                    <a:cubicBezTo>
                      <a:pt x="3622" y="176"/>
                      <a:pt x="3625" y="177"/>
                      <a:pt x="3629" y="177"/>
                    </a:cubicBezTo>
                    <a:cubicBezTo>
                      <a:pt x="3675" y="177"/>
                      <a:pt x="3691" y="109"/>
                      <a:pt x="3640" y="99"/>
                    </a:cubicBezTo>
                    <a:cubicBezTo>
                      <a:pt x="3212" y="33"/>
                      <a:pt x="2785" y="11"/>
                      <a:pt x="2357" y="0"/>
                    </a:cubicBezTo>
                    <a:cubicBezTo>
                      <a:pt x="2116" y="0"/>
                      <a:pt x="1880" y="5"/>
                      <a:pt x="1642" y="5"/>
                    </a:cubicBezTo>
                    <a:cubicBezTo>
                      <a:pt x="1523" y="5"/>
                      <a:pt x="1403" y="4"/>
                      <a:pt x="1283"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3819500" y="3860850"/>
                <a:ext cx="24850" cy="6225"/>
              </a:xfrm>
              <a:custGeom>
                <a:avLst/>
                <a:gdLst/>
                <a:ahLst/>
                <a:cxnLst/>
                <a:rect l="l" t="t" r="r" b="b"/>
                <a:pathLst>
                  <a:path w="994" h="249" extrusionOk="0">
                    <a:moveTo>
                      <a:pt x="933" y="1"/>
                    </a:moveTo>
                    <a:cubicBezTo>
                      <a:pt x="923" y="1"/>
                      <a:pt x="913" y="4"/>
                      <a:pt x="904" y="11"/>
                    </a:cubicBezTo>
                    <a:cubicBezTo>
                      <a:pt x="780" y="117"/>
                      <a:pt x="622" y="169"/>
                      <a:pt x="462" y="169"/>
                    </a:cubicBezTo>
                    <a:cubicBezTo>
                      <a:pt x="325" y="169"/>
                      <a:pt x="187" y="131"/>
                      <a:pt x="71" y="55"/>
                    </a:cubicBezTo>
                    <a:cubicBezTo>
                      <a:pt x="65" y="51"/>
                      <a:pt x="59" y="50"/>
                      <a:pt x="53" y="50"/>
                    </a:cubicBezTo>
                    <a:cubicBezTo>
                      <a:pt x="19" y="50"/>
                      <a:pt x="1" y="103"/>
                      <a:pt x="38" y="132"/>
                    </a:cubicBezTo>
                    <a:cubicBezTo>
                      <a:pt x="160" y="210"/>
                      <a:pt x="305" y="249"/>
                      <a:pt x="452" y="249"/>
                    </a:cubicBezTo>
                    <a:cubicBezTo>
                      <a:pt x="635" y="249"/>
                      <a:pt x="819" y="188"/>
                      <a:pt x="959" y="66"/>
                    </a:cubicBezTo>
                    <a:cubicBezTo>
                      <a:pt x="994" y="40"/>
                      <a:pt x="967" y="1"/>
                      <a:pt x="933"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3845300" y="3922750"/>
                <a:ext cx="21400" cy="12100"/>
              </a:xfrm>
              <a:custGeom>
                <a:avLst/>
                <a:gdLst/>
                <a:ahLst/>
                <a:cxnLst/>
                <a:rect l="l" t="t" r="r" b="b"/>
                <a:pathLst>
                  <a:path w="856" h="484" extrusionOk="0">
                    <a:moveTo>
                      <a:pt x="793" y="1"/>
                    </a:moveTo>
                    <a:cubicBezTo>
                      <a:pt x="790" y="1"/>
                      <a:pt x="786" y="1"/>
                      <a:pt x="782" y="2"/>
                    </a:cubicBezTo>
                    <a:cubicBezTo>
                      <a:pt x="497" y="56"/>
                      <a:pt x="223" y="199"/>
                      <a:pt x="26" y="407"/>
                    </a:cubicBezTo>
                    <a:cubicBezTo>
                      <a:pt x="0" y="442"/>
                      <a:pt x="28" y="483"/>
                      <a:pt x="58" y="483"/>
                    </a:cubicBezTo>
                    <a:cubicBezTo>
                      <a:pt x="66" y="483"/>
                      <a:pt x="74" y="480"/>
                      <a:pt x="81" y="473"/>
                    </a:cubicBezTo>
                    <a:cubicBezTo>
                      <a:pt x="278" y="265"/>
                      <a:pt x="530" y="134"/>
                      <a:pt x="804" y="78"/>
                    </a:cubicBezTo>
                    <a:cubicBezTo>
                      <a:pt x="855" y="68"/>
                      <a:pt x="839" y="1"/>
                      <a:pt x="793"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3935700" y="3977425"/>
                <a:ext cx="29050" cy="24675"/>
              </a:xfrm>
              <a:custGeom>
                <a:avLst/>
                <a:gdLst/>
                <a:ahLst/>
                <a:cxnLst/>
                <a:rect l="l" t="t" r="r" b="b"/>
                <a:pathLst>
                  <a:path w="1162" h="987" extrusionOk="0">
                    <a:moveTo>
                      <a:pt x="1104" y="0"/>
                    </a:moveTo>
                    <a:cubicBezTo>
                      <a:pt x="1091" y="0"/>
                      <a:pt x="1079" y="5"/>
                      <a:pt x="1070" y="18"/>
                    </a:cubicBezTo>
                    <a:cubicBezTo>
                      <a:pt x="828" y="413"/>
                      <a:pt x="466" y="720"/>
                      <a:pt x="39" y="917"/>
                    </a:cubicBezTo>
                    <a:cubicBezTo>
                      <a:pt x="1" y="927"/>
                      <a:pt x="29" y="987"/>
                      <a:pt x="67" y="987"/>
                    </a:cubicBezTo>
                    <a:cubicBezTo>
                      <a:pt x="72" y="987"/>
                      <a:pt x="77" y="986"/>
                      <a:pt x="83" y="983"/>
                    </a:cubicBezTo>
                    <a:cubicBezTo>
                      <a:pt x="521" y="786"/>
                      <a:pt x="894" y="468"/>
                      <a:pt x="1146" y="62"/>
                    </a:cubicBezTo>
                    <a:cubicBezTo>
                      <a:pt x="1161" y="31"/>
                      <a:pt x="1133" y="0"/>
                      <a:pt x="1104"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3799875" y="3937650"/>
                <a:ext cx="16200" cy="29650"/>
              </a:xfrm>
              <a:custGeom>
                <a:avLst/>
                <a:gdLst/>
                <a:ahLst/>
                <a:cxnLst/>
                <a:rect l="l" t="t" r="r" b="b"/>
                <a:pathLst>
                  <a:path w="648" h="1186" extrusionOk="0">
                    <a:moveTo>
                      <a:pt x="127" y="85"/>
                    </a:moveTo>
                    <a:lnTo>
                      <a:pt x="127" y="85"/>
                    </a:lnTo>
                    <a:cubicBezTo>
                      <a:pt x="125" y="85"/>
                      <a:pt x="123" y="86"/>
                      <a:pt x="122" y="86"/>
                    </a:cubicBezTo>
                    <a:cubicBezTo>
                      <a:pt x="123" y="85"/>
                      <a:pt x="125" y="85"/>
                      <a:pt x="127" y="85"/>
                    </a:cubicBezTo>
                    <a:close/>
                    <a:moveTo>
                      <a:pt x="175" y="1"/>
                    </a:moveTo>
                    <a:cubicBezTo>
                      <a:pt x="151" y="1"/>
                      <a:pt x="125" y="3"/>
                      <a:pt x="100" y="9"/>
                    </a:cubicBezTo>
                    <a:cubicBezTo>
                      <a:pt x="88" y="20"/>
                      <a:pt x="78" y="30"/>
                      <a:pt x="78" y="42"/>
                    </a:cubicBezTo>
                    <a:cubicBezTo>
                      <a:pt x="1" y="327"/>
                      <a:pt x="34" y="678"/>
                      <a:pt x="220" y="919"/>
                    </a:cubicBezTo>
                    <a:cubicBezTo>
                      <a:pt x="308" y="1039"/>
                      <a:pt x="429" y="1127"/>
                      <a:pt x="560" y="1182"/>
                    </a:cubicBezTo>
                    <a:cubicBezTo>
                      <a:pt x="566" y="1185"/>
                      <a:pt x="571" y="1186"/>
                      <a:pt x="576" y="1186"/>
                    </a:cubicBezTo>
                    <a:cubicBezTo>
                      <a:pt x="613" y="1186"/>
                      <a:pt x="641" y="1124"/>
                      <a:pt x="593" y="1105"/>
                    </a:cubicBezTo>
                    <a:cubicBezTo>
                      <a:pt x="385" y="1017"/>
                      <a:pt x="231" y="853"/>
                      <a:pt x="165" y="634"/>
                    </a:cubicBezTo>
                    <a:cubicBezTo>
                      <a:pt x="122" y="480"/>
                      <a:pt x="110" y="316"/>
                      <a:pt x="132" y="162"/>
                    </a:cubicBezTo>
                    <a:cubicBezTo>
                      <a:pt x="141" y="136"/>
                      <a:pt x="143" y="109"/>
                      <a:pt x="149" y="82"/>
                    </a:cubicBezTo>
                    <a:lnTo>
                      <a:pt x="149" y="82"/>
                    </a:lnTo>
                    <a:cubicBezTo>
                      <a:pt x="158" y="81"/>
                      <a:pt x="167" y="81"/>
                      <a:pt x="176" y="81"/>
                    </a:cubicBezTo>
                    <a:cubicBezTo>
                      <a:pt x="337" y="81"/>
                      <a:pt x="465" y="213"/>
                      <a:pt x="505" y="371"/>
                    </a:cubicBezTo>
                    <a:cubicBezTo>
                      <a:pt x="549" y="557"/>
                      <a:pt x="483" y="754"/>
                      <a:pt x="407" y="929"/>
                    </a:cubicBezTo>
                    <a:cubicBezTo>
                      <a:pt x="391" y="960"/>
                      <a:pt x="420" y="992"/>
                      <a:pt x="445" y="992"/>
                    </a:cubicBezTo>
                    <a:cubicBezTo>
                      <a:pt x="456" y="992"/>
                      <a:pt x="466" y="986"/>
                      <a:pt x="472" y="973"/>
                    </a:cubicBezTo>
                    <a:cubicBezTo>
                      <a:pt x="571" y="765"/>
                      <a:pt x="648" y="524"/>
                      <a:pt x="571" y="294"/>
                    </a:cubicBezTo>
                    <a:cubicBezTo>
                      <a:pt x="504" y="131"/>
                      <a:pt x="352" y="1"/>
                      <a:pt x="175"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3776200" y="3876475"/>
                <a:ext cx="23050" cy="11075"/>
              </a:xfrm>
              <a:custGeom>
                <a:avLst/>
                <a:gdLst/>
                <a:ahLst/>
                <a:cxnLst/>
                <a:rect l="l" t="t" r="r" b="b"/>
                <a:pathLst>
                  <a:path w="922" h="443" extrusionOk="0">
                    <a:moveTo>
                      <a:pt x="874" y="1"/>
                    </a:moveTo>
                    <a:cubicBezTo>
                      <a:pt x="858" y="1"/>
                      <a:pt x="843" y="11"/>
                      <a:pt x="838" y="33"/>
                    </a:cubicBezTo>
                    <a:cubicBezTo>
                      <a:pt x="784" y="175"/>
                      <a:pt x="674" y="285"/>
                      <a:pt x="531" y="340"/>
                    </a:cubicBezTo>
                    <a:cubicBezTo>
                      <a:pt x="481" y="358"/>
                      <a:pt x="429" y="366"/>
                      <a:pt x="376" y="366"/>
                    </a:cubicBezTo>
                    <a:cubicBezTo>
                      <a:pt x="268" y="366"/>
                      <a:pt x="159" y="330"/>
                      <a:pt x="70" y="263"/>
                    </a:cubicBezTo>
                    <a:cubicBezTo>
                      <a:pt x="62" y="257"/>
                      <a:pt x="54" y="254"/>
                      <a:pt x="47" y="254"/>
                    </a:cubicBezTo>
                    <a:cubicBezTo>
                      <a:pt x="17" y="254"/>
                      <a:pt x="0" y="302"/>
                      <a:pt x="27" y="329"/>
                    </a:cubicBezTo>
                    <a:cubicBezTo>
                      <a:pt x="131" y="403"/>
                      <a:pt x="261" y="442"/>
                      <a:pt x="389" y="442"/>
                    </a:cubicBezTo>
                    <a:cubicBezTo>
                      <a:pt x="449" y="442"/>
                      <a:pt x="508" y="434"/>
                      <a:pt x="564" y="416"/>
                    </a:cubicBezTo>
                    <a:cubicBezTo>
                      <a:pt x="728" y="350"/>
                      <a:pt x="860" y="219"/>
                      <a:pt x="915" y="55"/>
                    </a:cubicBezTo>
                    <a:cubicBezTo>
                      <a:pt x="921" y="22"/>
                      <a:pt x="897" y="1"/>
                      <a:pt x="874"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3761500" y="3901350"/>
                <a:ext cx="20850" cy="16800"/>
              </a:xfrm>
              <a:custGeom>
                <a:avLst/>
                <a:gdLst/>
                <a:ahLst/>
                <a:cxnLst/>
                <a:rect l="l" t="t" r="r" b="b"/>
                <a:pathLst>
                  <a:path w="834" h="672" extrusionOk="0">
                    <a:moveTo>
                      <a:pt x="768" y="1"/>
                    </a:moveTo>
                    <a:cubicBezTo>
                      <a:pt x="744" y="1"/>
                      <a:pt x="718" y="20"/>
                      <a:pt x="724" y="47"/>
                    </a:cubicBezTo>
                    <a:cubicBezTo>
                      <a:pt x="746" y="200"/>
                      <a:pt x="658" y="354"/>
                      <a:pt x="538" y="452"/>
                    </a:cubicBezTo>
                    <a:cubicBezTo>
                      <a:pt x="395" y="551"/>
                      <a:pt x="220" y="583"/>
                      <a:pt x="45" y="595"/>
                    </a:cubicBezTo>
                    <a:cubicBezTo>
                      <a:pt x="1" y="595"/>
                      <a:pt x="1" y="671"/>
                      <a:pt x="45" y="671"/>
                    </a:cubicBezTo>
                    <a:cubicBezTo>
                      <a:pt x="242" y="661"/>
                      <a:pt x="451" y="617"/>
                      <a:pt x="604" y="496"/>
                    </a:cubicBezTo>
                    <a:cubicBezTo>
                      <a:pt x="746" y="386"/>
                      <a:pt x="834" y="211"/>
                      <a:pt x="801" y="25"/>
                    </a:cubicBezTo>
                    <a:cubicBezTo>
                      <a:pt x="797" y="8"/>
                      <a:pt x="783" y="1"/>
                      <a:pt x="768"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3843175" y="4010875"/>
                <a:ext cx="22500" cy="13675"/>
              </a:xfrm>
              <a:custGeom>
                <a:avLst/>
                <a:gdLst/>
                <a:ahLst/>
                <a:cxnLst/>
                <a:rect l="l" t="t" r="r" b="b"/>
                <a:pathLst>
                  <a:path w="900" h="547" extrusionOk="0">
                    <a:moveTo>
                      <a:pt x="246" y="0"/>
                    </a:moveTo>
                    <a:cubicBezTo>
                      <a:pt x="182" y="0"/>
                      <a:pt x="119" y="4"/>
                      <a:pt x="56" y="7"/>
                    </a:cubicBezTo>
                    <a:cubicBezTo>
                      <a:pt x="1" y="18"/>
                      <a:pt x="1" y="95"/>
                      <a:pt x="56" y="95"/>
                    </a:cubicBezTo>
                    <a:cubicBezTo>
                      <a:pt x="124" y="86"/>
                      <a:pt x="195" y="79"/>
                      <a:pt x="267" y="79"/>
                    </a:cubicBezTo>
                    <a:cubicBezTo>
                      <a:pt x="370" y="79"/>
                      <a:pt x="475" y="93"/>
                      <a:pt x="571" y="139"/>
                    </a:cubicBezTo>
                    <a:cubicBezTo>
                      <a:pt x="703" y="205"/>
                      <a:pt x="812" y="336"/>
                      <a:pt x="790" y="500"/>
                    </a:cubicBezTo>
                    <a:cubicBezTo>
                      <a:pt x="790" y="527"/>
                      <a:pt x="820" y="546"/>
                      <a:pt x="842" y="546"/>
                    </a:cubicBezTo>
                    <a:cubicBezTo>
                      <a:pt x="856" y="546"/>
                      <a:pt x="867" y="539"/>
                      <a:pt x="867" y="522"/>
                    </a:cubicBezTo>
                    <a:cubicBezTo>
                      <a:pt x="900" y="336"/>
                      <a:pt x="802" y="171"/>
                      <a:pt x="637" y="84"/>
                    </a:cubicBezTo>
                    <a:cubicBezTo>
                      <a:pt x="517" y="17"/>
                      <a:pt x="382" y="0"/>
                      <a:pt x="246"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3984075" y="3898375"/>
                <a:ext cx="109650" cy="119275"/>
              </a:xfrm>
              <a:custGeom>
                <a:avLst/>
                <a:gdLst/>
                <a:ahLst/>
                <a:cxnLst/>
                <a:rect l="l" t="t" r="r" b="b"/>
                <a:pathLst>
                  <a:path w="4386" h="4771" extrusionOk="0">
                    <a:moveTo>
                      <a:pt x="4386" y="1"/>
                    </a:moveTo>
                    <a:lnTo>
                      <a:pt x="0" y="209"/>
                    </a:lnTo>
                    <a:cubicBezTo>
                      <a:pt x="0" y="209"/>
                      <a:pt x="132" y="3038"/>
                      <a:pt x="0" y="4518"/>
                    </a:cubicBezTo>
                    <a:lnTo>
                      <a:pt x="4386" y="4770"/>
                    </a:lnTo>
                    <a:lnTo>
                      <a:pt x="43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4007925" y="3977050"/>
                <a:ext cx="19475" cy="19475"/>
              </a:xfrm>
              <a:custGeom>
                <a:avLst/>
                <a:gdLst/>
                <a:ahLst/>
                <a:cxnLst/>
                <a:rect l="l" t="t" r="r" b="b"/>
                <a:pathLst>
                  <a:path w="779" h="779" extrusionOk="0">
                    <a:moveTo>
                      <a:pt x="395" y="1"/>
                    </a:moveTo>
                    <a:cubicBezTo>
                      <a:pt x="176" y="1"/>
                      <a:pt x="1" y="176"/>
                      <a:pt x="1" y="384"/>
                    </a:cubicBezTo>
                    <a:cubicBezTo>
                      <a:pt x="1" y="603"/>
                      <a:pt x="176" y="779"/>
                      <a:pt x="395" y="779"/>
                    </a:cubicBezTo>
                    <a:cubicBezTo>
                      <a:pt x="615" y="779"/>
                      <a:pt x="779" y="603"/>
                      <a:pt x="779" y="384"/>
                    </a:cubicBezTo>
                    <a:cubicBezTo>
                      <a:pt x="779" y="176"/>
                      <a:pt x="615"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3984900" y="3899675"/>
                <a:ext cx="72475" cy="85650"/>
              </a:xfrm>
              <a:custGeom>
                <a:avLst/>
                <a:gdLst/>
                <a:ahLst/>
                <a:cxnLst/>
                <a:rect l="l" t="t" r="r" b="b"/>
                <a:pathLst>
                  <a:path w="2899" h="3426" extrusionOk="0">
                    <a:moveTo>
                      <a:pt x="2847" y="0"/>
                    </a:moveTo>
                    <a:cubicBezTo>
                      <a:pt x="2833" y="0"/>
                      <a:pt x="2818" y="7"/>
                      <a:pt x="2807" y="26"/>
                    </a:cubicBezTo>
                    <a:cubicBezTo>
                      <a:pt x="2544" y="453"/>
                      <a:pt x="2270" y="881"/>
                      <a:pt x="2007" y="1320"/>
                    </a:cubicBezTo>
                    <a:cubicBezTo>
                      <a:pt x="1875" y="1528"/>
                      <a:pt x="1743" y="1736"/>
                      <a:pt x="1612" y="1934"/>
                    </a:cubicBezTo>
                    <a:cubicBezTo>
                      <a:pt x="1436" y="2219"/>
                      <a:pt x="1261" y="2514"/>
                      <a:pt x="1042" y="2767"/>
                    </a:cubicBezTo>
                    <a:cubicBezTo>
                      <a:pt x="779" y="3052"/>
                      <a:pt x="450" y="3293"/>
                      <a:pt x="55" y="3348"/>
                    </a:cubicBezTo>
                    <a:cubicBezTo>
                      <a:pt x="4" y="3348"/>
                      <a:pt x="1" y="3426"/>
                      <a:pt x="46" y="3426"/>
                    </a:cubicBezTo>
                    <a:cubicBezTo>
                      <a:pt x="49" y="3426"/>
                      <a:pt x="52" y="3425"/>
                      <a:pt x="55" y="3425"/>
                    </a:cubicBezTo>
                    <a:cubicBezTo>
                      <a:pt x="790" y="3337"/>
                      <a:pt x="1239" y="2690"/>
                      <a:pt x="1601" y="2109"/>
                    </a:cubicBezTo>
                    <a:cubicBezTo>
                      <a:pt x="1886" y="1659"/>
                      <a:pt x="2171" y="1210"/>
                      <a:pt x="2445" y="760"/>
                    </a:cubicBezTo>
                    <a:cubicBezTo>
                      <a:pt x="2588" y="530"/>
                      <a:pt x="2742" y="289"/>
                      <a:pt x="2884" y="58"/>
                    </a:cubicBezTo>
                    <a:cubicBezTo>
                      <a:pt x="2898" y="29"/>
                      <a:pt x="2874" y="0"/>
                      <a:pt x="2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4024525" y="3954025"/>
                <a:ext cx="68950" cy="60500"/>
              </a:xfrm>
              <a:custGeom>
                <a:avLst/>
                <a:gdLst/>
                <a:ahLst/>
                <a:cxnLst/>
                <a:rect l="l" t="t" r="r" b="b"/>
                <a:pathLst>
                  <a:path w="2758" h="2420" extrusionOk="0">
                    <a:moveTo>
                      <a:pt x="2506" y="0"/>
                    </a:moveTo>
                    <a:cubicBezTo>
                      <a:pt x="1429" y="0"/>
                      <a:pt x="691" y="1007"/>
                      <a:pt x="246" y="1897"/>
                    </a:cubicBezTo>
                    <a:cubicBezTo>
                      <a:pt x="170" y="2051"/>
                      <a:pt x="104" y="2204"/>
                      <a:pt x="16" y="2358"/>
                    </a:cubicBezTo>
                    <a:cubicBezTo>
                      <a:pt x="1" y="2389"/>
                      <a:pt x="29" y="2420"/>
                      <a:pt x="59" y="2420"/>
                    </a:cubicBezTo>
                    <a:cubicBezTo>
                      <a:pt x="71" y="2420"/>
                      <a:pt x="83" y="2414"/>
                      <a:pt x="93" y="2401"/>
                    </a:cubicBezTo>
                    <a:cubicBezTo>
                      <a:pt x="158" y="2270"/>
                      <a:pt x="214" y="2138"/>
                      <a:pt x="279" y="2018"/>
                    </a:cubicBezTo>
                    <a:cubicBezTo>
                      <a:pt x="378" y="1809"/>
                      <a:pt x="487" y="1612"/>
                      <a:pt x="597" y="1426"/>
                    </a:cubicBezTo>
                    <a:cubicBezTo>
                      <a:pt x="882" y="966"/>
                      <a:pt x="1255" y="527"/>
                      <a:pt x="1737" y="264"/>
                    </a:cubicBezTo>
                    <a:cubicBezTo>
                      <a:pt x="1978" y="139"/>
                      <a:pt x="2248" y="79"/>
                      <a:pt x="2518" y="79"/>
                    </a:cubicBezTo>
                    <a:cubicBezTo>
                      <a:pt x="2579" y="79"/>
                      <a:pt x="2641" y="82"/>
                      <a:pt x="2702" y="89"/>
                    </a:cubicBezTo>
                    <a:cubicBezTo>
                      <a:pt x="2757" y="89"/>
                      <a:pt x="2757" y="11"/>
                      <a:pt x="2702" y="11"/>
                    </a:cubicBezTo>
                    <a:cubicBezTo>
                      <a:pt x="2635" y="4"/>
                      <a:pt x="2570" y="0"/>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3984150" y="3902025"/>
                <a:ext cx="30100" cy="38625"/>
              </a:xfrm>
              <a:custGeom>
                <a:avLst/>
                <a:gdLst/>
                <a:ahLst/>
                <a:cxnLst/>
                <a:rect l="l" t="t" r="r" b="b"/>
                <a:pathLst>
                  <a:path w="1204" h="1545" extrusionOk="0">
                    <a:moveTo>
                      <a:pt x="1165" y="0"/>
                    </a:moveTo>
                    <a:cubicBezTo>
                      <a:pt x="1146" y="0"/>
                      <a:pt x="1127" y="14"/>
                      <a:pt x="1127" y="42"/>
                    </a:cubicBezTo>
                    <a:cubicBezTo>
                      <a:pt x="1105" y="699"/>
                      <a:pt x="667" y="1270"/>
                      <a:pt x="41" y="1455"/>
                    </a:cubicBezTo>
                    <a:cubicBezTo>
                      <a:pt x="0" y="1476"/>
                      <a:pt x="17" y="1544"/>
                      <a:pt x="54" y="1544"/>
                    </a:cubicBezTo>
                    <a:cubicBezTo>
                      <a:pt x="57" y="1544"/>
                      <a:pt x="60" y="1544"/>
                      <a:pt x="63" y="1543"/>
                    </a:cubicBezTo>
                    <a:cubicBezTo>
                      <a:pt x="721" y="1335"/>
                      <a:pt x="1181" y="732"/>
                      <a:pt x="1203" y="42"/>
                    </a:cubicBezTo>
                    <a:cubicBezTo>
                      <a:pt x="1203" y="14"/>
                      <a:pt x="1184" y="0"/>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35"/>
            <p:cNvGrpSpPr/>
            <p:nvPr/>
          </p:nvGrpSpPr>
          <p:grpSpPr>
            <a:xfrm rot="1799999">
              <a:off x="8070896" y="2464449"/>
              <a:ext cx="240026" cy="287105"/>
              <a:chOff x="3599800" y="3911550"/>
              <a:chExt cx="89375" cy="106900"/>
            </a:xfrm>
          </p:grpSpPr>
          <p:sp>
            <p:nvSpPr>
              <p:cNvPr id="1007" name="Google Shape;1007;p35"/>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35"/>
            <p:cNvGrpSpPr/>
            <p:nvPr/>
          </p:nvGrpSpPr>
          <p:grpSpPr>
            <a:xfrm rot="-598254">
              <a:off x="5878500" y="1526989"/>
              <a:ext cx="240022" cy="287108"/>
              <a:chOff x="3599800" y="3911550"/>
              <a:chExt cx="89375" cy="106900"/>
            </a:xfrm>
          </p:grpSpPr>
          <p:sp>
            <p:nvSpPr>
              <p:cNvPr id="1010" name="Google Shape;1010;p35"/>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5"/>
            <p:cNvGrpSpPr/>
            <p:nvPr/>
          </p:nvGrpSpPr>
          <p:grpSpPr>
            <a:xfrm>
              <a:off x="8430766" y="3962667"/>
              <a:ext cx="404616" cy="368657"/>
              <a:chOff x="3245400" y="3262025"/>
              <a:chExt cx="203100" cy="185050"/>
            </a:xfrm>
          </p:grpSpPr>
          <p:sp>
            <p:nvSpPr>
              <p:cNvPr id="1013" name="Google Shape;1013;p35"/>
              <p:cNvSpPr/>
              <p:nvPr/>
            </p:nvSpPr>
            <p:spPr>
              <a:xfrm>
                <a:off x="3245400" y="3262025"/>
                <a:ext cx="203100" cy="185050"/>
              </a:xfrm>
              <a:custGeom>
                <a:avLst/>
                <a:gdLst/>
                <a:ahLst/>
                <a:cxnLst/>
                <a:rect l="l" t="t" r="r" b="b"/>
                <a:pathLst>
                  <a:path w="8124" h="7402" extrusionOk="0">
                    <a:moveTo>
                      <a:pt x="4056" y="0"/>
                    </a:moveTo>
                    <a:cubicBezTo>
                      <a:pt x="2368" y="0"/>
                      <a:pt x="847" y="1165"/>
                      <a:pt x="461" y="2881"/>
                    </a:cubicBezTo>
                    <a:cubicBezTo>
                      <a:pt x="0" y="4865"/>
                      <a:pt x="1250" y="6850"/>
                      <a:pt x="3246" y="7310"/>
                    </a:cubicBezTo>
                    <a:cubicBezTo>
                      <a:pt x="3518" y="7372"/>
                      <a:pt x="3791" y="7401"/>
                      <a:pt x="4060" y="7401"/>
                    </a:cubicBezTo>
                    <a:cubicBezTo>
                      <a:pt x="5747" y="7401"/>
                      <a:pt x="7278" y="6236"/>
                      <a:pt x="7675" y="4525"/>
                    </a:cubicBezTo>
                    <a:cubicBezTo>
                      <a:pt x="8124" y="2530"/>
                      <a:pt x="6886" y="545"/>
                      <a:pt x="4890" y="96"/>
                    </a:cubicBezTo>
                    <a:cubicBezTo>
                      <a:pt x="4610" y="31"/>
                      <a:pt x="4331" y="0"/>
                      <a:pt x="40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3268425" y="3281875"/>
                <a:ext cx="155625" cy="145450"/>
              </a:xfrm>
              <a:custGeom>
                <a:avLst/>
                <a:gdLst/>
                <a:ahLst/>
                <a:cxnLst/>
                <a:rect l="l" t="t" r="r" b="b"/>
                <a:pathLst>
                  <a:path w="6225" h="5818" extrusionOk="0">
                    <a:moveTo>
                      <a:pt x="3163" y="371"/>
                    </a:moveTo>
                    <a:cubicBezTo>
                      <a:pt x="3500" y="371"/>
                      <a:pt x="3838" y="437"/>
                      <a:pt x="4155" y="574"/>
                    </a:cubicBezTo>
                    <a:cubicBezTo>
                      <a:pt x="5273" y="1056"/>
                      <a:pt x="5877" y="2284"/>
                      <a:pt x="5624" y="3468"/>
                    </a:cubicBezTo>
                    <a:cubicBezTo>
                      <a:pt x="5372" y="4487"/>
                      <a:pt x="4528" y="5288"/>
                      <a:pt x="3465" y="5430"/>
                    </a:cubicBezTo>
                    <a:cubicBezTo>
                      <a:pt x="3362" y="5443"/>
                      <a:pt x="3260" y="5449"/>
                      <a:pt x="3158" y="5449"/>
                    </a:cubicBezTo>
                    <a:cubicBezTo>
                      <a:pt x="2213" y="5449"/>
                      <a:pt x="1313" y="4910"/>
                      <a:pt x="877" y="4049"/>
                    </a:cubicBezTo>
                    <a:cubicBezTo>
                      <a:pt x="395" y="3106"/>
                      <a:pt x="570" y="1922"/>
                      <a:pt x="1304" y="1154"/>
                    </a:cubicBezTo>
                    <a:cubicBezTo>
                      <a:pt x="1790" y="647"/>
                      <a:pt x="2474" y="371"/>
                      <a:pt x="3163" y="371"/>
                    </a:cubicBezTo>
                    <a:close/>
                    <a:moveTo>
                      <a:pt x="3156" y="0"/>
                    </a:moveTo>
                    <a:cubicBezTo>
                      <a:pt x="2526" y="0"/>
                      <a:pt x="1897" y="201"/>
                      <a:pt x="1382" y="596"/>
                    </a:cubicBezTo>
                    <a:cubicBezTo>
                      <a:pt x="417" y="1330"/>
                      <a:pt x="0" y="2635"/>
                      <a:pt x="373" y="3797"/>
                    </a:cubicBezTo>
                    <a:cubicBezTo>
                      <a:pt x="746" y="4948"/>
                      <a:pt x="1809" y="5759"/>
                      <a:pt x="3026" y="5814"/>
                    </a:cubicBezTo>
                    <a:cubicBezTo>
                      <a:pt x="3070" y="5816"/>
                      <a:pt x="3114" y="5818"/>
                      <a:pt x="3158" y="5818"/>
                    </a:cubicBezTo>
                    <a:cubicBezTo>
                      <a:pt x="4480" y="5818"/>
                      <a:pt x="5655" y="4871"/>
                      <a:pt x="5970" y="3586"/>
                    </a:cubicBezTo>
                    <a:lnTo>
                      <a:pt x="5970" y="3586"/>
                    </a:lnTo>
                    <a:cubicBezTo>
                      <a:pt x="5972" y="3580"/>
                      <a:pt x="5974" y="3573"/>
                      <a:pt x="5975" y="3566"/>
                    </a:cubicBezTo>
                    <a:lnTo>
                      <a:pt x="5975" y="3566"/>
                    </a:lnTo>
                    <a:cubicBezTo>
                      <a:pt x="5975" y="3566"/>
                      <a:pt x="5975" y="3566"/>
                      <a:pt x="5975" y="3566"/>
                    </a:cubicBezTo>
                    <a:cubicBezTo>
                      <a:pt x="5976" y="3562"/>
                      <a:pt x="5977" y="3558"/>
                      <a:pt x="5978" y="3554"/>
                    </a:cubicBezTo>
                    <a:lnTo>
                      <a:pt x="5978" y="3554"/>
                    </a:lnTo>
                    <a:cubicBezTo>
                      <a:pt x="6224" y="2374"/>
                      <a:pt x="5764" y="1163"/>
                      <a:pt x="4759" y="486"/>
                    </a:cubicBezTo>
                    <a:cubicBezTo>
                      <a:pt x="4278" y="160"/>
                      <a:pt x="3717" y="0"/>
                      <a:pt x="3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3324325" y="3322625"/>
                <a:ext cx="43050" cy="60875"/>
              </a:xfrm>
              <a:custGeom>
                <a:avLst/>
                <a:gdLst/>
                <a:ahLst/>
                <a:cxnLst/>
                <a:rect l="l" t="t" r="r" b="b"/>
                <a:pathLst>
                  <a:path w="1722" h="2435" extrusionOk="0">
                    <a:moveTo>
                      <a:pt x="885" y="454"/>
                    </a:moveTo>
                    <a:cubicBezTo>
                      <a:pt x="900" y="454"/>
                      <a:pt x="916" y="455"/>
                      <a:pt x="932" y="457"/>
                    </a:cubicBezTo>
                    <a:lnTo>
                      <a:pt x="823" y="939"/>
                    </a:lnTo>
                    <a:cubicBezTo>
                      <a:pt x="735" y="884"/>
                      <a:pt x="681" y="829"/>
                      <a:pt x="647" y="786"/>
                    </a:cubicBezTo>
                    <a:cubicBezTo>
                      <a:pt x="625" y="730"/>
                      <a:pt x="615" y="686"/>
                      <a:pt x="625" y="632"/>
                    </a:cubicBezTo>
                    <a:cubicBezTo>
                      <a:pt x="637" y="577"/>
                      <a:pt x="669" y="522"/>
                      <a:pt x="724" y="489"/>
                    </a:cubicBezTo>
                    <a:cubicBezTo>
                      <a:pt x="769" y="471"/>
                      <a:pt x="820" y="454"/>
                      <a:pt x="885" y="454"/>
                    </a:cubicBezTo>
                    <a:close/>
                    <a:moveTo>
                      <a:pt x="988" y="1400"/>
                    </a:moveTo>
                    <a:cubicBezTo>
                      <a:pt x="1075" y="1465"/>
                      <a:pt x="1141" y="1520"/>
                      <a:pt x="1163" y="1575"/>
                    </a:cubicBezTo>
                    <a:cubicBezTo>
                      <a:pt x="1195" y="1629"/>
                      <a:pt x="1207" y="1685"/>
                      <a:pt x="1195" y="1739"/>
                    </a:cubicBezTo>
                    <a:cubicBezTo>
                      <a:pt x="1174" y="1794"/>
                      <a:pt x="1141" y="1849"/>
                      <a:pt x="1075" y="1893"/>
                    </a:cubicBezTo>
                    <a:cubicBezTo>
                      <a:pt x="1020" y="1936"/>
                      <a:pt x="944" y="1958"/>
                      <a:pt x="856" y="1958"/>
                    </a:cubicBezTo>
                    <a:lnTo>
                      <a:pt x="988" y="1400"/>
                    </a:lnTo>
                    <a:close/>
                    <a:moveTo>
                      <a:pt x="1141" y="0"/>
                    </a:moveTo>
                    <a:cubicBezTo>
                      <a:pt x="1117" y="0"/>
                      <a:pt x="1096" y="8"/>
                      <a:pt x="1075" y="29"/>
                    </a:cubicBezTo>
                    <a:cubicBezTo>
                      <a:pt x="1042" y="51"/>
                      <a:pt x="1020" y="73"/>
                      <a:pt x="1010" y="116"/>
                    </a:cubicBezTo>
                    <a:lnTo>
                      <a:pt x="998" y="182"/>
                    </a:lnTo>
                    <a:cubicBezTo>
                      <a:pt x="962" y="178"/>
                      <a:pt x="928" y="176"/>
                      <a:pt x="895" y="176"/>
                    </a:cubicBezTo>
                    <a:cubicBezTo>
                      <a:pt x="766" y="176"/>
                      <a:pt x="656" y="209"/>
                      <a:pt x="560" y="270"/>
                    </a:cubicBezTo>
                    <a:cubicBezTo>
                      <a:pt x="439" y="336"/>
                      <a:pt x="362" y="445"/>
                      <a:pt x="330" y="588"/>
                    </a:cubicBezTo>
                    <a:cubicBezTo>
                      <a:pt x="296" y="730"/>
                      <a:pt x="318" y="851"/>
                      <a:pt x="396" y="961"/>
                    </a:cubicBezTo>
                    <a:cubicBezTo>
                      <a:pt x="472" y="1059"/>
                      <a:pt x="593" y="1158"/>
                      <a:pt x="746" y="1257"/>
                    </a:cubicBezTo>
                    <a:lnTo>
                      <a:pt x="581" y="1904"/>
                    </a:lnTo>
                    <a:cubicBezTo>
                      <a:pt x="516" y="1871"/>
                      <a:pt x="450" y="1827"/>
                      <a:pt x="396" y="1761"/>
                    </a:cubicBezTo>
                    <a:cubicBezTo>
                      <a:pt x="352" y="1707"/>
                      <a:pt x="318" y="1641"/>
                      <a:pt x="308" y="1575"/>
                    </a:cubicBezTo>
                    <a:cubicBezTo>
                      <a:pt x="308" y="1542"/>
                      <a:pt x="296" y="1509"/>
                      <a:pt x="274" y="1476"/>
                    </a:cubicBezTo>
                    <a:cubicBezTo>
                      <a:pt x="253" y="1454"/>
                      <a:pt x="220" y="1432"/>
                      <a:pt x="187" y="1432"/>
                    </a:cubicBezTo>
                    <a:cubicBezTo>
                      <a:pt x="169" y="1428"/>
                      <a:pt x="153" y="1425"/>
                      <a:pt x="137" y="1425"/>
                    </a:cubicBezTo>
                    <a:cubicBezTo>
                      <a:pt x="114" y="1425"/>
                      <a:pt x="93" y="1430"/>
                      <a:pt x="67" y="1443"/>
                    </a:cubicBezTo>
                    <a:cubicBezTo>
                      <a:pt x="33" y="1476"/>
                      <a:pt x="11" y="1498"/>
                      <a:pt x="1" y="1542"/>
                    </a:cubicBezTo>
                    <a:cubicBezTo>
                      <a:pt x="1" y="1575"/>
                      <a:pt x="1" y="1619"/>
                      <a:pt x="11" y="1663"/>
                    </a:cubicBezTo>
                    <a:cubicBezTo>
                      <a:pt x="33" y="1772"/>
                      <a:pt x="89" y="1871"/>
                      <a:pt x="176" y="1970"/>
                    </a:cubicBezTo>
                    <a:cubicBezTo>
                      <a:pt x="264" y="2057"/>
                      <a:pt x="374" y="2134"/>
                      <a:pt x="516" y="2189"/>
                    </a:cubicBezTo>
                    <a:lnTo>
                      <a:pt x="494" y="2255"/>
                    </a:lnTo>
                    <a:cubicBezTo>
                      <a:pt x="494" y="2287"/>
                      <a:pt x="494" y="2331"/>
                      <a:pt x="516" y="2364"/>
                    </a:cubicBezTo>
                    <a:cubicBezTo>
                      <a:pt x="538" y="2397"/>
                      <a:pt x="560" y="2419"/>
                      <a:pt x="603" y="2430"/>
                    </a:cubicBezTo>
                    <a:cubicBezTo>
                      <a:pt x="612" y="2433"/>
                      <a:pt x="622" y="2434"/>
                      <a:pt x="632" y="2434"/>
                    </a:cubicBezTo>
                    <a:cubicBezTo>
                      <a:pt x="659" y="2434"/>
                      <a:pt x="689" y="2424"/>
                      <a:pt x="713" y="2408"/>
                    </a:cubicBezTo>
                    <a:cubicBezTo>
                      <a:pt x="746" y="2386"/>
                      <a:pt x="768" y="2353"/>
                      <a:pt x="779" y="2321"/>
                    </a:cubicBezTo>
                    <a:lnTo>
                      <a:pt x="790" y="2243"/>
                    </a:lnTo>
                    <a:cubicBezTo>
                      <a:pt x="966" y="2243"/>
                      <a:pt x="1108" y="2211"/>
                      <a:pt x="1239" y="2123"/>
                    </a:cubicBezTo>
                    <a:cubicBezTo>
                      <a:pt x="1371" y="2046"/>
                      <a:pt x="1448" y="1926"/>
                      <a:pt x="1481" y="1783"/>
                    </a:cubicBezTo>
                    <a:cubicBezTo>
                      <a:pt x="1546" y="1520"/>
                      <a:pt x="1404" y="1290"/>
                      <a:pt x="1064" y="1093"/>
                    </a:cubicBezTo>
                    <a:lnTo>
                      <a:pt x="1207" y="511"/>
                    </a:lnTo>
                    <a:cubicBezTo>
                      <a:pt x="1273" y="544"/>
                      <a:pt x="1327" y="577"/>
                      <a:pt x="1360" y="621"/>
                    </a:cubicBezTo>
                    <a:cubicBezTo>
                      <a:pt x="1393" y="665"/>
                      <a:pt x="1415" y="708"/>
                      <a:pt x="1415" y="752"/>
                    </a:cubicBezTo>
                    <a:cubicBezTo>
                      <a:pt x="1404" y="796"/>
                      <a:pt x="1415" y="829"/>
                      <a:pt x="1437" y="851"/>
                    </a:cubicBezTo>
                    <a:cubicBezTo>
                      <a:pt x="1459" y="884"/>
                      <a:pt x="1481" y="906"/>
                      <a:pt x="1514" y="906"/>
                    </a:cubicBezTo>
                    <a:cubicBezTo>
                      <a:pt x="1532" y="911"/>
                      <a:pt x="1551" y="913"/>
                      <a:pt x="1568" y="913"/>
                    </a:cubicBezTo>
                    <a:cubicBezTo>
                      <a:pt x="1592" y="913"/>
                      <a:pt x="1615" y="908"/>
                      <a:pt x="1634" y="895"/>
                    </a:cubicBezTo>
                    <a:cubicBezTo>
                      <a:pt x="1667" y="862"/>
                      <a:pt x="1689" y="829"/>
                      <a:pt x="1700" y="786"/>
                    </a:cubicBezTo>
                    <a:cubicBezTo>
                      <a:pt x="1722" y="676"/>
                      <a:pt x="1700" y="566"/>
                      <a:pt x="1623" y="467"/>
                    </a:cubicBezTo>
                    <a:cubicBezTo>
                      <a:pt x="1558" y="369"/>
                      <a:pt x="1437" y="292"/>
                      <a:pt x="1273" y="237"/>
                    </a:cubicBezTo>
                    <a:lnTo>
                      <a:pt x="1295" y="182"/>
                    </a:lnTo>
                    <a:cubicBezTo>
                      <a:pt x="1295" y="138"/>
                      <a:pt x="1295" y="106"/>
                      <a:pt x="1273" y="73"/>
                    </a:cubicBezTo>
                    <a:cubicBezTo>
                      <a:pt x="1251" y="29"/>
                      <a:pt x="1217" y="7"/>
                      <a:pt x="1185" y="7"/>
                    </a:cubicBezTo>
                    <a:cubicBezTo>
                      <a:pt x="1169" y="3"/>
                      <a:pt x="1154" y="0"/>
                      <a:pt x="1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259625" y="3272350"/>
                <a:ext cx="64725" cy="78275"/>
              </a:xfrm>
              <a:custGeom>
                <a:avLst/>
                <a:gdLst/>
                <a:ahLst/>
                <a:cxnLst/>
                <a:rect l="l" t="t" r="r" b="b"/>
                <a:pathLst>
                  <a:path w="2589" h="3131" extrusionOk="0">
                    <a:moveTo>
                      <a:pt x="2345" y="1"/>
                    </a:moveTo>
                    <a:cubicBezTo>
                      <a:pt x="2326" y="1"/>
                      <a:pt x="2304" y="4"/>
                      <a:pt x="2282" y="12"/>
                    </a:cubicBezTo>
                    <a:cubicBezTo>
                      <a:pt x="988" y="428"/>
                      <a:pt x="89" y="1591"/>
                      <a:pt x="12" y="2950"/>
                    </a:cubicBezTo>
                    <a:cubicBezTo>
                      <a:pt x="1" y="3071"/>
                      <a:pt x="89" y="3131"/>
                      <a:pt x="181" y="3131"/>
                    </a:cubicBezTo>
                    <a:cubicBezTo>
                      <a:pt x="272" y="3131"/>
                      <a:pt x="368" y="3071"/>
                      <a:pt x="374" y="2950"/>
                    </a:cubicBezTo>
                    <a:cubicBezTo>
                      <a:pt x="450" y="1766"/>
                      <a:pt x="1251" y="735"/>
                      <a:pt x="2380" y="363"/>
                    </a:cubicBezTo>
                    <a:cubicBezTo>
                      <a:pt x="2588" y="293"/>
                      <a:pt x="2528"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3325425" y="3267775"/>
                <a:ext cx="14550" cy="10025"/>
              </a:xfrm>
              <a:custGeom>
                <a:avLst/>
                <a:gdLst/>
                <a:ahLst/>
                <a:cxnLst/>
                <a:rect l="l" t="t" r="r" b="b"/>
                <a:pathLst>
                  <a:path w="582" h="401" extrusionOk="0">
                    <a:moveTo>
                      <a:pt x="390" y="0"/>
                    </a:moveTo>
                    <a:cubicBezTo>
                      <a:pt x="373" y="0"/>
                      <a:pt x="357" y="3"/>
                      <a:pt x="340" y="8"/>
                    </a:cubicBezTo>
                    <a:cubicBezTo>
                      <a:pt x="274" y="8"/>
                      <a:pt x="209" y="19"/>
                      <a:pt x="143" y="30"/>
                    </a:cubicBezTo>
                    <a:lnTo>
                      <a:pt x="77" y="63"/>
                    </a:lnTo>
                    <a:cubicBezTo>
                      <a:pt x="55" y="85"/>
                      <a:pt x="45" y="96"/>
                      <a:pt x="33" y="118"/>
                    </a:cubicBezTo>
                    <a:cubicBezTo>
                      <a:pt x="11" y="140"/>
                      <a:pt x="11" y="161"/>
                      <a:pt x="11" y="183"/>
                    </a:cubicBezTo>
                    <a:cubicBezTo>
                      <a:pt x="1" y="217"/>
                      <a:pt x="1" y="239"/>
                      <a:pt x="11" y="261"/>
                    </a:cubicBezTo>
                    <a:cubicBezTo>
                      <a:pt x="23" y="304"/>
                      <a:pt x="55" y="348"/>
                      <a:pt x="99" y="370"/>
                    </a:cubicBezTo>
                    <a:cubicBezTo>
                      <a:pt x="110" y="381"/>
                      <a:pt x="121" y="381"/>
                      <a:pt x="143" y="392"/>
                    </a:cubicBezTo>
                    <a:cubicBezTo>
                      <a:pt x="159" y="397"/>
                      <a:pt x="176" y="400"/>
                      <a:pt x="192" y="400"/>
                    </a:cubicBezTo>
                    <a:cubicBezTo>
                      <a:pt x="209" y="400"/>
                      <a:pt x="225" y="397"/>
                      <a:pt x="242" y="392"/>
                    </a:cubicBezTo>
                    <a:lnTo>
                      <a:pt x="439" y="359"/>
                    </a:lnTo>
                    <a:cubicBezTo>
                      <a:pt x="461" y="359"/>
                      <a:pt x="483" y="337"/>
                      <a:pt x="505" y="326"/>
                    </a:cubicBezTo>
                    <a:cubicBezTo>
                      <a:pt x="527" y="315"/>
                      <a:pt x="537" y="293"/>
                      <a:pt x="549" y="271"/>
                    </a:cubicBezTo>
                    <a:cubicBezTo>
                      <a:pt x="559" y="249"/>
                      <a:pt x="571" y="227"/>
                      <a:pt x="571" y="205"/>
                    </a:cubicBezTo>
                    <a:cubicBezTo>
                      <a:pt x="581" y="183"/>
                      <a:pt x="571" y="161"/>
                      <a:pt x="571" y="129"/>
                    </a:cubicBezTo>
                    <a:cubicBezTo>
                      <a:pt x="549" y="85"/>
                      <a:pt x="527" y="41"/>
                      <a:pt x="483" y="19"/>
                    </a:cubicBezTo>
                    <a:cubicBezTo>
                      <a:pt x="472" y="19"/>
                      <a:pt x="450" y="8"/>
                      <a:pt x="439" y="8"/>
                    </a:cubicBezTo>
                    <a:cubicBezTo>
                      <a:pt x="423" y="3"/>
                      <a:pt x="406"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3374675" y="3369675"/>
                <a:ext cx="49350" cy="55125"/>
              </a:xfrm>
              <a:custGeom>
                <a:avLst/>
                <a:gdLst/>
                <a:ahLst/>
                <a:cxnLst/>
                <a:rect l="l" t="t" r="r" b="b"/>
                <a:pathLst>
                  <a:path w="1974" h="2205" extrusionOk="0">
                    <a:moveTo>
                      <a:pt x="1745" y="0"/>
                    </a:moveTo>
                    <a:cubicBezTo>
                      <a:pt x="1671" y="0"/>
                      <a:pt x="1598" y="40"/>
                      <a:pt x="1572" y="132"/>
                    </a:cubicBezTo>
                    <a:cubicBezTo>
                      <a:pt x="1364" y="866"/>
                      <a:pt x="848" y="1491"/>
                      <a:pt x="180" y="1864"/>
                    </a:cubicBezTo>
                    <a:cubicBezTo>
                      <a:pt x="1" y="1958"/>
                      <a:pt x="112" y="2204"/>
                      <a:pt x="278" y="2204"/>
                    </a:cubicBezTo>
                    <a:cubicBezTo>
                      <a:pt x="306" y="2204"/>
                      <a:pt x="336" y="2197"/>
                      <a:pt x="366" y="2181"/>
                    </a:cubicBezTo>
                    <a:cubicBezTo>
                      <a:pt x="1122" y="1765"/>
                      <a:pt x="1693" y="1053"/>
                      <a:pt x="1934" y="230"/>
                    </a:cubicBezTo>
                    <a:cubicBezTo>
                      <a:pt x="1973" y="91"/>
                      <a:pt x="1858" y="0"/>
                      <a:pt x="1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5"/>
            <p:cNvGrpSpPr/>
            <p:nvPr/>
          </p:nvGrpSpPr>
          <p:grpSpPr>
            <a:xfrm rot="696781">
              <a:off x="6031014" y="2199624"/>
              <a:ext cx="424142" cy="507307"/>
              <a:chOff x="3599800" y="3911550"/>
              <a:chExt cx="89375" cy="106900"/>
            </a:xfrm>
          </p:grpSpPr>
          <p:sp>
            <p:nvSpPr>
              <p:cNvPr id="1020" name="Google Shape;1020;p35"/>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2" name="Google Shape;1022;p35"/>
          <p:cNvSpPr txBox="1">
            <a:spLocks noGrp="1"/>
          </p:cNvSpPr>
          <p:nvPr>
            <p:ph type="title"/>
          </p:nvPr>
        </p:nvSpPr>
        <p:spPr>
          <a:xfrm>
            <a:off x="506063" y="2302623"/>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Problem Statement</a:t>
            </a:r>
            <a:endParaRPr dirty="0">
              <a:solidFill>
                <a:schemeClr val="lt1"/>
              </a:solidFill>
            </a:endParaRPr>
          </a:p>
        </p:txBody>
      </p:sp>
      <p:grpSp>
        <p:nvGrpSpPr>
          <p:cNvPr id="1024" name="Google Shape;1024;p35"/>
          <p:cNvGrpSpPr/>
          <p:nvPr/>
        </p:nvGrpSpPr>
        <p:grpSpPr>
          <a:xfrm>
            <a:off x="4752700" y="3215800"/>
            <a:ext cx="866100" cy="866100"/>
            <a:chOff x="4752700" y="3215800"/>
            <a:chExt cx="866100" cy="866100"/>
          </a:xfrm>
        </p:grpSpPr>
        <p:sp>
          <p:nvSpPr>
            <p:cNvPr id="1025" name="Google Shape;1025;p35"/>
            <p:cNvSpPr/>
            <p:nvPr/>
          </p:nvSpPr>
          <p:spPr>
            <a:xfrm>
              <a:off x="4752700" y="3215800"/>
              <a:ext cx="866100" cy="866100"/>
            </a:xfrm>
            <a:prstGeom prst="star12">
              <a:avLst>
                <a:gd name="adj" fmla="val 37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5"/>
            <p:cNvGrpSpPr/>
            <p:nvPr/>
          </p:nvGrpSpPr>
          <p:grpSpPr>
            <a:xfrm>
              <a:off x="4954951" y="3417997"/>
              <a:ext cx="461594" cy="461695"/>
              <a:chOff x="3601725" y="3116375"/>
              <a:chExt cx="253275" cy="253400"/>
            </a:xfrm>
          </p:grpSpPr>
          <p:sp>
            <p:nvSpPr>
              <p:cNvPr id="1027" name="Google Shape;1027;p35"/>
              <p:cNvSpPr/>
              <p:nvPr/>
            </p:nvSpPr>
            <p:spPr>
              <a:xfrm>
                <a:off x="3601725" y="3116650"/>
                <a:ext cx="251900" cy="252200"/>
              </a:xfrm>
              <a:custGeom>
                <a:avLst/>
                <a:gdLst/>
                <a:ahLst/>
                <a:cxnLst/>
                <a:rect l="l" t="t" r="r" b="b"/>
                <a:pathLst>
                  <a:path w="10076" h="10088" extrusionOk="0">
                    <a:moveTo>
                      <a:pt x="5044" y="1"/>
                    </a:moveTo>
                    <a:cubicBezTo>
                      <a:pt x="2259" y="1"/>
                      <a:pt x="0" y="2259"/>
                      <a:pt x="0" y="5044"/>
                    </a:cubicBezTo>
                    <a:cubicBezTo>
                      <a:pt x="0" y="7829"/>
                      <a:pt x="2259" y="10088"/>
                      <a:pt x="5044" y="10088"/>
                    </a:cubicBezTo>
                    <a:cubicBezTo>
                      <a:pt x="7817" y="10088"/>
                      <a:pt x="10076" y="7829"/>
                      <a:pt x="10076" y="5044"/>
                    </a:cubicBezTo>
                    <a:cubicBezTo>
                      <a:pt x="10076" y="2259"/>
                      <a:pt x="7817" y="1"/>
                      <a:pt x="5044" y="1"/>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3623650" y="3116400"/>
                <a:ext cx="105275" cy="252200"/>
              </a:xfrm>
              <a:custGeom>
                <a:avLst/>
                <a:gdLst/>
                <a:ahLst/>
                <a:cxnLst/>
                <a:rect l="l" t="t" r="r" b="b"/>
                <a:pathLst>
                  <a:path w="4211" h="10088" extrusionOk="0">
                    <a:moveTo>
                      <a:pt x="4046" y="0"/>
                    </a:moveTo>
                    <a:cubicBezTo>
                      <a:pt x="3180" y="88"/>
                      <a:pt x="2368" y="406"/>
                      <a:pt x="1721" y="976"/>
                    </a:cubicBezTo>
                    <a:cubicBezTo>
                      <a:pt x="1184" y="1448"/>
                      <a:pt x="768" y="2050"/>
                      <a:pt x="493" y="2708"/>
                    </a:cubicBezTo>
                    <a:cubicBezTo>
                      <a:pt x="77" y="3706"/>
                      <a:pt x="0" y="4813"/>
                      <a:pt x="164" y="5877"/>
                    </a:cubicBezTo>
                    <a:cubicBezTo>
                      <a:pt x="329" y="6886"/>
                      <a:pt x="691" y="7872"/>
                      <a:pt x="1348" y="8662"/>
                    </a:cubicBezTo>
                    <a:cubicBezTo>
                      <a:pt x="1962" y="9407"/>
                      <a:pt x="2839" y="9956"/>
                      <a:pt x="3804" y="10065"/>
                    </a:cubicBezTo>
                    <a:cubicBezTo>
                      <a:pt x="3925" y="10087"/>
                      <a:pt x="4046" y="10087"/>
                      <a:pt x="4167" y="10087"/>
                    </a:cubicBezTo>
                    <a:cubicBezTo>
                      <a:pt x="4210" y="10087"/>
                      <a:pt x="4210" y="10010"/>
                      <a:pt x="4167" y="10010"/>
                    </a:cubicBezTo>
                    <a:cubicBezTo>
                      <a:pt x="3202" y="9999"/>
                      <a:pt x="2291" y="9539"/>
                      <a:pt x="1623" y="8859"/>
                    </a:cubicBezTo>
                    <a:cubicBezTo>
                      <a:pt x="932" y="8136"/>
                      <a:pt x="515" y="7181"/>
                      <a:pt x="307" y="6206"/>
                    </a:cubicBezTo>
                    <a:cubicBezTo>
                      <a:pt x="99" y="5186"/>
                      <a:pt x="110" y="4111"/>
                      <a:pt x="427" y="3114"/>
                    </a:cubicBezTo>
                    <a:cubicBezTo>
                      <a:pt x="658" y="2423"/>
                      <a:pt x="1041" y="1765"/>
                      <a:pt x="1557" y="1239"/>
                    </a:cubicBezTo>
                    <a:cubicBezTo>
                      <a:pt x="2127" y="658"/>
                      <a:pt x="2873" y="274"/>
                      <a:pt x="3673" y="132"/>
                    </a:cubicBezTo>
                    <a:cubicBezTo>
                      <a:pt x="3794" y="110"/>
                      <a:pt x="3925" y="99"/>
                      <a:pt x="4046" y="88"/>
                    </a:cubicBezTo>
                    <a:cubicBezTo>
                      <a:pt x="4101" y="77"/>
                      <a:pt x="4101" y="0"/>
                      <a:pt x="4046"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3665575" y="3116475"/>
                <a:ext cx="64850" cy="253300"/>
              </a:xfrm>
              <a:custGeom>
                <a:avLst/>
                <a:gdLst/>
                <a:ahLst/>
                <a:cxnLst/>
                <a:rect l="l" t="t" r="r" b="b"/>
                <a:pathLst>
                  <a:path w="2594" h="10132" extrusionOk="0">
                    <a:moveTo>
                      <a:pt x="2369" y="0"/>
                    </a:moveTo>
                    <a:cubicBezTo>
                      <a:pt x="2362" y="0"/>
                      <a:pt x="2354" y="2"/>
                      <a:pt x="2347" y="8"/>
                    </a:cubicBezTo>
                    <a:cubicBezTo>
                      <a:pt x="1733" y="359"/>
                      <a:pt x="1240" y="940"/>
                      <a:pt x="856" y="1543"/>
                    </a:cubicBezTo>
                    <a:cubicBezTo>
                      <a:pt x="670" y="1839"/>
                      <a:pt x="505" y="2157"/>
                      <a:pt x="385" y="2486"/>
                    </a:cubicBezTo>
                    <a:cubicBezTo>
                      <a:pt x="242" y="2880"/>
                      <a:pt x="165" y="3297"/>
                      <a:pt x="110" y="3703"/>
                    </a:cubicBezTo>
                    <a:cubicBezTo>
                      <a:pt x="0" y="4580"/>
                      <a:pt x="22" y="5479"/>
                      <a:pt x="99" y="6356"/>
                    </a:cubicBezTo>
                    <a:cubicBezTo>
                      <a:pt x="143" y="6784"/>
                      <a:pt x="209" y="7212"/>
                      <a:pt x="307" y="7639"/>
                    </a:cubicBezTo>
                    <a:cubicBezTo>
                      <a:pt x="406" y="8012"/>
                      <a:pt x="527" y="8406"/>
                      <a:pt x="735" y="8747"/>
                    </a:cubicBezTo>
                    <a:cubicBezTo>
                      <a:pt x="1141" y="9415"/>
                      <a:pt x="1810" y="9853"/>
                      <a:pt x="2533" y="10128"/>
                    </a:cubicBezTo>
                    <a:cubicBezTo>
                      <a:pt x="2539" y="10131"/>
                      <a:pt x="2544" y="10132"/>
                      <a:pt x="2548" y="10132"/>
                    </a:cubicBezTo>
                    <a:cubicBezTo>
                      <a:pt x="2582" y="10132"/>
                      <a:pt x="2594" y="10070"/>
                      <a:pt x="2555" y="10051"/>
                    </a:cubicBezTo>
                    <a:cubicBezTo>
                      <a:pt x="1919" y="9810"/>
                      <a:pt x="1305" y="9426"/>
                      <a:pt x="911" y="8867"/>
                    </a:cubicBezTo>
                    <a:cubicBezTo>
                      <a:pt x="691" y="8549"/>
                      <a:pt x="560" y="8198"/>
                      <a:pt x="450" y="7848"/>
                    </a:cubicBezTo>
                    <a:cubicBezTo>
                      <a:pt x="329" y="7441"/>
                      <a:pt x="253" y="7014"/>
                      <a:pt x="209" y="6598"/>
                    </a:cubicBezTo>
                    <a:cubicBezTo>
                      <a:pt x="110" y="5764"/>
                      <a:pt x="88" y="4898"/>
                      <a:pt x="154" y="4054"/>
                    </a:cubicBezTo>
                    <a:cubicBezTo>
                      <a:pt x="187" y="3615"/>
                      <a:pt x="263" y="3187"/>
                      <a:pt x="373" y="2771"/>
                    </a:cubicBezTo>
                    <a:cubicBezTo>
                      <a:pt x="472" y="2442"/>
                      <a:pt x="614" y="2124"/>
                      <a:pt x="779" y="1817"/>
                    </a:cubicBezTo>
                    <a:cubicBezTo>
                      <a:pt x="987" y="1467"/>
                      <a:pt x="1228" y="1126"/>
                      <a:pt x="1503" y="819"/>
                    </a:cubicBezTo>
                    <a:cubicBezTo>
                      <a:pt x="1755" y="534"/>
                      <a:pt x="2051" y="271"/>
                      <a:pt x="2390" y="74"/>
                    </a:cubicBezTo>
                    <a:cubicBezTo>
                      <a:pt x="2427" y="56"/>
                      <a:pt x="2403" y="0"/>
                      <a:pt x="2369"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3721225" y="3116450"/>
                <a:ext cx="8925" cy="252125"/>
              </a:xfrm>
              <a:custGeom>
                <a:avLst/>
                <a:gdLst/>
                <a:ahLst/>
                <a:cxnLst/>
                <a:rect l="l" t="t" r="r" b="b"/>
                <a:pathLst>
                  <a:path w="357" h="10085" extrusionOk="0">
                    <a:moveTo>
                      <a:pt x="143" y="1"/>
                    </a:moveTo>
                    <a:cubicBezTo>
                      <a:pt x="121" y="1"/>
                      <a:pt x="99" y="15"/>
                      <a:pt x="99" y="42"/>
                    </a:cubicBezTo>
                    <a:cubicBezTo>
                      <a:pt x="33" y="1336"/>
                      <a:pt x="0" y="2640"/>
                      <a:pt x="0" y="3934"/>
                    </a:cubicBezTo>
                    <a:cubicBezTo>
                      <a:pt x="0" y="5250"/>
                      <a:pt x="33" y="6565"/>
                      <a:pt x="110" y="7881"/>
                    </a:cubicBezTo>
                    <a:cubicBezTo>
                      <a:pt x="154" y="8605"/>
                      <a:pt x="208" y="9328"/>
                      <a:pt x="274" y="10052"/>
                    </a:cubicBezTo>
                    <a:cubicBezTo>
                      <a:pt x="274" y="10074"/>
                      <a:pt x="296" y="10085"/>
                      <a:pt x="317" y="10085"/>
                    </a:cubicBezTo>
                    <a:cubicBezTo>
                      <a:pt x="337" y="10085"/>
                      <a:pt x="357" y="10074"/>
                      <a:pt x="351" y="10052"/>
                    </a:cubicBezTo>
                    <a:cubicBezTo>
                      <a:pt x="230" y="8758"/>
                      <a:pt x="154" y="7464"/>
                      <a:pt x="110" y="6160"/>
                    </a:cubicBezTo>
                    <a:cubicBezTo>
                      <a:pt x="77" y="4844"/>
                      <a:pt x="77" y="3529"/>
                      <a:pt x="99" y="2213"/>
                    </a:cubicBezTo>
                    <a:cubicBezTo>
                      <a:pt x="121" y="1489"/>
                      <a:pt x="143" y="766"/>
                      <a:pt x="186" y="42"/>
                    </a:cubicBezTo>
                    <a:cubicBezTo>
                      <a:pt x="186" y="15"/>
                      <a:pt x="164" y="1"/>
                      <a:pt x="143" y="1"/>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3724325" y="3116375"/>
                <a:ext cx="72025" cy="253275"/>
              </a:xfrm>
              <a:custGeom>
                <a:avLst/>
                <a:gdLst/>
                <a:ahLst/>
                <a:cxnLst/>
                <a:rect l="l" t="t" r="r" b="b"/>
                <a:pathLst>
                  <a:path w="2881" h="10131" extrusionOk="0">
                    <a:moveTo>
                      <a:pt x="63" y="0"/>
                    </a:moveTo>
                    <a:cubicBezTo>
                      <a:pt x="16" y="0"/>
                      <a:pt x="0" y="69"/>
                      <a:pt x="52" y="89"/>
                    </a:cubicBezTo>
                    <a:cubicBezTo>
                      <a:pt x="688" y="352"/>
                      <a:pt x="1246" y="791"/>
                      <a:pt x="1653" y="1350"/>
                    </a:cubicBezTo>
                    <a:cubicBezTo>
                      <a:pt x="2080" y="1931"/>
                      <a:pt x="2354" y="2599"/>
                      <a:pt x="2530" y="3291"/>
                    </a:cubicBezTo>
                    <a:cubicBezTo>
                      <a:pt x="2716" y="4069"/>
                      <a:pt x="2793" y="4902"/>
                      <a:pt x="2716" y="5691"/>
                    </a:cubicBezTo>
                    <a:cubicBezTo>
                      <a:pt x="2650" y="6503"/>
                      <a:pt x="2387" y="7281"/>
                      <a:pt x="1981" y="7994"/>
                    </a:cubicBezTo>
                    <a:cubicBezTo>
                      <a:pt x="1521" y="8794"/>
                      <a:pt x="896" y="9496"/>
                      <a:pt x="161" y="10066"/>
                    </a:cubicBezTo>
                    <a:cubicBezTo>
                      <a:pt x="127" y="10092"/>
                      <a:pt x="160" y="10131"/>
                      <a:pt x="191" y="10131"/>
                    </a:cubicBezTo>
                    <a:cubicBezTo>
                      <a:pt x="200" y="10131"/>
                      <a:pt x="209" y="10128"/>
                      <a:pt x="216" y="10121"/>
                    </a:cubicBezTo>
                    <a:cubicBezTo>
                      <a:pt x="874" y="9606"/>
                      <a:pt x="1455" y="8980"/>
                      <a:pt x="1904" y="8279"/>
                    </a:cubicBezTo>
                    <a:cubicBezTo>
                      <a:pt x="2343" y="7577"/>
                      <a:pt x="2650" y="6788"/>
                      <a:pt x="2771" y="5966"/>
                    </a:cubicBezTo>
                    <a:cubicBezTo>
                      <a:pt x="2881" y="5165"/>
                      <a:pt x="2825" y="4310"/>
                      <a:pt x="2661" y="3520"/>
                    </a:cubicBezTo>
                    <a:cubicBezTo>
                      <a:pt x="2508" y="2797"/>
                      <a:pt x="2255" y="2085"/>
                      <a:pt x="1839" y="1471"/>
                    </a:cubicBezTo>
                    <a:cubicBezTo>
                      <a:pt x="1455" y="900"/>
                      <a:pt x="929" y="418"/>
                      <a:pt x="304" y="111"/>
                    </a:cubicBezTo>
                    <a:cubicBezTo>
                      <a:pt x="227" y="78"/>
                      <a:pt x="150" y="34"/>
                      <a:pt x="74" y="1"/>
                    </a:cubicBezTo>
                    <a:cubicBezTo>
                      <a:pt x="70" y="1"/>
                      <a:pt x="66" y="0"/>
                      <a:pt x="63"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3724500" y="3116400"/>
                <a:ext cx="107475" cy="253300"/>
              </a:xfrm>
              <a:custGeom>
                <a:avLst/>
                <a:gdLst/>
                <a:ahLst/>
                <a:cxnLst/>
                <a:rect l="l" t="t" r="r" b="b"/>
                <a:pathLst>
                  <a:path w="4299" h="10132" extrusionOk="0">
                    <a:moveTo>
                      <a:pt x="55" y="0"/>
                    </a:moveTo>
                    <a:cubicBezTo>
                      <a:pt x="1" y="0"/>
                      <a:pt x="1" y="88"/>
                      <a:pt x="55" y="88"/>
                    </a:cubicBezTo>
                    <a:cubicBezTo>
                      <a:pt x="440" y="88"/>
                      <a:pt x="823" y="186"/>
                      <a:pt x="1174" y="329"/>
                    </a:cubicBezTo>
                    <a:cubicBezTo>
                      <a:pt x="1580" y="483"/>
                      <a:pt x="1974" y="702"/>
                      <a:pt x="2325" y="954"/>
                    </a:cubicBezTo>
                    <a:cubicBezTo>
                      <a:pt x="2665" y="1185"/>
                      <a:pt x="2994" y="1470"/>
                      <a:pt x="3257" y="1787"/>
                    </a:cubicBezTo>
                    <a:cubicBezTo>
                      <a:pt x="3542" y="2138"/>
                      <a:pt x="3739" y="2555"/>
                      <a:pt x="3871" y="2983"/>
                    </a:cubicBezTo>
                    <a:cubicBezTo>
                      <a:pt x="4189" y="3947"/>
                      <a:pt x="4200" y="5010"/>
                      <a:pt x="4024" y="6009"/>
                    </a:cubicBezTo>
                    <a:cubicBezTo>
                      <a:pt x="3860" y="6962"/>
                      <a:pt x="3498" y="7960"/>
                      <a:pt x="2840" y="8684"/>
                    </a:cubicBezTo>
                    <a:cubicBezTo>
                      <a:pt x="2238" y="9352"/>
                      <a:pt x="1382" y="9824"/>
                      <a:pt x="505" y="10010"/>
                    </a:cubicBezTo>
                    <a:cubicBezTo>
                      <a:pt x="396" y="10021"/>
                      <a:pt x="297" y="10043"/>
                      <a:pt x="187" y="10054"/>
                    </a:cubicBezTo>
                    <a:cubicBezTo>
                      <a:pt x="136" y="10054"/>
                      <a:pt x="133" y="10132"/>
                      <a:pt x="178" y="10132"/>
                    </a:cubicBezTo>
                    <a:cubicBezTo>
                      <a:pt x="181" y="10132"/>
                      <a:pt x="184" y="10132"/>
                      <a:pt x="187" y="10131"/>
                    </a:cubicBezTo>
                    <a:cubicBezTo>
                      <a:pt x="1086" y="10043"/>
                      <a:pt x="1985" y="9605"/>
                      <a:pt x="2654" y="8991"/>
                    </a:cubicBezTo>
                    <a:cubicBezTo>
                      <a:pt x="3388" y="8322"/>
                      <a:pt x="3805" y="7357"/>
                      <a:pt x="4024" y="6403"/>
                    </a:cubicBezTo>
                    <a:cubicBezTo>
                      <a:pt x="4255" y="5405"/>
                      <a:pt x="4299" y="4331"/>
                      <a:pt x="4058" y="3322"/>
                    </a:cubicBezTo>
                    <a:cubicBezTo>
                      <a:pt x="3937" y="2851"/>
                      <a:pt x="3761" y="2369"/>
                      <a:pt x="3487" y="1974"/>
                    </a:cubicBezTo>
                    <a:cubicBezTo>
                      <a:pt x="3257" y="1634"/>
                      <a:pt x="2961" y="1338"/>
                      <a:pt x="2643" y="1085"/>
                    </a:cubicBezTo>
                    <a:cubicBezTo>
                      <a:pt x="2292" y="812"/>
                      <a:pt x="1909" y="571"/>
                      <a:pt x="1503" y="373"/>
                    </a:cubicBezTo>
                    <a:cubicBezTo>
                      <a:pt x="1130" y="208"/>
                      <a:pt x="735" y="66"/>
                      <a:pt x="330" y="22"/>
                    </a:cubicBezTo>
                    <a:cubicBezTo>
                      <a:pt x="231" y="11"/>
                      <a:pt x="143" y="0"/>
                      <a:pt x="55"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3601975" y="3246875"/>
                <a:ext cx="253025" cy="1925"/>
              </a:xfrm>
              <a:custGeom>
                <a:avLst/>
                <a:gdLst/>
                <a:ahLst/>
                <a:cxnLst/>
                <a:rect l="l" t="t" r="r" b="b"/>
                <a:pathLst>
                  <a:path w="10121" h="77" extrusionOk="0">
                    <a:moveTo>
                      <a:pt x="45" y="0"/>
                    </a:moveTo>
                    <a:cubicBezTo>
                      <a:pt x="1" y="0"/>
                      <a:pt x="1" y="77"/>
                      <a:pt x="45" y="77"/>
                    </a:cubicBezTo>
                    <a:lnTo>
                      <a:pt x="10066" y="77"/>
                    </a:lnTo>
                    <a:cubicBezTo>
                      <a:pt x="10121" y="77"/>
                      <a:pt x="10121" y="0"/>
                      <a:pt x="10066"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621175" y="3175750"/>
                <a:ext cx="212450" cy="2175"/>
              </a:xfrm>
              <a:custGeom>
                <a:avLst/>
                <a:gdLst/>
                <a:ahLst/>
                <a:cxnLst/>
                <a:rect l="l" t="t" r="r" b="b"/>
                <a:pathLst>
                  <a:path w="8498" h="87" extrusionOk="0">
                    <a:moveTo>
                      <a:pt x="176" y="0"/>
                    </a:moveTo>
                    <a:cubicBezTo>
                      <a:pt x="139" y="0"/>
                      <a:pt x="103" y="2"/>
                      <a:pt x="66" y="5"/>
                    </a:cubicBezTo>
                    <a:lnTo>
                      <a:pt x="55" y="5"/>
                    </a:lnTo>
                    <a:cubicBezTo>
                      <a:pt x="0" y="5"/>
                      <a:pt x="0" y="82"/>
                      <a:pt x="55" y="82"/>
                    </a:cubicBezTo>
                    <a:lnTo>
                      <a:pt x="8103" y="82"/>
                    </a:lnTo>
                    <a:cubicBezTo>
                      <a:pt x="8176" y="82"/>
                      <a:pt x="8249" y="87"/>
                      <a:pt x="8322" y="87"/>
                    </a:cubicBezTo>
                    <a:cubicBezTo>
                      <a:pt x="8359" y="87"/>
                      <a:pt x="8395" y="86"/>
                      <a:pt x="8432" y="82"/>
                    </a:cubicBezTo>
                    <a:lnTo>
                      <a:pt x="8442" y="82"/>
                    </a:lnTo>
                    <a:cubicBezTo>
                      <a:pt x="8498" y="82"/>
                      <a:pt x="8498" y="5"/>
                      <a:pt x="8442" y="5"/>
                    </a:cubicBezTo>
                    <a:lnTo>
                      <a:pt x="395" y="5"/>
                    </a:lnTo>
                    <a:cubicBezTo>
                      <a:pt x="322" y="5"/>
                      <a:pt x="249" y="0"/>
                      <a:pt x="176"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3629675" y="3317850"/>
                <a:ext cx="196275" cy="2225"/>
              </a:xfrm>
              <a:custGeom>
                <a:avLst/>
                <a:gdLst/>
                <a:ahLst/>
                <a:cxnLst/>
                <a:rect l="l" t="t" r="r" b="b"/>
                <a:pathLst>
                  <a:path w="7851" h="89" extrusionOk="0">
                    <a:moveTo>
                      <a:pt x="44" y="0"/>
                    </a:moveTo>
                    <a:cubicBezTo>
                      <a:pt x="1" y="0"/>
                      <a:pt x="1" y="88"/>
                      <a:pt x="44" y="88"/>
                    </a:cubicBezTo>
                    <a:lnTo>
                      <a:pt x="7795" y="88"/>
                    </a:lnTo>
                    <a:cubicBezTo>
                      <a:pt x="7851" y="88"/>
                      <a:pt x="7851" y="0"/>
                      <a:pt x="7795" y="0"/>
                    </a:cubicBezTo>
                    <a:close/>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41;p36">
            <a:extLst>
              <a:ext uri="{FF2B5EF4-FFF2-40B4-BE49-F238E27FC236}">
                <a16:creationId xmlns:a16="http://schemas.microsoft.com/office/drawing/2014/main" id="{5ABF0113-2E9E-5BB1-D577-F600386F4280}"/>
              </a:ext>
            </a:extLst>
          </p:cNvPr>
          <p:cNvSpPr txBox="1">
            <a:spLocks/>
          </p:cNvSpPr>
          <p:nvPr/>
        </p:nvSpPr>
        <p:spPr>
          <a:xfrm>
            <a:off x="115815" y="1460823"/>
            <a:ext cx="13713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000" dirty="0">
                <a:solidFill>
                  <a:schemeClr val="bg1"/>
                </a:solidFill>
                <a:latin typeface="Bakbak One" panose="020B0604020202020204" charset="0"/>
                <a:cs typeface="Bakbak One" panose="020B0604020202020204" charset="0"/>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3536EFBB-43D0-3C83-7D43-B88A45776373}"/>
              </a:ext>
            </a:extLst>
          </p:cNvPr>
          <p:cNvSpPr txBox="1"/>
          <p:nvPr/>
        </p:nvSpPr>
        <p:spPr>
          <a:xfrm>
            <a:off x="705561" y="1364847"/>
            <a:ext cx="8184619" cy="3416320"/>
          </a:xfrm>
          <a:prstGeom prst="rect">
            <a:avLst/>
          </a:prstGeom>
          <a:noFill/>
        </p:spPr>
        <p:txBody>
          <a:bodyPr wrap="square">
            <a:spAutoFit/>
          </a:bodyPr>
          <a:lstStyle/>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Global trade depends on the logistics and transportation sector to get goods from producers to consumers in a timely and effective manner.</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The procedure involves assigning cargo vehicles to shipments, which is a crucial part that is usually done by hand using manual planning and decision-making techniques.</a:t>
            </a:r>
          </a:p>
          <a:p>
            <a:pPr marL="285750" indent="-285750">
              <a:buFont typeface="Wingdings" panose="05000000000000000000" pitchFamily="2" charset="2"/>
              <a:buChar char="ü"/>
            </a:pPr>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The requirement for a smart solution that maximizes vehicle allotment, improves efficiency, and reacts to real-time changes in supply.</a:t>
            </a:r>
          </a:p>
          <a:p>
            <a:pPr marL="285750" indent="-285750">
              <a:buFont typeface="Wingdings" panose="05000000000000000000" pitchFamily="2" charset="2"/>
              <a:buChar char="ü"/>
            </a:pPr>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Demand is expanding as the sector develops and faces more complexity.</a:t>
            </a:r>
          </a:p>
        </p:txBody>
      </p:sp>
      <p:sp>
        <p:nvSpPr>
          <p:cNvPr id="4" name="Google Shape;1022;p35">
            <a:extLst>
              <a:ext uri="{FF2B5EF4-FFF2-40B4-BE49-F238E27FC236}">
                <a16:creationId xmlns:a16="http://schemas.microsoft.com/office/drawing/2014/main" id="{90062046-BE4A-809D-6C80-83E33CF5FF32}"/>
              </a:ext>
            </a:extLst>
          </p:cNvPr>
          <p:cNvSpPr txBox="1">
            <a:spLocks noGrp="1"/>
          </p:cNvSpPr>
          <p:nvPr>
            <p:ph type="title"/>
          </p:nvPr>
        </p:nvSpPr>
        <p:spPr>
          <a:xfrm>
            <a:off x="2240204" y="362333"/>
            <a:ext cx="49515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accent1">
                    <a:lumMod val="75000"/>
                  </a:schemeClr>
                </a:solidFill>
              </a:rPr>
              <a:t>Problem Statement</a:t>
            </a:r>
            <a:endParaRPr sz="4000" dirty="0">
              <a:solidFill>
                <a:schemeClr val="accent1">
                  <a:lumMod val="75000"/>
                </a:schemeClr>
              </a:solidFill>
            </a:endParaRPr>
          </a:p>
        </p:txBody>
      </p:sp>
    </p:spTree>
    <p:extLst>
      <p:ext uri="{BB962C8B-B14F-4D97-AF65-F5344CB8AC3E}">
        <p14:creationId xmlns:p14="http://schemas.microsoft.com/office/powerpoint/2010/main" val="179339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3536EFBB-43D0-3C83-7D43-B88A45776373}"/>
              </a:ext>
            </a:extLst>
          </p:cNvPr>
          <p:cNvSpPr txBox="1"/>
          <p:nvPr/>
        </p:nvSpPr>
        <p:spPr>
          <a:xfrm>
            <a:off x="365701" y="1058029"/>
            <a:ext cx="7666005" cy="2031325"/>
          </a:xfrm>
          <a:prstGeom prst="rect">
            <a:avLst/>
          </a:prstGeom>
          <a:noFill/>
        </p:spPr>
        <p:txBody>
          <a:bodyPr wrap="square">
            <a:spAutoFit/>
          </a:bodyPr>
          <a:lstStyle/>
          <a:p>
            <a:r>
              <a:rPr lang="en-GB" sz="1800" dirty="0">
                <a:solidFill>
                  <a:schemeClr val="accent2">
                    <a:lumMod val="75000"/>
                  </a:schemeClr>
                </a:solidFill>
                <a:latin typeface="Bakbak One" panose="020B0604020202020204" charset="0"/>
                <a:cs typeface="Bakbak One" panose="020B0604020202020204" charset="0"/>
              </a:rPr>
              <a:t>Inefficiency in Vehicle Allocation:</a:t>
            </a:r>
          </a:p>
          <a:p>
            <a:endParaRPr lang="en-GB"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GB" sz="1800" dirty="0">
                <a:latin typeface="Bakbak One" panose="020B0604020202020204" charset="0"/>
                <a:cs typeface="Bakbak One" panose="020B0604020202020204" charset="0"/>
              </a:rPr>
              <a:t>Traditional methods of manually assigning cargo vehicles to shipments are time-consuming and prone to human error.</a:t>
            </a:r>
          </a:p>
          <a:p>
            <a:pPr marL="285750" indent="-285750">
              <a:buFont typeface="Wingdings" panose="05000000000000000000" pitchFamily="2" charset="2"/>
              <a:buChar char="ü"/>
            </a:pPr>
            <a:endParaRPr lang="en-GB"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GB" sz="1800" dirty="0">
                <a:latin typeface="Bakbak One" panose="020B0604020202020204" charset="0"/>
                <a:cs typeface="Bakbak One" panose="020B0604020202020204" charset="0"/>
              </a:rPr>
              <a:t>Inefficient allocation leads to suboptimal use of resources, including underutilized vehicles and increased operational costs.</a:t>
            </a:r>
            <a:endParaRPr lang="en-IN" sz="1800" dirty="0">
              <a:latin typeface="Bakbak One" panose="020B0604020202020204" charset="0"/>
              <a:cs typeface="Bakbak One" panose="020B0604020202020204" charset="0"/>
            </a:endParaRPr>
          </a:p>
        </p:txBody>
      </p:sp>
      <p:sp>
        <p:nvSpPr>
          <p:cNvPr id="4" name="Google Shape;1022;p35">
            <a:extLst>
              <a:ext uri="{FF2B5EF4-FFF2-40B4-BE49-F238E27FC236}">
                <a16:creationId xmlns:a16="http://schemas.microsoft.com/office/drawing/2014/main" id="{90062046-BE4A-809D-6C80-83E33CF5FF32}"/>
              </a:ext>
            </a:extLst>
          </p:cNvPr>
          <p:cNvSpPr txBox="1">
            <a:spLocks noGrp="1"/>
          </p:cNvSpPr>
          <p:nvPr>
            <p:ph type="title"/>
          </p:nvPr>
        </p:nvSpPr>
        <p:spPr>
          <a:xfrm>
            <a:off x="1786112" y="0"/>
            <a:ext cx="58460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accent1">
                    <a:lumMod val="75000"/>
                  </a:schemeClr>
                </a:solidFill>
              </a:rPr>
              <a:t>Proposed Methodology</a:t>
            </a:r>
            <a:endParaRPr sz="4000" dirty="0">
              <a:solidFill>
                <a:schemeClr val="accent1">
                  <a:lumMod val="75000"/>
                </a:schemeClr>
              </a:solidFill>
            </a:endParaRPr>
          </a:p>
        </p:txBody>
      </p:sp>
      <p:sp>
        <p:nvSpPr>
          <p:cNvPr id="5" name="TextBox 4">
            <a:extLst>
              <a:ext uri="{FF2B5EF4-FFF2-40B4-BE49-F238E27FC236}">
                <a16:creationId xmlns:a16="http://schemas.microsoft.com/office/drawing/2014/main" id="{A57CADF5-B06D-CF25-0CFB-909330AA6821}"/>
              </a:ext>
            </a:extLst>
          </p:cNvPr>
          <p:cNvSpPr txBox="1"/>
          <p:nvPr/>
        </p:nvSpPr>
        <p:spPr>
          <a:xfrm>
            <a:off x="365701" y="3069808"/>
            <a:ext cx="7993551" cy="2031325"/>
          </a:xfrm>
          <a:prstGeom prst="rect">
            <a:avLst/>
          </a:prstGeom>
          <a:noFill/>
        </p:spPr>
        <p:txBody>
          <a:bodyPr wrap="square">
            <a:spAutoFit/>
          </a:bodyPr>
          <a:lstStyle/>
          <a:p>
            <a:r>
              <a:rPr lang="en-IN" sz="1800" dirty="0">
                <a:solidFill>
                  <a:schemeClr val="accent2">
                    <a:lumMod val="75000"/>
                  </a:schemeClr>
                </a:solidFill>
                <a:latin typeface="Bakbak One" panose="020B0604020202020204" charset="0"/>
                <a:cs typeface="Bakbak One" panose="020B0604020202020204" charset="0"/>
              </a:rPr>
              <a:t>Dynamic Nature of Logistics:</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The logistics landscape is characterized by dynamic changes in shipment volume, delivery urgency, and unexpected disruptions.</a:t>
            </a:r>
          </a:p>
          <a:p>
            <a:pPr marL="285750" indent="-285750">
              <a:buFont typeface="Wingdings" panose="05000000000000000000" pitchFamily="2" charset="2"/>
              <a:buChar char="ü"/>
            </a:pPr>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Existing systems often struggle to adapt in real-time, resulting in delays, increased fuel consumption, and missed delivery deadlines.</a:t>
            </a:r>
          </a:p>
        </p:txBody>
      </p:sp>
    </p:spTree>
    <p:extLst>
      <p:ext uri="{BB962C8B-B14F-4D97-AF65-F5344CB8AC3E}">
        <p14:creationId xmlns:p14="http://schemas.microsoft.com/office/powerpoint/2010/main" val="156811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34"/>
          <p:cNvSpPr txBox="1">
            <a:spLocks noGrp="1"/>
          </p:cNvSpPr>
          <p:nvPr>
            <p:ph type="title"/>
          </p:nvPr>
        </p:nvSpPr>
        <p:spPr>
          <a:xfrm>
            <a:off x="2878012" y="86206"/>
            <a:ext cx="33879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Team Members</a:t>
            </a:r>
            <a:endParaRPr dirty="0">
              <a:solidFill>
                <a:schemeClr val="accent2"/>
              </a:solidFill>
            </a:endParaRPr>
          </a:p>
        </p:txBody>
      </p:sp>
      <p:sp>
        <p:nvSpPr>
          <p:cNvPr id="884" name="Google Shape;884;p34"/>
          <p:cNvSpPr txBox="1">
            <a:spLocks noGrp="1"/>
          </p:cNvSpPr>
          <p:nvPr>
            <p:ph type="title" idx="2"/>
          </p:nvPr>
        </p:nvSpPr>
        <p:spPr>
          <a:xfrm>
            <a:off x="1681880" y="1117945"/>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886" name="Google Shape;886;p34"/>
          <p:cNvSpPr txBox="1">
            <a:spLocks noGrp="1"/>
          </p:cNvSpPr>
          <p:nvPr>
            <p:ph type="title" idx="4"/>
          </p:nvPr>
        </p:nvSpPr>
        <p:spPr>
          <a:xfrm>
            <a:off x="1681880" y="1928117"/>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888" name="Google Shape;888;p34"/>
          <p:cNvSpPr txBox="1">
            <a:spLocks noGrp="1"/>
          </p:cNvSpPr>
          <p:nvPr>
            <p:ph type="title" idx="6"/>
          </p:nvPr>
        </p:nvSpPr>
        <p:spPr>
          <a:xfrm>
            <a:off x="1681880" y="2738289"/>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890" name="Google Shape;890;p34"/>
          <p:cNvSpPr txBox="1">
            <a:spLocks noGrp="1"/>
          </p:cNvSpPr>
          <p:nvPr>
            <p:ph type="subTitle" idx="1"/>
          </p:nvPr>
        </p:nvSpPr>
        <p:spPr>
          <a:xfrm>
            <a:off x="2599350" y="909145"/>
            <a:ext cx="604929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Deepika Merlin N    (927622BAL006) </a:t>
            </a:r>
            <a:endParaRPr dirty="0"/>
          </a:p>
        </p:txBody>
      </p:sp>
      <p:sp>
        <p:nvSpPr>
          <p:cNvPr id="891" name="Google Shape;891;p34"/>
          <p:cNvSpPr txBox="1">
            <a:spLocks noGrp="1"/>
          </p:cNvSpPr>
          <p:nvPr>
            <p:ph type="subTitle" idx="8"/>
          </p:nvPr>
        </p:nvSpPr>
        <p:spPr>
          <a:xfrm>
            <a:off x="2599350" y="1706550"/>
            <a:ext cx="5608138"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Jayanthan S            (927622BAL016)</a:t>
            </a:r>
          </a:p>
        </p:txBody>
      </p:sp>
      <p:sp>
        <p:nvSpPr>
          <p:cNvPr id="892" name="Google Shape;892;p34"/>
          <p:cNvSpPr txBox="1">
            <a:spLocks noGrp="1"/>
          </p:cNvSpPr>
          <p:nvPr>
            <p:ph type="subTitle" idx="9"/>
          </p:nvPr>
        </p:nvSpPr>
        <p:spPr>
          <a:xfrm>
            <a:off x="2658167" y="2529489"/>
            <a:ext cx="5797091"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Varshini S              (927622BAL053)</a:t>
            </a:r>
            <a:endParaRPr dirty="0"/>
          </a:p>
        </p:txBody>
      </p:sp>
      <p:sp>
        <p:nvSpPr>
          <p:cNvPr id="896" name="Google Shape;896;p34"/>
          <p:cNvSpPr/>
          <p:nvPr/>
        </p:nvSpPr>
        <p:spPr>
          <a:xfrm rot="-598330">
            <a:off x="1390410" y="1229501"/>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rot="-598330">
            <a:off x="1390409" y="2826043"/>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rot="-598330">
            <a:off x="1382943" y="2017812"/>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6132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465729" y="690800"/>
            <a:ext cx="8378019" cy="1754326"/>
          </a:xfrm>
          <a:prstGeom prst="rect">
            <a:avLst/>
          </a:prstGeom>
          <a:noFill/>
        </p:spPr>
        <p:txBody>
          <a:bodyPr wrap="square">
            <a:spAutoFit/>
          </a:bodyPr>
          <a:lstStyle/>
          <a:p>
            <a:r>
              <a:rPr lang="en-IN" sz="1800" dirty="0">
                <a:solidFill>
                  <a:schemeClr val="accent2">
                    <a:lumMod val="75000"/>
                  </a:schemeClr>
                </a:solidFill>
                <a:latin typeface="Bakbak One" panose="020B0604020202020204" charset="0"/>
                <a:cs typeface="Bakbak One" panose="020B0604020202020204" charset="0"/>
              </a:rPr>
              <a:t>Lack of Real-time Monitoring:</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Limited visibility into the real-time status and location of cargo vehicle.</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Manual tracking systems are prone to inaccuracies and may not provide the necessary insights for proactive decision-making.</a:t>
            </a:r>
          </a:p>
        </p:txBody>
      </p:sp>
      <p:sp>
        <p:nvSpPr>
          <p:cNvPr id="5" name="TextBox 4">
            <a:extLst>
              <a:ext uri="{FF2B5EF4-FFF2-40B4-BE49-F238E27FC236}">
                <a16:creationId xmlns:a16="http://schemas.microsoft.com/office/drawing/2014/main" id="{4059BCB9-BA91-89E3-94F7-D22C5DD0C2CE}"/>
              </a:ext>
            </a:extLst>
          </p:cNvPr>
          <p:cNvSpPr txBox="1"/>
          <p:nvPr/>
        </p:nvSpPr>
        <p:spPr>
          <a:xfrm>
            <a:off x="465729" y="2437712"/>
            <a:ext cx="8016353" cy="1200329"/>
          </a:xfrm>
          <a:prstGeom prst="rect">
            <a:avLst/>
          </a:prstGeom>
          <a:noFill/>
        </p:spPr>
        <p:txBody>
          <a:bodyPr wrap="square">
            <a:spAutoFit/>
          </a:bodyPr>
          <a:lstStyle/>
          <a:p>
            <a:r>
              <a:rPr lang="en-IN" sz="1800" dirty="0">
                <a:solidFill>
                  <a:schemeClr val="accent2">
                    <a:lumMod val="75000"/>
                  </a:schemeClr>
                </a:solidFill>
                <a:latin typeface="Bakbak One" panose="020B0604020202020204" charset="0"/>
                <a:cs typeface="Bakbak One" panose="020B0604020202020204" charset="0"/>
              </a:rPr>
              <a:t>Integration Challenges:</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Existing logistics and transportation management systems often operate in silos, hindering seamless data exchange and coordination.</a:t>
            </a:r>
          </a:p>
        </p:txBody>
      </p:sp>
    </p:spTree>
    <p:extLst>
      <p:ext uri="{BB962C8B-B14F-4D97-AF65-F5344CB8AC3E}">
        <p14:creationId xmlns:p14="http://schemas.microsoft.com/office/powerpoint/2010/main" val="256742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465729" y="506555"/>
            <a:ext cx="8378019" cy="2585323"/>
          </a:xfrm>
          <a:prstGeom prst="rect">
            <a:avLst/>
          </a:prstGeom>
          <a:noFill/>
        </p:spPr>
        <p:txBody>
          <a:bodyPr wrap="square">
            <a:spAutoFit/>
          </a:bodyPr>
          <a:lstStyle/>
          <a:p>
            <a:r>
              <a:rPr lang="en-IN" sz="1800" dirty="0">
                <a:solidFill>
                  <a:schemeClr val="accent2">
                    <a:lumMod val="75000"/>
                  </a:schemeClr>
                </a:solidFill>
                <a:latin typeface="Bakbak One" panose="020B0604020202020204" charset="0"/>
                <a:cs typeface="Bakbak One" panose="020B0604020202020204" charset="0"/>
              </a:rPr>
              <a:t>For Web Application</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Front End       </a:t>
            </a:r>
            <a:r>
              <a:rPr lang="en-IN" sz="1800" dirty="0">
                <a:latin typeface="Bakbak One" panose="020B0604020202020204" charset="0"/>
                <a:cs typeface="Bakbak One" panose="020B0604020202020204" charset="0"/>
                <a:sym typeface="Wingdings" panose="05000000000000000000" pitchFamily="2" charset="2"/>
              </a:rPr>
              <a:t> </a:t>
            </a:r>
            <a:r>
              <a:rPr lang="en-IN" sz="1800" dirty="0" err="1">
                <a:latin typeface="Bakbak One" panose="020B0604020202020204" charset="0"/>
                <a:cs typeface="Bakbak One" panose="020B0604020202020204" charset="0"/>
                <a:sym typeface="Wingdings" panose="05000000000000000000" pitchFamily="2" charset="2"/>
              </a:rPr>
              <a:t>HTML,JavaScript,CSS,Bootstrap</a:t>
            </a:r>
            <a:endParaRPr lang="en-IN" sz="1800" dirty="0">
              <a:latin typeface="Bakbak One" panose="020B0604020202020204" charset="0"/>
              <a:cs typeface="Bakbak One" panose="020B0604020202020204" charset="0"/>
            </a:endParaRP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Backend         </a:t>
            </a:r>
            <a:r>
              <a:rPr lang="en-IN" sz="1800" dirty="0">
                <a:latin typeface="Bakbak One" panose="020B0604020202020204" charset="0"/>
                <a:cs typeface="Bakbak One" panose="020B0604020202020204" charset="0"/>
                <a:sym typeface="Wingdings" panose="05000000000000000000" pitchFamily="2" charset="2"/>
              </a:rPr>
              <a:t> </a:t>
            </a:r>
            <a:r>
              <a:rPr lang="en-IN" sz="1800" dirty="0" err="1">
                <a:latin typeface="Bakbak One" panose="020B0604020202020204" charset="0"/>
                <a:cs typeface="Bakbak One" panose="020B0604020202020204" charset="0"/>
                <a:sym typeface="Wingdings" panose="05000000000000000000" pitchFamily="2" charset="2"/>
              </a:rPr>
              <a:t>Python,Django,Tensorflow</a:t>
            </a:r>
            <a:endParaRPr lang="en-IN" sz="1800" dirty="0">
              <a:latin typeface="Bakbak One" panose="020B0604020202020204" charset="0"/>
              <a:cs typeface="Bakbak One" panose="020B0604020202020204" charset="0"/>
              <a:sym typeface="Wingdings" panose="05000000000000000000" pitchFamily="2" charset="2"/>
            </a:endParaRPr>
          </a:p>
          <a:p>
            <a:pPr marL="285750" indent="-285750">
              <a:buFont typeface="Wingdings" panose="05000000000000000000" pitchFamily="2" charset="2"/>
              <a:buChar char="ü"/>
            </a:pPr>
            <a:endParaRPr lang="en-IN" sz="1800" dirty="0">
              <a:latin typeface="Bakbak One" panose="020B0604020202020204" charset="0"/>
              <a:cs typeface="Bakbak One" panose="020B0604020202020204" charset="0"/>
              <a:sym typeface="Wingdings" panose="05000000000000000000" pitchFamily="2" charset="2"/>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sym typeface="Wingdings" panose="05000000000000000000" pitchFamily="2" charset="2"/>
              </a:rPr>
              <a:t>Database         MongoDB </a:t>
            </a:r>
          </a:p>
          <a:p>
            <a:pPr marL="285750" indent="-285750">
              <a:buFont typeface="Wingdings" panose="05000000000000000000" pitchFamily="2" charset="2"/>
              <a:buChar char="ü"/>
            </a:pPr>
            <a:endParaRPr lang="en-IN" sz="1800" dirty="0">
              <a:latin typeface="Bakbak One" panose="020B0604020202020204" charset="0"/>
              <a:cs typeface="Bakbak One" panose="020B0604020202020204" charset="0"/>
              <a:sym typeface="Wingdings" panose="05000000000000000000" pitchFamily="2" charset="2"/>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sym typeface="Wingdings" panose="05000000000000000000" pitchFamily="2" charset="2"/>
              </a:rPr>
              <a:t>ML Algorithm   R Programming</a:t>
            </a:r>
          </a:p>
        </p:txBody>
      </p:sp>
      <p:sp>
        <p:nvSpPr>
          <p:cNvPr id="5" name="TextBox 4">
            <a:extLst>
              <a:ext uri="{FF2B5EF4-FFF2-40B4-BE49-F238E27FC236}">
                <a16:creationId xmlns:a16="http://schemas.microsoft.com/office/drawing/2014/main" id="{4059BCB9-BA91-89E3-94F7-D22C5DD0C2CE}"/>
              </a:ext>
            </a:extLst>
          </p:cNvPr>
          <p:cNvSpPr txBox="1"/>
          <p:nvPr/>
        </p:nvSpPr>
        <p:spPr>
          <a:xfrm>
            <a:off x="465729" y="3436616"/>
            <a:ext cx="8016353" cy="1200329"/>
          </a:xfrm>
          <a:prstGeom prst="rect">
            <a:avLst/>
          </a:prstGeom>
          <a:noFill/>
        </p:spPr>
        <p:txBody>
          <a:bodyPr wrap="square">
            <a:spAutoFit/>
          </a:bodyPr>
          <a:lstStyle/>
          <a:p>
            <a:r>
              <a:rPr lang="en-IN" sz="1800" dirty="0">
                <a:solidFill>
                  <a:schemeClr val="accent2">
                    <a:lumMod val="75000"/>
                  </a:schemeClr>
                </a:solidFill>
                <a:latin typeface="Bakbak One" panose="020B0604020202020204" charset="0"/>
                <a:cs typeface="Bakbak One" panose="020B0604020202020204" charset="0"/>
              </a:rPr>
              <a:t>Integration Challenges:</a:t>
            </a:r>
          </a:p>
          <a:p>
            <a:endParaRPr lang="en-IN"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IN" sz="1800" dirty="0">
                <a:latin typeface="Bakbak One" panose="020B0604020202020204" charset="0"/>
                <a:cs typeface="Bakbak One" panose="020B0604020202020204" charset="0"/>
              </a:rPr>
              <a:t>In this Website we are implementing with Artificial Intelligence Techniques</a:t>
            </a:r>
          </a:p>
        </p:txBody>
      </p:sp>
    </p:spTree>
    <p:extLst>
      <p:ext uri="{BB962C8B-B14F-4D97-AF65-F5344CB8AC3E}">
        <p14:creationId xmlns:p14="http://schemas.microsoft.com/office/powerpoint/2010/main" val="83788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684093" y="1317252"/>
            <a:ext cx="8378019" cy="2308324"/>
          </a:xfrm>
          <a:prstGeom prst="rect">
            <a:avLst/>
          </a:prstGeom>
          <a:noFill/>
        </p:spPr>
        <p:txBody>
          <a:bodyPr wrap="square">
            <a:spAutoFit/>
          </a:bodyPr>
          <a:lstStyle/>
          <a:p>
            <a:r>
              <a:rPr lang="en-GB" sz="1800" dirty="0">
                <a:solidFill>
                  <a:schemeClr val="accent2">
                    <a:lumMod val="75000"/>
                  </a:schemeClr>
                </a:solidFill>
                <a:latin typeface="Bakbak One" panose="020B0604020202020204" charset="0"/>
                <a:cs typeface="Bakbak One" panose="020B0604020202020204" charset="0"/>
              </a:rPr>
              <a:t>Need for a Cargo Vehicle Allotment Agent:</a:t>
            </a:r>
          </a:p>
          <a:p>
            <a:endParaRPr lang="en-GB" sz="1800" dirty="0">
              <a:solidFill>
                <a:schemeClr val="accent2">
                  <a:lumMod val="75000"/>
                </a:schemeClr>
              </a:solidFill>
              <a:latin typeface="Bakbak One" panose="020B0604020202020204" charset="0"/>
              <a:cs typeface="Bakbak One" panose="020B0604020202020204" charset="0"/>
            </a:endParaRPr>
          </a:p>
          <a:p>
            <a:pPr marL="285750" indent="-285750">
              <a:buFont typeface="Wingdings" panose="05000000000000000000" pitchFamily="2" charset="2"/>
              <a:buChar char="ü"/>
            </a:pPr>
            <a:r>
              <a:rPr lang="en-GB" sz="1800" dirty="0">
                <a:latin typeface="Bakbak One" panose="020B0604020202020204" charset="0"/>
                <a:cs typeface="Bakbak One" panose="020B0604020202020204" charset="0"/>
              </a:rPr>
              <a:t>To address these challenges, there is a pressing need for a sophisticated Cargo Vehicle Allotment Agent.</a:t>
            </a:r>
          </a:p>
          <a:p>
            <a:endParaRPr lang="en-GB" sz="1800" dirty="0">
              <a:latin typeface="Bakbak One" panose="020B0604020202020204" charset="0"/>
              <a:cs typeface="Bakbak One" panose="020B0604020202020204" charset="0"/>
            </a:endParaRPr>
          </a:p>
          <a:p>
            <a:pPr marL="285750" indent="-285750">
              <a:buFont typeface="Wingdings" panose="05000000000000000000" pitchFamily="2" charset="2"/>
              <a:buChar char="ü"/>
            </a:pPr>
            <a:r>
              <a:rPr lang="en-GB" sz="1800" dirty="0">
                <a:latin typeface="Bakbak One" panose="020B0604020202020204" charset="0"/>
                <a:cs typeface="Bakbak One" panose="020B0604020202020204" charset="0"/>
              </a:rPr>
              <a:t>This agent should leverage advanced algorithms, real-time monitoring, and seamless integration to optimize the allocation of cargo vehicles, adapt to dynamic logistical changes, and enhance overall efficiency.</a:t>
            </a:r>
            <a:endParaRPr lang="en-IN" sz="1800" dirty="0">
              <a:latin typeface="Bakbak One" panose="020B0604020202020204" charset="0"/>
              <a:cs typeface="Bakbak One" panose="020B0604020202020204" charset="0"/>
            </a:endParaRPr>
          </a:p>
        </p:txBody>
      </p:sp>
    </p:spTree>
    <p:extLst>
      <p:ext uri="{BB962C8B-B14F-4D97-AF65-F5344CB8AC3E}">
        <p14:creationId xmlns:p14="http://schemas.microsoft.com/office/powerpoint/2010/main" val="178162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382990" y="402852"/>
            <a:ext cx="8378019" cy="2400657"/>
          </a:xfrm>
          <a:prstGeom prst="rect">
            <a:avLst/>
          </a:prstGeom>
          <a:noFill/>
        </p:spPr>
        <p:txBody>
          <a:bodyPr wrap="square">
            <a:spAutoFit/>
          </a:bodyPr>
          <a:lstStyle/>
          <a:p>
            <a:r>
              <a:rPr lang="en-GB" sz="3600" dirty="0">
                <a:solidFill>
                  <a:schemeClr val="accent2">
                    <a:lumMod val="75000"/>
                  </a:schemeClr>
                </a:solidFill>
                <a:latin typeface="Bakbak One" panose="020B0604020202020204" charset="0"/>
                <a:cs typeface="Bakbak One" panose="020B0604020202020204" charset="0"/>
              </a:rPr>
              <a:t>Image Recognition </a:t>
            </a:r>
          </a:p>
          <a:p>
            <a:endParaRPr lang="en-GB" sz="1800" dirty="0">
              <a:solidFill>
                <a:schemeClr val="accent2">
                  <a:lumMod val="75000"/>
                </a:schemeClr>
              </a:solidFill>
              <a:latin typeface="Bakbak One" panose="020B0604020202020204" charset="0"/>
              <a:cs typeface="Bakbak One" panose="020B0604020202020204" charset="0"/>
            </a:endParaRPr>
          </a:p>
          <a:p>
            <a:r>
              <a:rPr lang="en-GB" sz="2400" b="0" i="0" dirty="0">
                <a:solidFill>
                  <a:srgbClr val="374151"/>
                </a:solidFill>
                <a:effectLst/>
                <a:latin typeface="Bakbak One" panose="020B0604020202020204" charset="0"/>
                <a:cs typeface="Bakbak One" panose="020B0604020202020204" charset="0"/>
              </a:rPr>
              <a:t>Gather a </a:t>
            </a:r>
            <a:r>
              <a:rPr lang="en-GB" sz="2400" b="0" i="0" dirty="0" err="1">
                <a:solidFill>
                  <a:srgbClr val="374151"/>
                </a:solidFill>
                <a:effectLst/>
                <a:latin typeface="Bakbak One" panose="020B0604020202020204" charset="0"/>
                <a:cs typeface="Bakbak One" panose="020B0604020202020204" charset="0"/>
              </a:rPr>
              <a:t>labeled</a:t>
            </a:r>
            <a:r>
              <a:rPr lang="en-GB" sz="2400" b="0" i="0" dirty="0">
                <a:solidFill>
                  <a:srgbClr val="374151"/>
                </a:solidFill>
                <a:effectLst/>
                <a:latin typeface="Bakbak One" panose="020B0604020202020204" charset="0"/>
                <a:cs typeface="Bakbak One" panose="020B0604020202020204" charset="0"/>
              </a:rPr>
              <a:t> dataset that includes images of cargo vehicles along with corresponding annotations indicating the relevant information (e.g., vehicle type, license plate, cargo size).</a:t>
            </a:r>
            <a:endParaRPr lang="en-IN" sz="1800" dirty="0">
              <a:latin typeface="Bakbak One" panose="020B0604020202020204" charset="0"/>
              <a:cs typeface="Bakbak One" panose="020B0604020202020204" charset="0"/>
            </a:endParaRPr>
          </a:p>
        </p:txBody>
      </p:sp>
      <p:pic>
        <p:nvPicPr>
          <p:cNvPr id="4" name="Picture 3">
            <a:extLst>
              <a:ext uri="{FF2B5EF4-FFF2-40B4-BE49-F238E27FC236}">
                <a16:creationId xmlns:a16="http://schemas.microsoft.com/office/drawing/2014/main" id="{7AAD398C-25BB-FD25-6444-2C01FB2B5275}"/>
              </a:ext>
            </a:extLst>
          </p:cNvPr>
          <p:cNvPicPr>
            <a:picLocks noChangeAspect="1"/>
          </p:cNvPicPr>
          <p:nvPr/>
        </p:nvPicPr>
        <p:blipFill>
          <a:blip r:embed="rId3"/>
          <a:stretch>
            <a:fillRect/>
          </a:stretch>
        </p:blipFill>
        <p:spPr>
          <a:xfrm>
            <a:off x="2954738" y="2633164"/>
            <a:ext cx="2689937" cy="2435807"/>
          </a:xfrm>
          <a:prstGeom prst="rect">
            <a:avLst/>
          </a:prstGeom>
        </p:spPr>
      </p:pic>
    </p:spTree>
    <p:extLst>
      <p:ext uri="{BB962C8B-B14F-4D97-AF65-F5344CB8AC3E}">
        <p14:creationId xmlns:p14="http://schemas.microsoft.com/office/powerpoint/2010/main" val="82128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485348" y="634863"/>
            <a:ext cx="3834168" cy="3693319"/>
          </a:xfrm>
          <a:prstGeom prst="rect">
            <a:avLst/>
          </a:prstGeom>
          <a:noFill/>
        </p:spPr>
        <p:txBody>
          <a:bodyPr wrap="square">
            <a:spAutoFit/>
          </a:bodyPr>
          <a:lstStyle/>
          <a:p>
            <a:endParaRPr lang="en-GB" sz="1800" dirty="0">
              <a:solidFill>
                <a:schemeClr val="accent2">
                  <a:lumMod val="75000"/>
                </a:schemeClr>
              </a:solidFill>
              <a:latin typeface="Bakbak One" panose="020B0604020202020204" charset="0"/>
              <a:cs typeface="Bakbak One" panose="020B0604020202020204" charset="0"/>
            </a:endParaRPr>
          </a:p>
          <a:p>
            <a:br>
              <a:rPr lang="en-GB" sz="1800" dirty="0">
                <a:latin typeface="Bakbak One" panose="020B0604020202020204" charset="0"/>
                <a:cs typeface="Bakbak One" panose="020B0604020202020204" charset="0"/>
              </a:rPr>
            </a:br>
            <a:r>
              <a:rPr lang="en-GB" sz="1800" b="0" i="0" dirty="0">
                <a:solidFill>
                  <a:srgbClr val="374151"/>
                </a:solidFill>
                <a:effectLst/>
                <a:latin typeface="Bakbak One" panose="020B0604020202020204" charset="0"/>
                <a:cs typeface="Bakbak One" panose="020B0604020202020204" charset="0"/>
              </a:rPr>
              <a:t>Convolutional Neural Networks (CNNs or </a:t>
            </a:r>
            <a:r>
              <a:rPr lang="en-GB" sz="1800" b="0" i="0" dirty="0" err="1">
                <a:solidFill>
                  <a:srgbClr val="374151"/>
                </a:solidFill>
                <a:effectLst/>
                <a:latin typeface="Bakbak One" panose="020B0604020202020204" charset="0"/>
                <a:cs typeface="Bakbak One" panose="020B0604020202020204" charset="0"/>
              </a:rPr>
              <a:t>ConvNets</a:t>
            </a:r>
            <a:r>
              <a:rPr lang="en-GB" sz="1800" b="0" i="0" dirty="0">
                <a:solidFill>
                  <a:srgbClr val="374151"/>
                </a:solidFill>
                <a:effectLst/>
                <a:latin typeface="Bakbak One" panose="020B0604020202020204" charset="0"/>
                <a:cs typeface="Bakbak One" panose="020B0604020202020204" charset="0"/>
              </a:rPr>
              <a:t>) are a class of deep neural networks designed for tasks such as image recognition, object detection, and image classification. CNNs have proven to be very effective in these domains due to their ability to learn hierarchical representations of features directly from raw pixel data.</a:t>
            </a:r>
            <a:endParaRPr lang="en-IN" sz="1800" dirty="0">
              <a:latin typeface="Bakbak One" panose="020B0604020202020204" charset="0"/>
              <a:cs typeface="Bakbak One" panose="020B0604020202020204" charset="0"/>
            </a:endParaRPr>
          </a:p>
        </p:txBody>
      </p:sp>
      <p:sp>
        <p:nvSpPr>
          <p:cNvPr id="5" name="TextBox 4">
            <a:extLst>
              <a:ext uri="{FF2B5EF4-FFF2-40B4-BE49-F238E27FC236}">
                <a16:creationId xmlns:a16="http://schemas.microsoft.com/office/drawing/2014/main" id="{EAEB7D29-4190-2063-DB81-BDAAC100E5EA}"/>
              </a:ext>
            </a:extLst>
          </p:cNvPr>
          <p:cNvSpPr txBox="1"/>
          <p:nvPr/>
        </p:nvSpPr>
        <p:spPr>
          <a:xfrm>
            <a:off x="-2985" y="-29159"/>
            <a:ext cx="9491163" cy="923330"/>
          </a:xfrm>
          <a:prstGeom prst="rect">
            <a:avLst/>
          </a:prstGeom>
          <a:noFill/>
        </p:spPr>
        <p:txBody>
          <a:bodyPr wrap="square">
            <a:spAutoFit/>
          </a:bodyPr>
          <a:lstStyle/>
          <a:p>
            <a:r>
              <a:rPr lang="en-GB" sz="5400" dirty="0">
                <a:solidFill>
                  <a:schemeClr val="accent2">
                    <a:lumMod val="75000"/>
                  </a:schemeClr>
                </a:solidFill>
                <a:latin typeface="Bakbak One" panose="020B0604020202020204" charset="0"/>
                <a:cs typeface="Bakbak One" panose="020B0604020202020204" charset="0"/>
              </a:rPr>
              <a:t>Convolution Neural Network</a:t>
            </a:r>
          </a:p>
        </p:txBody>
      </p:sp>
      <p:pic>
        <p:nvPicPr>
          <p:cNvPr id="7" name="Picture 6">
            <a:extLst>
              <a:ext uri="{FF2B5EF4-FFF2-40B4-BE49-F238E27FC236}">
                <a16:creationId xmlns:a16="http://schemas.microsoft.com/office/drawing/2014/main" id="{9149C5D1-85A7-A30F-910F-78C336DA1BD6}"/>
              </a:ext>
            </a:extLst>
          </p:cNvPr>
          <p:cNvPicPr>
            <a:picLocks noChangeAspect="1"/>
          </p:cNvPicPr>
          <p:nvPr/>
        </p:nvPicPr>
        <p:blipFill>
          <a:blip r:embed="rId3"/>
          <a:stretch>
            <a:fillRect/>
          </a:stretch>
        </p:blipFill>
        <p:spPr>
          <a:xfrm>
            <a:off x="5366735" y="866985"/>
            <a:ext cx="3074224" cy="1704765"/>
          </a:xfrm>
          <a:prstGeom prst="rect">
            <a:avLst/>
          </a:prstGeom>
        </p:spPr>
      </p:pic>
      <p:pic>
        <p:nvPicPr>
          <p:cNvPr id="9" name="Picture 8">
            <a:extLst>
              <a:ext uri="{FF2B5EF4-FFF2-40B4-BE49-F238E27FC236}">
                <a16:creationId xmlns:a16="http://schemas.microsoft.com/office/drawing/2014/main" id="{57F7FCF0-9802-7823-D920-DE4B8C3ACF63}"/>
              </a:ext>
            </a:extLst>
          </p:cNvPr>
          <p:cNvPicPr>
            <a:picLocks noChangeAspect="1"/>
          </p:cNvPicPr>
          <p:nvPr/>
        </p:nvPicPr>
        <p:blipFill>
          <a:blip r:embed="rId4"/>
          <a:stretch>
            <a:fillRect/>
          </a:stretch>
        </p:blipFill>
        <p:spPr>
          <a:xfrm>
            <a:off x="4977664" y="2913797"/>
            <a:ext cx="3900728" cy="1794681"/>
          </a:xfrm>
          <a:prstGeom prst="rect">
            <a:avLst/>
          </a:prstGeom>
        </p:spPr>
      </p:pic>
    </p:spTree>
    <p:extLst>
      <p:ext uri="{BB962C8B-B14F-4D97-AF65-F5344CB8AC3E}">
        <p14:creationId xmlns:p14="http://schemas.microsoft.com/office/powerpoint/2010/main" val="204636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382990" y="402852"/>
            <a:ext cx="8378019" cy="523220"/>
          </a:xfrm>
          <a:prstGeom prst="rect">
            <a:avLst/>
          </a:prstGeom>
          <a:noFill/>
        </p:spPr>
        <p:txBody>
          <a:bodyPr wrap="square">
            <a:spAutoFit/>
          </a:bodyPr>
          <a:lstStyle/>
          <a:p>
            <a:r>
              <a:rPr lang="en-GB" sz="2800" dirty="0">
                <a:solidFill>
                  <a:schemeClr val="accent2">
                    <a:lumMod val="75000"/>
                  </a:schemeClr>
                </a:solidFill>
                <a:latin typeface="Bakbak One" panose="020B0604020202020204" charset="0"/>
                <a:cs typeface="Bakbak One" panose="020B0604020202020204" charset="0"/>
              </a:rPr>
              <a:t>Source Code For CNN :</a:t>
            </a:r>
            <a:endParaRPr lang="en-IN" sz="2800" dirty="0">
              <a:latin typeface="Bakbak One" panose="020B0604020202020204" charset="0"/>
              <a:cs typeface="Bakbak One" panose="020B0604020202020204" charset="0"/>
            </a:endParaRPr>
          </a:p>
        </p:txBody>
      </p:sp>
      <p:sp>
        <p:nvSpPr>
          <p:cNvPr id="5" name="TextBox 4">
            <a:extLst>
              <a:ext uri="{FF2B5EF4-FFF2-40B4-BE49-F238E27FC236}">
                <a16:creationId xmlns:a16="http://schemas.microsoft.com/office/drawing/2014/main" id="{A303144C-7F18-7634-122F-19FB0F335567}"/>
              </a:ext>
            </a:extLst>
          </p:cNvPr>
          <p:cNvSpPr txBox="1"/>
          <p:nvPr/>
        </p:nvSpPr>
        <p:spPr>
          <a:xfrm>
            <a:off x="1700853" y="1192818"/>
            <a:ext cx="5544402" cy="3231654"/>
          </a:xfrm>
          <a:prstGeom prst="rect">
            <a:avLst/>
          </a:prstGeom>
          <a:noFill/>
        </p:spPr>
        <p:txBody>
          <a:bodyPr wrap="square">
            <a:spAutoFit/>
          </a:bodyPr>
          <a:lstStyle/>
          <a:p>
            <a:r>
              <a:rPr lang="en-IN" sz="1200" dirty="0">
                <a:latin typeface="Cascadia Code" panose="020B0609020000020004" pitchFamily="49" charset="0"/>
                <a:ea typeface="Cascadia Code" panose="020B0609020000020004" pitchFamily="49" charset="0"/>
                <a:cs typeface="Cascadia Code" panose="020B0609020000020004" pitchFamily="49" charset="0"/>
              </a:rPr>
              <a:t>import </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tensorflow</a:t>
            </a:r>
            <a:r>
              <a:rPr lang="en-IN" sz="1200" dirty="0">
                <a:latin typeface="Cascadia Code" panose="020B0609020000020004" pitchFamily="49" charset="0"/>
                <a:ea typeface="Cascadia Code" panose="020B0609020000020004" pitchFamily="49" charset="0"/>
                <a:cs typeface="Cascadia Code" panose="020B0609020000020004" pitchFamily="49" charset="0"/>
              </a:rPr>
              <a:t> as </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tf</a:t>
            </a:r>
            <a:endParaRPr lang="en-IN" sz="1200" dirty="0">
              <a:latin typeface="Cascadia Code" panose="020B0609020000020004" pitchFamily="49" charset="0"/>
              <a:ea typeface="Cascadia Code" panose="020B0609020000020004" pitchFamily="49" charset="0"/>
              <a:cs typeface="Cascadia Code" panose="020B0609020000020004" pitchFamily="49" charset="0"/>
            </a:endParaRPr>
          </a:p>
          <a:p>
            <a:r>
              <a:rPr lang="en-IN" sz="1200" dirty="0">
                <a:latin typeface="Cascadia Code" panose="020B0609020000020004" pitchFamily="49" charset="0"/>
                <a:ea typeface="Cascadia Code" panose="020B0609020000020004" pitchFamily="49" charset="0"/>
                <a:cs typeface="Cascadia Code" panose="020B0609020000020004" pitchFamily="49" charset="0"/>
              </a:rPr>
              <a:t>from </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tensorflow.keras</a:t>
            </a:r>
            <a:r>
              <a:rPr lang="en-IN" sz="1200" dirty="0">
                <a:latin typeface="Cascadia Code" panose="020B0609020000020004" pitchFamily="49" charset="0"/>
                <a:ea typeface="Cascadia Code" panose="020B0609020000020004" pitchFamily="49" charset="0"/>
                <a:cs typeface="Cascadia Code" panose="020B0609020000020004" pitchFamily="49" charset="0"/>
              </a:rPr>
              <a:t> import layers, models</a:t>
            </a:r>
          </a:p>
          <a:p>
            <a:endParaRPr lang="en-IN" sz="1200" dirty="0">
              <a:latin typeface="Cascadia Code" panose="020B0609020000020004" pitchFamily="49" charset="0"/>
              <a:ea typeface="Cascadia Code" panose="020B0609020000020004" pitchFamily="49" charset="0"/>
              <a:cs typeface="Cascadia Code" panose="020B0609020000020004" pitchFamily="49" charset="0"/>
            </a:endParaRPr>
          </a:p>
          <a:p>
            <a:r>
              <a:rPr lang="en-IN" sz="1200" dirty="0">
                <a:latin typeface="Cascadia Code" panose="020B0609020000020004" pitchFamily="49" charset="0"/>
                <a:ea typeface="Cascadia Code" panose="020B0609020000020004" pitchFamily="49" charset="0"/>
                <a:cs typeface="Cascadia Code" panose="020B0609020000020004" pitchFamily="49" charset="0"/>
              </a:rPr>
              <a:t>model = </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models.Sequential</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(layers.Conv2D(32, (3, 3), activation='</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relu</a:t>
            </a:r>
            <a:r>
              <a:rPr lang="en-IN" sz="1200" dirty="0">
                <a:latin typeface="Cascadia Code" panose="020B0609020000020004" pitchFamily="49" charset="0"/>
                <a:ea typeface="Cascadia Code" panose="020B0609020000020004" pitchFamily="49" charset="0"/>
                <a:cs typeface="Cascadia Code" panose="020B0609020000020004" pitchFamily="49" charset="0"/>
              </a:rPr>
              <a:t>', </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input_shape</a:t>
            </a:r>
            <a:r>
              <a:rPr lang="en-IN" sz="1200" dirty="0">
                <a:latin typeface="Cascadia Code" panose="020B0609020000020004" pitchFamily="49" charset="0"/>
                <a:ea typeface="Cascadia Code" panose="020B0609020000020004" pitchFamily="49" charset="0"/>
                <a:cs typeface="Cascadia Code" panose="020B0609020000020004" pitchFamily="49" charset="0"/>
              </a:rPr>
              <a:t>=(64, 64, 3)))</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(layers.MaxPooling2D((2, 2)))</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(layers.Conv2D(64, (3, 3), activation='</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relu</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(layers.MaxPooling2D((2, 2)))</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(layers.Conv2D(64, (3, 3), activation='</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relu</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layers.Flatten</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layers.Dense</a:t>
            </a:r>
            <a:r>
              <a:rPr lang="en-IN" sz="1200" dirty="0">
                <a:latin typeface="Cascadia Code" panose="020B0609020000020004" pitchFamily="49" charset="0"/>
                <a:ea typeface="Cascadia Code" panose="020B0609020000020004" pitchFamily="49" charset="0"/>
                <a:cs typeface="Cascadia Code" panose="020B0609020000020004" pitchFamily="49" charset="0"/>
              </a:rPr>
              <a:t>(64, activation='</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relu</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model.add</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layers.Dense</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num_classes</a:t>
            </a:r>
            <a:r>
              <a:rPr lang="en-IN" sz="1200" dirty="0">
                <a:latin typeface="Cascadia Code" panose="020B0609020000020004" pitchFamily="49" charset="0"/>
                <a:ea typeface="Cascadia Code" panose="020B0609020000020004" pitchFamily="49" charset="0"/>
                <a:cs typeface="Cascadia Code" panose="020B0609020000020004" pitchFamily="49" charset="0"/>
              </a:rPr>
              <a:t>, activation='</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softmax</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endParaRPr lang="en-IN" sz="1200" dirty="0">
              <a:latin typeface="Cascadia Code" panose="020B0609020000020004" pitchFamily="49" charset="0"/>
              <a:ea typeface="Cascadia Code" panose="020B0609020000020004" pitchFamily="49" charset="0"/>
              <a:cs typeface="Cascadia Code" panose="020B0609020000020004" pitchFamily="49" charset="0"/>
            </a:endParaRPr>
          </a:p>
          <a:p>
            <a:r>
              <a:rPr lang="en-IN" sz="1200" dirty="0" err="1">
                <a:latin typeface="Cascadia Code" panose="020B0609020000020004" pitchFamily="49" charset="0"/>
                <a:ea typeface="Cascadia Code" panose="020B0609020000020004" pitchFamily="49" charset="0"/>
                <a:cs typeface="Cascadia Code" panose="020B0609020000020004" pitchFamily="49" charset="0"/>
              </a:rPr>
              <a:t>model.compile</a:t>
            </a:r>
            <a:r>
              <a:rPr lang="en-IN" sz="1200" dirty="0">
                <a:latin typeface="Cascadia Code" panose="020B0609020000020004" pitchFamily="49" charset="0"/>
                <a:ea typeface="Cascadia Code" panose="020B0609020000020004" pitchFamily="49" charset="0"/>
                <a:cs typeface="Cascadia Code" panose="020B0609020000020004" pitchFamily="49" charset="0"/>
              </a:rPr>
              <a:t>(optimizer='</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adam</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a:latin typeface="Cascadia Code" panose="020B0609020000020004" pitchFamily="49" charset="0"/>
                <a:ea typeface="Cascadia Code" panose="020B0609020000020004" pitchFamily="49" charset="0"/>
                <a:cs typeface="Cascadia Code" panose="020B0609020000020004" pitchFamily="49" charset="0"/>
              </a:rPr>
              <a:t>              loss='</a:t>
            </a:r>
            <a:r>
              <a:rPr lang="en-IN" sz="1200" dirty="0" err="1">
                <a:latin typeface="Cascadia Code" panose="020B0609020000020004" pitchFamily="49" charset="0"/>
                <a:ea typeface="Cascadia Code" panose="020B0609020000020004" pitchFamily="49" charset="0"/>
                <a:cs typeface="Cascadia Code" panose="020B0609020000020004" pitchFamily="49" charset="0"/>
              </a:rPr>
              <a:t>categorical_crossentropy</a:t>
            </a:r>
            <a:r>
              <a:rPr lang="en-IN" sz="1200" dirty="0">
                <a:latin typeface="Cascadia Code" panose="020B0609020000020004" pitchFamily="49" charset="0"/>
                <a:ea typeface="Cascadia Code" panose="020B0609020000020004" pitchFamily="49" charset="0"/>
                <a:cs typeface="Cascadia Code" panose="020B0609020000020004" pitchFamily="49" charset="0"/>
              </a:rPr>
              <a:t>',</a:t>
            </a:r>
          </a:p>
          <a:p>
            <a:r>
              <a:rPr lang="en-IN" sz="1200" dirty="0">
                <a:latin typeface="Cascadia Code" panose="020B0609020000020004" pitchFamily="49" charset="0"/>
                <a:ea typeface="Cascadia Code" panose="020B0609020000020004" pitchFamily="49" charset="0"/>
                <a:cs typeface="Cascadia Code" panose="020B0609020000020004" pitchFamily="49" charset="0"/>
              </a:rPr>
              <a:t>              metrics=['accuracy'])</a:t>
            </a:r>
          </a:p>
        </p:txBody>
      </p:sp>
    </p:spTree>
    <p:extLst>
      <p:ext uri="{BB962C8B-B14F-4D97-AF65-F5344CB8AC3E}">
        <p14:creationId xmlns:p14="http://schemas.microsoft.com/office/powerpoint/2010/main" val="332593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382990" y="1829043"/>
            <a:ext cx="8378019" cy="1200329"/>
          </a:xfrm>
          <a:prstGeom prst="rect">
            <a:avLst/>
          </a:prstGeom>
          <a:noFill/>
        </p:spPr>
        <p:txBody>
          <a:bodyPr wrap="square">
            <a:spAutoFit/>
          </a:bodyPr>
          <a:lstStyle/>
          <a:p>
            <a:r>
              <a:rPr lang="en-GB" sz="1800" dirty="0">
                <a:solidFill>
                  <a:schemeClr val="accent2">
                    <a:lumMod val="75000"/>
                  </a:schemeClr>
                </a:solidFill>
                <a:latin typeface="Bakbak One" panose="020B0604020202020204" charset="0"/>
                <a:cs typeface="Bakbak One" panose="020B0604020202020204" charset="0"/>
              </a:rPr>
              <a:t>Training </a:t>
            </a:r>
            <a:r>
              <a:rPr lang="en-GB" sz="1800" dirty="0" err="1">
                <a:solidFill>
                  <a:schemeClr val="accent2">
                    <a:lumMod val="75000"/>
                  </a:schemeClr>
                </a:solidFill>
                <a:latin typeface="Bakbak One" panose="020B0604020202020204" charset="0"/>
                <a:cs typeface="Bakbak One" panose="020B0604020202020204" charset="0"/>
              </a:rPr>
              <a:t>Methadolody</a:t>
            </a:r>
            <a:r>
              <a:rPr lang="en-GB" sz="1800" dirty="0">
                <a:solidFill>
                  <a:schemeClr val="accent2">
                    <a:lumMod val="75000"/>
                  </a:schemeClr>
                </a:solidFill>
                <a:latin typeface="Bakbak One" panose="020B0604020202020204" charset="0"/>
                <a:cs typeface="Bakbak One" panose="020B0604020202020204" charset="0"/>
              </a:rPr>
              <a:t> of Model:</a:t>
            </a:r>
          </a:p>
          <a:p>
            <a:endParaRPr lang="en-GB" sz="1800" dirty="0">
              <a:solidFill>
                <a:schemeClr val="accent2">
                  <a:lumMod val="75000"/>
                </a:schemeClr>
              </a:solidFill>
              <a:latin typeface="Bakbak One" panose="020B0604020202020204" charset="0"/>
              <a:cs typeface="Bakbak One" panose="020B0604020202020204" charset="0"/>
            </a:endParaRPr>
          </a:p>
          <a:p>
            <a:r>
              <a:rPr lang="fr-FR" sz="1800" dirty="0" err="1">
                <a:latin typeface="Bakbak One" panose="020B0604020202020204" charset="0"/>
                <a:cs typeface="Bakbak One" panose="020B0604020202020204" charset="0"/>
              </a:rPr>
              <a:t>model.fit</a:t>
            </a:r>
            <a:r>
              <a:rPr lang="fr-FR" sz="1800" dirty="0">
                <a:latin typeface="Bakbak One" panose="020B0604020202020204" charset="0"/>
                <a:cs typeface="Bakbak One" panose="020B0604020202020204" charset="0"/>
              </a:rPr>
              <a:t>(</a:t>
            </a:r>
            <a:r>
              <a:rPr lang="fr-FR" sz="1800" dirty="0" err="1">
                <a:latin typeface="Bakbak One" panose="020B0604020202020204" charset="0"/>
                <a:cs typeface="Bakbak One" panose="020B0604020202020204" charset="0"/>
              </a:rPr>
              <a:t>train_images</a:t>
            </a:r>
            <a:r>
              <a:rPr lang="fr-FR" sz="1800" dirty="0">
                <a:latin typeface="Bakbak One" panose="020B0604020202020204" charset="0"/>
                <a:cs typeface="Bakbak One" panose="020B0604020202020204" charset="0"/>
              </a:rPr>
              <a:t>, </a:t>
            </a:r>
            <a:r>
              <a:rPr lang="fr-FR" sz="1800" dirty="0" err="1">
                <a:latin typeface="Bakbak One" panose="020B0604020202020204" charset="0"/>
                <a:cs typeface="Bakbak One" panose="020B0604020202020204" charset="0"/>
              </a:rPr>
              <a:t>train_labels</a:t>
            </a:r>
            <a:r>
              <a:rPr lang="fr-FR" sz="1800" dirty="0">
                <a:latin typeface="Bakbak One" panose="020B0604020202020204" charset="0"/>
                <a:cs typeface="Bakbak One" panose="020B0604020202020204" charset="0"/>
              </a:rPr>
              <a:t>, </a:t>
            </a:r>
            <a:r>
              <a:rPr lang="fr-FR" sz="1800" dirty="0" err="1">
                <a:latin typeface="Bakbak One" panose="020B0604020202020204" charset="0"/>
                <a:cs typeface="Bakbak One" panose="020B0604020202020204" charset="0"/>
              </a:rPr>
              <a:t>epochs</a:t>
            </a:r>
            <a:r>
              <a:rPr lang="fr-FR" sz="1800" dirty="0">
                <a:latin typeface="Bakbak One" panose="020B0604020202020204" charset="0"/>
                <a:cs typeface="Bakbak One" panose="020B0604020202020204" charset="0"/>
              </a:rPr>
              <a:t>=10, </a:t>
            </a:r>
            <a:r>
              <a:rPr lang="fr-FR" sz="1800" dirty="0" err="1">
                <a:latin typeface="Bakbak One" panose="020B0604020202020204" charset="0"/>
                <a:cs typeface="Bakbak One" panose="020B0604020202020204" charset="0"/>
              </a:rPr>
              <a:t>validation_data</a:t>
            </a:r>
            <a:r>
              <a:rPr lang="fr-FR" sz="1800" dirty="0">
                <a:latin typeface="Bakbak One" panose="020B0604020202020204" charset="0"/>
                <a:cs typeface="Bakbak One" panose="020B0604020202020204" charset="0"/>
              </a:rPr>
              <a:t>=(</a:t>
            </a:r>
            <a:r>
              <a:rPr lang="fr-FR" sz="1800" dirty="0" err="1">
                <a:latin typeface="Bakbak One" panose="020B0604020202020204" charset="0"/>
                <a:cs typeface="Bakbak One" panose="020B0604020202020204" charset="0"/>
              </a:rPr>
              <a:t>test_images</a:t>
            </a:r>
            <a:r>
              <a:rPr lang="fr-FR" sz="1800" dirty="0">
                <a:latin typeface="Bakbak One" panose="020B0604020202020204" charset="0"/>
                <a:cs typeface="Bakbak One" panose="020B0604020202020204" charset="0"/>
              </a:rPr>
              <a:t>, </a:t>
            </a:r>
            <a:r>
              <a:rPr lang="fr-FR" sz="1800" dirty="0" err="1">
                <a:latin typeface="Bakbak One" panose="020B0604020202020204" charset="0"/>
                <a:cs typeface="Bakbak One" panose="020B0604020202020204" charset="0"/>
              </a:rPr>
              <a:t>test_labels</a:t>
            </a:r>
            <a:r>
              <a:rPr lang="fr-FR" sz="1800" dirty="0">
                <a:latin typeface="Bakbak One" panose="020B0604020202020204" charset="0"/>
                <a:cs typeface="Bakbak One" panose="020B0604020202020204" charset="0"/>
              </a:rPr>
              <a:t>))</a:t>
            </a:r>
          </a:p>
        </p:txBody>
      </p:sp>
    </p:spTree>
    <p:extLst>
      <p:ext uri="{BB962C8B-B14F-4D97-AF65-F5344CB8AC3E}">
        <p14:creationId xmlns:p14="http://schemas.microsoft.com/office/powerpoint/2010/main" val="3858163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382990" y="1829043"/>
            <a:ext cx="8378019" cy="2031325"/>
          </a:xfrm>
          <a:prstGeom prst="rect">
            <a:avLst/>
          </a:prstGeom>
          <a:noFill/>
        </p:spPr>
        <p:txBody>
          <a:bodyPr wrap="square">
            <a:spAutoFit/>
          </a:bodyPr>
          <a:lstStyle/>
          <a:p>
            <a:r>
              <a:rPr lang="en-GB" sz="1800" dirty="0">
                <a:solidFill>
                  <a:schemeClr val="accent2">
                    <a:lumMod val="75000"/>
                  </a:schemeClr>
                </a:solidFill>
                <a:latin typeface="Bakbak One" panose="020B0604020202020204" charset="0"/>
                <a:cs typeface="Bakbak One" panose="020B0604020202020204" charset="0"/>
              </a:rPr>
              <a:t>Evaluation and Prediction </a:t>
            </a:r>
            <a:r>
              <a:rPr lang="en-GB" sz="1800" dirty="0" err="1">
                <a:solidFill>
                  <a:schemeClr val="accent2">
                    <a:lumMod val="75000"/>
                  </a:schemeClr>
                </a:solidFill>
                <a:latin typeface="Bakbak One" panose="020B0604020202020204" charset="0"/>
                <a:cs typeface="Bakbak One" panose="020B0604020202020204" charset="0"/>
              </a:rPr>
              <a:t>Methadolody</a:t>
            </a:r>
            <a:r>
              <a:rPr lang="en-GB" sz="1800" dirty="0">
                <a:solidFill>
                  <a:schemeClr val="accent2">
                    <a:lumMod val="75000"/>
                  </a:schemeClr>
                </a:solidFill>
                <a:latin typeface="Bakbak One" panose="020B0604020202020204" charset="0"/>
                <a:cs typeface="Bakbak One" panose="020B0604020202020204" charset="0"/>
              </a:rPr>
              <a:t> of Model:</a:t>
            </a:r>
          </a:p>
          <a:p>
            <a:endParaRPr lang="en-GB" sz="1800" dirty="0">
              <a:solidFill>
                <a:schemeClr val="accent2">
                  <a:lumMod val="75000"/>
                </a:schemeClr>
              </a:solidFill>
              <a:latin typeface="Bakbak One" panose="020B0604020202020204" charset="0"/>
              <a:cs typeface="Bakbak One" panose="020B0604020202020204" charset="0"/>
            </a:endParaRPr>
          </a:p>
          <a:p>
            <a:r>
              <a:rPr lang="en-GB" sz="1800" dirty="0" err="1">
                <a:latin typeface="Bakbak One" panose="020B0604020202020204" charset="0"/>
                <a:cs typeface="Bakbak One" panose="020B0604020202020204" charset="0"/>
              </a:rPr>
              <a:t>test_loss</a:t>
            </a:r>
            <a:r>
              <a:rPr lang="en-GB" sz="1800" dirty="0">
                <a:latin typeface="Bakbak One" panose="020B0604020202020204" charset="0"/>
                <a:cs typeface="Bakbak One" panose="020B0604020202020204" charset="0"/>
              </a:rPr>
              <a:t>, </a:t>
            </a:r>
            <a:r>
              <a:rPr lang="en-GB" sz="1800" dirty="0" err="1">
                <a:latin typeface="Bakbak One" panose="020B0604020202020204" charset="0"/>
                <a:cs typeface="Bakbak One" panose="020B0604020202020204" charset="0"/>
              </a:rPr>
              <a:t>test_acc</a:t>
            </a:r>
            <a:r>
              <a:rPr lang="en-GB" sz="1800" dirty="0">
                <a:latin typeface="Bakbak One" panose="020B0604020202020204" charset="0"/>
                <a:cs typeface="Bakbak One" panose="020B0604020202020204" charset="0"/>
              </a:rPr>
              <a:t> = </a:t>
            </a:r>
            <a:r>
              <a:rPr lang="en-GB" sz="1800" dirty="0" err="1">
                <a:latin typeface="Bakbak One" panose="020B0604020202020204" charset="0"/>
                <a:cs typeface="Bakbak One" panose="020B0604020202020204" charset="0"/>
              </a:rPr>
              <a:t>model.evaluate</a:t>
            </a:r>
            <a:r>
              <a:rPr lang="en-GB" sz="1800" dirty="0">
                <a:latin typeface="Bakbak One" panose="020B0604020202020204" charset="0"/>
                <a:cs typeface="Bakbak One" panose="020B0604020202020204" charset="0"/>
              </a:rPr>
              <a:t>(</a:t>
            </a:r>
            <a:r>
              <a:rPr lang="en-GB" sz="1800" dirty="0" err="1">
                <a:latin typeface="Bakbak One" panose="020B0604020202020204" charset="0"/>
                <a:cs typeface="Bakbak One" panose="020B0604020202020204" charset="0"/>
              </a:rPr>
              <a:t>test_images</a:t>
            </a:r>
            <a:r>
              <a:rPr lang="en-GB" sz="1800" dirty="0">
                <a:latin typeface="Bakbak One" panose="020B0604020202020204" charset="0"/>
                <a:cs typeface="Bakbak One" panose="020B0604020202020204" charset="0"/>
              </a:rPr>
              <a:t>, </a:t>
            </a:r>
            <a:r>
              <a:rPr lang="en-GB" sz="1800" dirty="0" err="1">
                <a:latin typeface="Bakbak One" panose="020B0604020202020204" charset="0"/>
                <a:cs typeface="Bakbak One" panose="020B0604020202020204" charset="0"/>
              </a:rPr>
              <a:t>test_labels</a:t>
            </a:r>
            <a:r>
              <a:rPr lang="en-GB" sz="1800" dirty="0">
                <a:latin typeface="Bakbak One" panose="020B0604020202020204" charset="0"/>
                <a:cs typeface="Bakbak One" panose="020B0604020202020204" charset="0"/>
              </a:rPr>
              <a:t>)</a:t>
            </a:r>
          </a:p>
          <a:p>
            <a:r>
              <a:rPr lang="en-GB" sz="1800" dirty="0">
                <a:latin typeface="Bakbak One" panose="020B0604020202020204" charset="0"/>
                <a:cs typeface="Bakbak One" panose="020B0604020202020204" charset="0"/>
              </a:rPr>
              <a:t>print(</a:t>
            </a:r>
            <a:r>
              <a:rPr lang="en-GB" sz="1800" dirty="0" err="1">
                <a:latin typeface="Bakbak One" panose="020B0604020202020204" charset="0"/>
                <a:cs typeface="Bakbak One" panose="020B0604020202020204" charset="0"/>
              </a:rPr>
              <a:t>f'Test</a:t>
            </a:r>
            <a:r>
              <a:rPr lang="en-GB" sz="1800" dirty="0">
                <a:latin typeface="Bakbak One" panose="020B0604020202020204" charset="0"/>
                <a:cs typeface="Bakbak One" panose="020B0604020202020204" charset="0"/>
              </a:rPr>
              <a:t> accuracy: {</a:t>
            </a:r>
            <a:r>
              <a:rPr lang="en-GB" sz="1800" dirty="0" err="1">
                <a:latin typeface="Bakbak One" panose="020B0604020202020204" charset="0"/>
                <a:cs typeface="Bakbak One" panose="020B0604020202020204" charset="0"/>
              </a:rPr>
              <a:t>test_acc</a:t>
            </a:r>
            <a:r>
              <a:rPr lang="en-GB" sz="1800" dirty="0">
                <a:latin typeface="Bakbak One" panose="020B0604020202020204" charset="0"/>
                <a:cs typeface="Bakbak One" panose="020B0604020202020204" charset="0"/>
              </a:rPr>
              <a:t>}’)</a:t>
            </a:r>
          </a:p>
          <a:p>
            <a:endParaRPr lang="en-GB" sz="1800" dirty="0">
              <a:latin typeface="Bakbak One" panose="020B0604020202020204" charset="0"/>
              <a:cs typeface="Bakbak One" panose="020B0604020202020204" charset="0"/>
            </a:endParaRPr>
          </a:p>
          <a:p>
            <a:r>
              <a:rPr lang="en-GB" sz="1800" dirty="0">
                <a:latin typeface="Bakbak One" panose="020B0604020202020204" charset="0"/>
                <a:cs typeface="Bakbak One" panose="020B0604020202020204" charset="0"/>
              </a:rPr>
              <a:t>predictions = </a:t>
            </a:r>
            <a:r>
              <a:rPr lang="en-GB" sz="1800" dirty="0" err="1">
                <a:latin typeface="Bakbak One" panose="020B0604020202020204" charset="0"/>
                <a:cs typeface="Bakbak One" panose="020B0604020202020204" charset="0"/>
              </a:rPr>
              <a:t>model.predict</a:t>
            </a:r>
            <a:r>
              <a:rPr lang="en-GB" sz="1800" dirty="0">
                <a:latin typeface="Bakbak One" panose="020B0604020202020204" charset="0"/>
                <a:cs typeface="Bakbak One" panose="020B0604020202020204" charset="0"/>
              </a:rPr>
              <a:t>(</a:t>
            </a:r>
            <a:r>
              <a:rPr lang="en-GB" sz="1800" dirty="0" err="1">
                <a:latin typeface="Bakbak One" panose="020B0604020202020204" charset="0"/>
                <a:cs typeface="Bakbak One" panose="020B0604020202020204" charset="0"/>
              </a:rPr>
              <a:t>new_images</a:t>
            </a:r>
            <a:r>
              <a:rPr lang="en-GB" sz="1800" dirty="0">
                <a:latin typeface="Bakbak One" panose="020B0604020202020204" charset="0"/>
                <a:cs typeface="Bakbak One" panose="020B0604020202020204" charset="0"/>
              </a:rPr>
              <a:t>)</a:t>
            </a:r>
          </a:p>
          <a:p>
            <a:endParaRPr lang="en-GB" sz="1800" dirty="0" err="1">
              <a:latin typeface="Bakbak One" panose="020B0604020202020204" charset="0"/>
              <a:cs typeface="Bakbak One" panose="020B0604020202020204" charset="0"/>
            </a:endParaRPr>
          </a:p>
        </p:txBody>
      </p:sp>
    </p:spTree>
    <p:extLst>
      <p:ext uri="{BB962C8B-B14F-4D97-AF65-F5344CB8AC3E}">
        <p14:creationId xmlns:p14="http://schemas.microsoft.com/office/powerpoint/2010/main" val="37835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382990" y="703103"/>
            <a:ext cx="8378019" cy="4185761"/>
          </a:xfrm>
          <a:prstGeom prst="rect">
            <a:avLst/>
          </a:prstGeom>
          <a:noFill/>
        </p:spPr>
        <p:txBody>
          <a:bodyPr wrap="square">
            <a:spAutoFit/>
          </a:bodyPr>
          <a:lstStyle/>
          <a:p>
            <a:r>
              <a:rPr lang="en-GB" sz="4000" dirty="0">
                <a:solidFill>
                  <a:schemeClr val="accent2">
                    <a:lumMod val="75000"/>
                  </a:schemeClr>
                </a:solidFill>
                <a:latin typeface="Bakbak One" panose="020B0604020202020204" charset="0"/>
                <a:cs typeface="Bakbak One" panose="020B0604020202020204" charset="0"/>
              </a:rPr>
              <a:t>Google API Integrated :</a:t>
            </a:r>
          </a:p>
          <a:p>
            <a:endParaRPr lang="en-GB" sz="4000" dirty="0">
              <a:solidFill>
                <a:schemeClr val="accent2">
                  <a:lumMod val="75000"/>
                </a:schemeClr>
              </a:solidFill>
              <a:latin typeface="Bakbak One" panose="020B0604020202020204" charset="0"/>
              <a:cs typeface="Bakbak One" panose="020B0604020202020204" charset="0"/>
            </a:endParaRPr>
          </a:p>
          <a:p>
            <a:pPr marL="342900" indent="-342900" algn="l">
              <a:buFont typeface="Wingdings" panose="05000000000000000000" pitchFamily="2" charset="2"/>
              <a:buChar char="ü"/>
            </a:pPr>
            <a:r>
              <a:rPr lang="en-IN" sz="2400" b="1" i="0" dirty="0">
                <a:solidFill>
                  <a:srgbClr val="374151"/>
                </a:solidFill>
                <a:effectLst/>
                <a:latin typeface="Söhne"/>
              </a:rPr>
              <a:t>Description:</a:t>
            </a:r>
          </a:p>
          <a:p>
            <a:pPr algn="l"/>
            <a:r>
              <a:rPr lang="en-IN" sz="2400" b="1" dirty="0">
                <a:solidFill>
                  <a:srgbClr val="374151"/>
                </a:solidFill>
                <a:latin typeface="Söhne"/>
              </a:rPr>
              <a:t>		</a:t>
            </a:r>
            <a:r>
              <a:rPr lang="en-IN" sz="2400" b="0" i="0" dirty="0">
                <a:solidFill>
                  <a:srgbClr val="374151"/>
                </a:solidFill>
                <a:effectLst/>
                <a:latin typeface="Söhne"/>
              </a:rPr>
              <a:t> Provides programmatic access to Google Maps   	features, allowing developers to embed maps on web 	pages or integrate location-based services into 	applications.</a:t>
            </a:r>
          </a:p>
          <a:p>
            <a:pPr algn="l"/>
            <a:endParaRPr lang="en-IN" sz="2400" b="0" i="0" dirty="0">
              <a:solidFill>
                <a:srgbClr val="374151"/>
              </a:solidFill>
              <a:effectLst/>
              <a:latin typeface="Söhne"/>
            </a:endParaRPr>
          </a:p>
          <a:p>
            <a:pPr marL="342900" indent="-342900" algn="l">
              <a:buFont typeface="Wingdings" panose="05000000000000000000" pitchFamily="2" charset="2"/>
              <a:buChar char="ü"/>
            </a:pPr>
            <a:r>
              <a:rPr lang="en-IN" sz="2400" b="1" i="0" dirty="0">
                <a:solidFill>
                  <a:srgbClr val="374151"/>
                </a:solidFill>
                <a:effectLst/>
                <a:latin typeface="Söhne"/>
              </a:rPr>
              <a:t>Documentation:</a:t>
            </a:r>
            <a:r>
              <a:rPr lang="en-IN" sz="2400" b="0" i="0" dirty="0">
                <a:solidFill>
                  <a:srgbClr val="374151"/>
                </a:solidFill>
                <a:effectLst/>
                <a:latin typeface="Söhne"/>
              </a:rPr>
              <a:t> </a:t>
            </a:r>
            <a:r>
              <a:rPr lang="en-IN" sz="2400" b="0" i="0" u="none" strike="noStrike" dirty="0">
                <a:solidFill>
                  <a:srgbClr val="374151"/>
                </a:solidFill>
                <a:effectLst/>
                <a:latin typeface="Söhne"/>
              </a:rPr>
              <a:t>Google Maps Platform</a:t>
            </a:r>
            <a:endParaRPr lang="en-IN" sz="2400" b="0" i="0" dirty="0">
              <a:solidFill>
                <a:srgbClr val="374151"/>
              </a:solidFill>
              <a:effectLst/>
              <a:latin typeface="Söhne"/>
            </a:endParaRPr>
          </a:p>
          <a:p>
            <a:endParaRPr lang="en-GB" sz="1800" dirty="0" err="1">
              <a:latin typeface="Bakbak One" panose="020B0604020202020204" charset="0"/>
              <a:cs typeface="Bakbak One" panose="020B0604020202020204" charset="0"/>
            </a:endParaRPr>
          </a:p>
        </p:txBody>
      </p:sp>
    </p:spTree>
    <p:extLst>
      <p:ext uri="{BB962C8B-B14F-4D97-AF65-F5344CB8AC3E}">
        <p14:creationId xmlns:p14="http://schemas.microsoft.com/office/powerpoint/2010/main" val="1599594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3" name="TextBox 2">
            <a:extLst>
              <a:ext uri="{FF2B5EF4-FFF2-40B4-BE49-F238E27FC236}">
                <a16:creationId xmlns:a16="http://schemas.microsoft.com/office/drawing/2014/main" id="{2D45993A-F97D-8074-19AB-42CF25D2493E}"/>
              </a:ext>
            </a:extLst>
          </p:cNvPr>
          <p:cNvSpPr txBox="1"/>
          <p:nvPr/>
        </p:nvSpPr>
        <p:spPr>
          <a:xfrm>
            <a:off x="144153" y="427900"/>
            <a:ext cx="8754187" cy="4185761"/>
          </a:xfrm>
          <a:prstGeom prst="rect">
            <a:avLst/>
          </a:prstGeom>
          <a:noFill/>
        </p:spPr>
        <p:txBody>
          <a:bodyPr wrap="square">
            <a:spAutoFit/>
          </a:bodyPr>
          <a:lstStyle/>
          <a:p>
            <a:r>
              <a:rPr lang="en-GB" sz="4000" dirty="0">
                <a:solidFill>
                  <a:schemeClr val="accent2">
                    <a:lumMod val="75000"/>
                  </a:schemeClr>
                </a:solidFill>
                <a:latin typeface="Bakbak One" panose="020B0604020202020204" charset="0"/>
                <a:cs typeface="Bakbak One" panose="020B0604020202020204" charset="0"/>
              </a:rPr>
              <a:t>Source code for G-API:</a:t>
            </a:r>
          </a:p>
          <a:p>
            <a:endParaRPr lang="en-GB" sz="4000" dirty="0">
              <a:solidFill>
                <a:schemeClr val="accent2">
                  <a:lumMod val="75000"/>
                </a:schemeClr>
              </a:solidFill>
              <a:latin typeface="Bakbak One" panose="020B0604020202020204" charset="0"/>
              <a:cs typeface="Bakbak One" panose="020B0604020202020204" charset="0"/>
            </a:endParaRPr>
          </a:p>
          <a:p>
            <a:r>
              <a:rPr lang="en-GB" sz="1200" dirty="0">
                <a:latin typeface="Cascadia Code" panose="020B0609020000020004" pitchFamily="49" charset="0"/>
                <a:ea typeface="Cascadia Code" panose="020B0609020000020004" pitchFamily="49" charset="0"/>
                <a:cs typeface="Cascadia Code" panose="020B0609020000020004" pitchFamily="49" charset="0"/>
              </a:rPr>
              <a:t>&lt;!DOCTYPE html&gt;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&lt;html lang="</a:t>
            </a:r>
            <a:r>
              <a:rPr lang="en-GB" sz="1200" dirty="0" err="1">
                <a:latin typeface="Cascadia Code" panose="020B0609020000020004" pitchFamily="49" charset="0"/>
                <a:ea typeface="Cascadia Code" panose="020B0609020000020004" pitchFamily="49" charset="0"/>
                <a:cs typeface="Cascadia Code" panose="020B0609020000020004" pitchFamily="49" charset="0"/>
              </a:rPr>
              <a:t>en</a:t>
            </a:r>
            <a:r>
              <a:rPr lang="en-GB" sz="1200" dirty="0">
                <a:latin typeface="Cascadia Code" panose="020B0609020000020004" pitchFamily="49" charset="0"/>
                <a:ea typeface="Cascadia Code" panose="020B0609020000020004" pitchFamily="49" charset="0"/>
                <a:cs typeface="Cascadia Code" panose="020B0609020000020004" pitchFamily="49" charset="0"/>
              </a:rPr>
              <a:t>"&gt;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&lt;head&gt;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&lt;meta charset="UTF-8"&gt;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&lt;meta name="viewport" content="width=device-width, initial-scale=1.0"&gt;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&lt;title&gt;Your Google Maps Project&lt;/title&gt;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 Replace 'YOUR_API_KEY' with the actual API key you obtained --&gt;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&lt;script </a:t>
            </a:r>
            <a:r>
              <a:rPr lang="en-GB" sz="1200" dirty="0" err="1">
                <a:latin typeface="Cascadia Code" panose="020B0609020000020004" pitchFamily="49" charset="0"/>
                <a:ea typeface="Cascadia Code" panose="020B0609020000020004" pitchFamily="49" charset="0"/>
                <a:cs typeface="Cascadia Code" panose="020B0609020000020004" pitchFamily="49" charset="0"/>
              </a:rPr>
              <a:t>src</a:t>
            </a:r>
            <a:r>
              <a:rPr lang="en-GB" sz="1200" dirty="0">
                <a:latin typeface="Cascadia Code" panose="020B0609020000020004" pitchFamily="49" charset="0"/>
                <a:ea typeface="Cascadia Code" panose="020B0609020000020004" pitchFamily="49" charset="0"/>
                <a:cs typeface="Cascadia Code" panose="020B0609020000020004" pitchFamily="49" charset="0"/>
              </a:rPr>
              <a:t>="https://maps.googleapis.com/maps/</a:t>
            </a:r>
            <a:r>
              <a:rPr lang="en-GB" sz="1200" dirty="0" err="1">
                <a:latin typeface="Cascadia Code" panose="020B0609020000020004" pitchFamily="49" charset="0"/>
                <a:ea typeface="Cascadia Code" panose="020B0609020000020004" pitchFamily="49" charset="0"/>
                <a:cs typeface="Cascadia Code" panose="020B0609020000020004" pitchFamily="49" charset="0"/>
              </a:rPr>
              <a:t>api</a:t>
            </a:r>
            <a:r>
              <a:rPr lang="en-GB" sz="1200" dirty="0">
                <a:latin typeface="Cascadia Code" panose="020B0609020000020004" pitchFamily="49" charset="0"/>
                <a:ea typeface="Cascadia Code" panose="020B0609020000020004" pitchFamily="49" charset="0"/>
                <a:cs typeface="Cascadia Code" panose="020B0609020000020004" pitchFamily="49" charset="0"/>
              </a:rPr>
              <a:t>/</a:t>
            </a:r>
            <a:r>
              <a:rPr lang="en-GB" sz="1200" dirty="0" err="1">
                <a:latin typeface="Cascadia Code" panose="020B0609020000020004" pitchFamily="49" charset="0"/>
                <a:ea typeface="Cascadia Code" panose="020B0609020000020004" pitchFamily="49" charset="0"/>
                <a:cs typeface="Cascadia Code" panose="020B0609020000020004" pitchFamily="49" charset="0"/>
              </a:rPr>
              <a:t>js?key</a:t>
            </a:r>
            <a:r>
              <a:rPr lang="en-GB" sz="1200" dirty="0">
                <a:latin typeface="Cascadia Code" panose="020B0609020000020004" pitchFamily="49" charset="0"/>
                <a:ea typeface="Cascadia Code" panose="020B0609020000020004" pitchFamily="49" charset="0"/>
                <a:cs typeface="Cascadia Code" panose="020B0609020000020004" pitchFamily="49" charset="0"/>
              </a:rPr>
              <a:t>=</a:t>
            </a:r>
            <a:r>
              <a:rPr lang="en-GB" sz="1200" dirty="0" err="1">
                <a:latin typeface="Cascadia Code" panose="020B0609020000020004" pitchFamily="49" charset="0"/>
                <a:ea typeface="Cascadia Code" panose="020B0609020000020004" pitchFamily="49" charset="0"/>
                <a:cs typeface="Cascadia Code" panose="020B0609020000020004" pitchFamily="49" charset="0"/>
              </a:rPr>
              <a:t>YOUR_API_KEY&amp;libraries</a:t>
            </a:r>
            <a:r>
              <a:rPr lang="en-GB" sz="1200" dirty="0">
                <a:latin typeface="Cascadia Code" panose="020B0609020000020004" pitchFamily="49" charset="0"/>
                <a:ea typeface="Cascadia Code" panose="020B0609020000020004" pitchFamily="49" charset="0"/>
                <a:cs typeface="Cascadia Code" panose="020B0609020000020004" pitchFamily="49" charset="0"/>
              </a:rPr>
              <a:t>=places" defer&gt;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&lt;/script&gt;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&lt;/head&gt;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&lt;body&gt;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  &lt;!-- Your content goes here --&gt;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&lt;/body&gt;</a:t>
            </a:r>
          </a:p>
          <a:p>
            <a:r>
              <a:rPr lang="en-GB" sz="1200" dirty="0">
                <a:latin typeface="Cascadia Code" panose="020B0609020000020004" pitchFamily="49" charset="0"/>
                <a:ea typeface="Cascadia Code" panose="020B0609020000020004" pitchFamily="49" charset="0"/>
                <a:cs typeface="Cascadia Code" panose="020B0609020000020004" pitchFamily="49" charset="0"/>
              </a:rPr>
              <a:t>&lt;/html&gt;</a:t>
            </a:r>
          </a:p>
          <a:p>
            <a:endParaRPr lang="en-GB" sz="1800" dirty="0" err="1">
              <a:latin typeface="Bakbak One" panose="020B0604020202020204" charset="0"/>
              <a:cs typeface="Bakbak One" panose="020B0604020202020204" charset="0"/>
            </a:endParaRPr>
          </a:p>
        </p:txBody>
      </p:sp>
    </p:spTree>
    <p:extLst>
      <p:ext uri="{BB962C8B-B14F-4D97-AF65-F5344CB8AC3E}">
        <p14:creationId xmlns:p14="http://schemas.microsoft.com/office/powerpoint/2010/main" val="362618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Table of contents</a:t>
            </a:r>
            <a:endParaRPr>
              <a:solidFill>
                <a:schemeClr val="accent2"/>
              </a:solidFill>
            </a:endParaRPr>
          </a:p>
        </p:txBody>
      </p:sp>
      <p:sp>
        <p:nvSpPr>
          <p:cNvPr id="884" name="Google Shape;884;p34"/>
          <p:cNvSpPr txBox="1">
            <a:spLocks noGrp="1"/>
          </p:cNvSpPr>
          <p:nvPr>
            <p:ph type="title" idx="2"/>
          </p:nvPr>
        </p:nvSpPr>
        <p:spPr>
          <a:xfrm>
            <a:off x="720000" y="1328475"/>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85" name="Google Shape;885;p34"/>
          <p:cNvSpPr txBox="1">
            <a:spLocks noGrp="1"/>
          </p:cNvSpPr>
          <p:nvPr>
            <p:ph type="title" idx="3"/>
          </p:nvPr>
        </p:nvSpPr>
        <p:spPr>
          <a:xfrm>
            <a:off x="720000" y="3141246"/>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886" name="Google Shape;886;p34"/>
          <p:cNvSpPr txBox="1">
            <a:spLocks noGrp="1"/>
          </p:cNvSpPr>
          <p:nvPr>
            <p:ph type="title" idx="4"/>
          </p:nvPr>
        </p:nvSpPr>
        <p:spPr>
          <a:xfrm>
            <a:off x="3419250" y="1328475"/>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887" name="Google Shape;887;p34"/>
          <p:cNvSpPr txBox="1">
            <a:spLocks noGrp="1"/>
          </p:cNvSpPr>
          <p:nvPr>
            <p:ph type="title" idx="5"/>
          </p:nvPr>
        </p:nvSpPr>
        <p:spPr>
          <a:xfrm>
            <a:off x="3419250" y="3141246"/>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888" name="Google Shape;888;p34"/>
          <p:cNvSpPr txBox="1">
            <a:spLocks noGrp="1"/>
          </p:cNvSpPr>
          <p:nvPr>
            <p:ph type="title" idx="6"/>
          </p:nvPr>
        </p:nvSpPr>
        <p:spPr>
          <a:xfrm>
            <a:off x="6118500" y="1328475"/>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89" name="Google Shape;889;p34"/>
          <p:cNvSpPr txBox="1">
            <a:spLocks noGrp="1"/>
          </p:cNvSpPr>
          <p:nvPr>
            <p:ph type="title" idx="7"/>
          </p:nvPr>
        </p:nvSpPr>
        <p:spPr>
          <a:xfrm>
            <a:off x="6118500" y="3141246"/>
            <a:ext cx="852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890" name="Google Shape;890;p34"/>
          <p:cNvSpPr txBox="1">
            <a:spLocks noGrp="1"/>
          </p:cNvSpPr>
          <p:nvPr>
            <p:ph type="subTitle" idx="1"/>
          </p:nvPr>
        </p:nvSpPr>
        <p:spPr>
          <a:xfrm>
            <a:off x="720000" y="1925975"/>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891" name="Google Shape;891;p34"/>
          <p:cNvSpPr txBox="1">
            <a:spLocks noGrp="1"/>
          </p:cNvSpPr>
          <p:nvPr>
            <p:ph type="subTitle" idx="8"/>
          </p:nvPr>
        </p:nvSpPr>
        <p:spPr>
          <a:xfrm>
            <a:off x="3419250" y="1925975"/>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Literature Survey</a:t>
            </a:r>
          </a:p>
        </p:txBody>
      </p:sp>
      <p:sp>
        <p:nvSpPr>
          <p:cNvPr id="892" name="Google Shape;892;p34"/>
          <p:cNvSpPr txBox="1">
            <a:spLocks noGrp="1"/>
          </p:cNvSpPr>
          <p:nvPr>
            <p:ph type="subTitle" idx="9"/>
          </p:nvPr>
        </p:nvSpPr>
        <p:spPr>
          <a:xfrm>
            <a:off x="6118500" y="1925975"/>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893" name="Google Shape;893;p34"/>
          <p:cNvSpPr txBox="1">
            <a:spLocks noGrp="1"/>
          </p:cNvSpPr>
          <p:nvPr>
            <p:ph type="subTitle" idx="13"/>
          </p:nvPr>
        </p:nvSpPr>
        <p:spPr>
          <a:xfrm>
            <a:off x="720000" y="3738800"/>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Architecture</a:t>
            </a:r>
            <a:endParaRPr dirty="0"/>
          </a:p>
        </p:txBody>
      </p:sp>
      <p:sp>
        <p:nvSpPr>
          <p:cNvPr id="894" name="Google Shape;894;p34"/>
          <p:cNvSpPr txBox="1">
            <a:spLocks noGrp="1"/>
          </p:cNvSpPr>
          <p:nvPr>
            <p:ph type="subTitle" idx="14"/>
          </p:nvPr>
        </p:nvSpPr>
        <p:spPr>
          <a:xfrm>
            <a:off x="3419250" y="3738800"/>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895" name="Google Shape;895;p34"/>
          <p:cNvSpPr txBox="1">
            <a:spLocks noGrp="1"/>
          </p:cNvSpPr>
          <p:nvPr>
            <p:ph type="subTitle" idx="15"/>
          </p:nvPr>
        </p:nvSpPr>
        <p:spPr>
          <a:xfrm>
            <a:off x="6118500" y="3738800"/>
            <a:ext cx="2305500" cy="86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a:t>
            </a:r>
            <a:endParaRPr dirty="0"/>
          </a:p>
        </p:txBody>
      </p:sp>
      <p:sp>
        <p:nvSpPr>
          <p:cNvPr id="896" name="Google Shape;896;p34"/>
          <p:cNvSpPr/>
          <p:nvPr/>
        </p:nvSpPr>
        <p:spPr>
          <a:xfrm rot="-598330">
            <a:off x="1587618" y="1457174"/>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rot="-598330">
            <a:off x="4286868" y="1457174"/>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rot="-598330">
            <a:off x="6986118" y="1457174"/>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rot="-598330">
            <a:off x="1587618" y="3269949"/>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rot="-598330">
            <a:off x="4286868" y="3269949"/>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rot="-598330">
            <a:off x="6986118" y="3269949"/>
            <a:ext cx="152164" cy="190205"/>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3" name="Picture 2">
            <a:extLst>
              <a:ext uri="{FF2B5EF4-FFF2-40B4-BE49-F238E27FC236}">
                <a16:creationId xmlns:a16="http://schemas.microsoft.com/office/drawing/2014/main" id="{ECA4D2C2-05C1-BC20-81B4-452CB31111D4}"/>
              </a:ext>
            </a:extLst>
          </p:cNvPr>
          <p:cNvPicPr>
            <a:picLocks noChangeAspect="1"/>
          </p:cNvPicPr>
          <p:nvPr/>
        </p:nvPicPr>
        <p:blipFill>
          <a:blip r:embed="rId3"/>
          <a:stretch>
            <a:fillRect/>
          </a:stretch>
        </p:blipFill>
        <p:spPr>
          <a:xfrm>
            <a:off x="0" y="620257"/>
            <a:ext cx="9144000" cy="3902986"/>
          </a:xfrm>
          <a:prstGeom prst="rect">
            <a:avLst/>
          </a:prstGeom>
        </p:spPr>
      </p:pic>
    </p:spTree>
    <p:extLst>
      <p:ext uri="{BB962C8B-B14F-4D97-AF65-F5344CB8AC3E}">
        <p14:creationId xmlns:p14="http://schemas.microsoft.com/office/powerpoint/2010/main" val="1542477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3" name="Picture 2">
            <a:extLst>
              <a:ext uri="{FF2B5EF4-FFF2-40B4-BE49-F238E27FC236}">
                <a16:creationId xmlns:a16="http://schemas.microsoft.com/office/drawing/2014/main" id="{282CC6D1-078A-6794-E3D2-ADD9B9CF7062}"/>
              </a:ext>
            </a:extLst>
          </p:cNvPr>
          <p:cNvPicPr>
            <a:picLocks noChangeAspect="1"/>
          </p:cNvPicPr>
          <p:nvPr/>
        </p:nvPicPr>
        <p:blipFill>
          <a:blip r:embed="rId3"/>
          <a:stretch>
            <a:fillRect/>
          </a:stretch>
        </p:blipFill>
        <p:spPr>
          <a:xfrm>
            <a:off x="0" y="235057"/>
            <a:ext cx="9144000" cy="4673385"/>
          </a:xfrm>
          <a:prstGeom prst="rect">
            <a:avLst/>
          </a:prstGeom>
        </p:spPr>
      </p:pic>
    </p:spTree>
    <p:extLst>
      <p:ext uri="{BB962C8B-B14F-4D97-AF65-F5344CB8AC3E}">
        <p14:creationId xmlns:p14="http://schemas.microsoft.com/office/powerpoint/2010/main" val="164793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39"/>
        <p:cNvGrpSpPr/>
        <p:nvPr/>
      </p:nvGrpSpPr>
      <p:grpSpPr>
        <a:xfrm>
          <a:off x="0" y="0"/>
          <a:ext cx="0" cy="0"/>
          <a:chOff x="0" y="0"/>
          <a:chExt cx="0" cy="0"/>
        </a:xfrm>
      </p:grpSpPr>
      <p:pic>
        <p:nvPicPr>
          <p:cNvPr id="1840" name="Google Shape;1840;p50"/>
          <p:cNvPicPr preferRelativeResize="0"/>
          <p:nvPr/>
        </p:nvPicPr>
        <p:blipFill rotWithShape="1">
          <a:blip r:embed="rId3">
            <a:alphaModFix/>
          </a:blip>
          <a:srcRect t="9368" b="9376"/>
          <a:stretch/>
        </p:blipFill>
        <p:spPr>
          <a:xfrm>
            <a:off x="387250" y="539500"/>
            <a:ext cx="1809178" cy="2205660"/>
          </a:xfrm>
          <a:prstGeom prst="rect">
            <a:avLst/>
          </a:prstGeom>
          <a:noFill/>
          <a:ln>
            <a:noFill/>
          </a:ln>
        </p:spPr>
      </p:pic>
      <p:sp>
        <p:nvSpPr>
          <p:cNvPr id="1841" name="Google Shape;1841;p50"/>
          <p:cNvSpPr txBox="1">
            <a:spLocks noGrp="1"/>
          </p:cNvSpPr>
          <p:nvPr>
            <p:ph type="title"/>
          </p:nvPr>
        </p:nvSpPr>
        <p:spPr>
          <a:xfrm>
            <a:off x="6380677" y="2423160"/>
            <a:ext cx="2232300" cy="6309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Safeness</a:t>
            </a:r>
            <a:endParaRPr dirty="0"/>
          </a:p>
        </p:txBody>
      </p:sp>
      <p:pic>
        <p:nvPicPr>
          <p:cNvPr id="1843" name="Google Shape;1843;p50"/>
          <p:cNvPicPr preferRelativeResize="0"/>
          <p:nvPr/>
        </p:nvPicPr>
        <p:blipFill rotWithShape="1">
          <a:blip r:embed="rId4">
            <a:alphaModFix/>
          </a:blip>
          <a:srcRect t="1390" b="1399"/>
          <a:stretch/>
        </p:blipFill>
        <p:spPr>
          <a:xfrm>
            <a:off x="2243542" y="2398340"/>
            <a:ext cx="1809176" cy="2205660"/>
          </a:xfrm>
          <a:prstGeom prst="rect">
            <a:avLst/>
          </a:prstGeom>
          <a:noFill/>
          <a:ln>
            <a:noFill/>
          </a:ln>
        </p:spPr>
      </p:pic>
      <p:pic>
        <p:nvPicPr>
          <p:cNvPr id="1844" name="Google Shape;1844;p50"/>
          <p:cNvPicPr preferRelativeResize="0"/>
          <p:nvPr/>
        </p:nvPicPr>
        <p:blipFill rotWithShape="1">
          <a:blip r:embed="rId5">
            <a:alphaModFix/>
          </a:blip>
          <a:srcRect l="36374" r="6097"/>
          <a:stretch/>
        </p:blipFill>
        <p:spPr>
          <a:xfrm>
            <a:off x="2243542" y="539501"/>
            <a:ext cx="1809178" cy="1801227"/>
          </a:xfrm>
          <a:prstGeom prst="rect">
            <a:avLst/>
          </a:prstGeom>
          <a:noFill/>
          <a:ln>
            <a:noFill/>
          </a:ln>
        </p:spPr>
      </p:pic>
      <p:pic>
        <p:nvPicPr>
          <p:cNvPr id="1845" name="Google Shape;1845;p50"/>
          <p:cNvPicPr preferRelativeResize="0"/>
          <p:nvPr/>
        </p:nvPicPr>
        <p:blipFill rotWithShape="1">
          <a:blip r:embed="rId6">
            <a:alphaModFix/>
          </a:blip>
          <a:srcRect l="16577" r="16577"/>
          <a:stretch/>
        </p:blipFill>
        <p:spPr>
          <a:xfrm>
            <a:off x="387250" y="2802773"/>
            <a:ext cx="1809178" cy="1801225"/>
          </a:xfrm>
          <a:prstGeom prst="rect">
            <a:avLst/>
          </a:prstGeom>
          <a:noFill/>
          <a:ln>
            <a:noFill/>
          </a:ln>
        </p:spPr>
      </p:pic>
      <p:pic>
        <p:nvPicPr>
          <p:cNvPr id="1846" name="Google Shape;1846;p50"/>
          <p:cNvPicPr preferRelativeResize="0"/>
          <p:nvPr/>
        </p:nvPicPr>
        <p:blipFill rotWithShape="1">
          <a:blip r:embed="rId7">
            <a:alphaModFix/>
          </a:blip>
          <a:srcRect l="10985" r="22231"/>
          <a:stretch/>
        </p:blipFill>
        <p:spPr>
          <a:xfrm>
            <a:off x="4099850" y="539500"/>
            <a:ext cx="1809171" cy="4064502"/>
          </a:xfrm>
          <a:prstGeom prst="rect">
            <a:avLst/>
          </a:prstGeom>
          <a:noFill/>
          <a:ln>
            <a:noFill/>
          </a:ln>
        </p:spPr>
      </p:pic>
      <p:sp>
        <p:nvSpPr>
          <p:cNvPr id="1847" name="Google Shape;1847;p50"/>
          <p:cNvSpPr/>
          <p:nvPr/>
        </p:nvSpPr>
        <p:spPr>
          <a:xfrm rot="-598317">
            <a:off x="6218882" y="2526524"/>
            <a:ext cx="247390" cy="309208"/>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1"/>
        <p:cNvGrpSpPr/>
        <p:nvPr/>
      </p:nvGrpSpPr>
      <p:grpSpPr>
        <a:xfrm>
          <a:off x="0" y="0"/>
          <a:ext cx="0" cy="0"/>
          <a:chOff x="0" y="0"/>
          <a:chExt cx="0" cy="0"/>
        </a:xfrm>
      </p:grpSpPr>
      <p:sp>
        <p:nvSpPr>
          <p:cNvPr id="1855" name="Google Shape;1855;p51"/>
          <p:cNvSpPr txBox="1">
            <a:spLocks noGrp="1"/>
          </p:cNvSpPr>
          <p:nvPr>
            <p:ph type="title"/>
          </p:nvPr>
        </p:nvSpPr>
        <p:spPr>
          <a:xfrm>
            <a:off x="4634944" y="1834716"/>
            <a:ext cx="4212407" cy="105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dirty="0"/>
              <a:t>Conclusion</a:t>
            </a:r>
            <a:endParaRPr sz="6000" dirty="0"/>
          </a:p>
        </p:txBody>
      </p:sp>
      <p:grpSp>
        <p:nvGrpSpPr>
          <p:cNvPr id="1867" name="Google Shape;1867;p51"/>
          <p:cNvGrpSpPr/>
          <p:nvPr/>
        </p:nvGrpSpPr>
        <p:grpSpPr>
          <a:xfrm>
            <a:off x="351356" y="1167522"/>
            <a:ext cx="3899389" cy="2806307"/>
            <a:chOff x="2724875" y="4257975"/>
            <a:chExt cx="1574175" cy="1132900"/>
          </a:xfrm>
        </p:grpSpPr>
        <p:sp>
          <p:nvSpPr>
            <p:cNvPr id="1868" name="Google Shape;1868;p51"/>
            <p:cNvSpPr/>
            <p:nvPr/>
          </p:nvSpPr>
          <p:spPr>
            <a:xfrm>
              <a:off x="4114275" y="4985900"/>
              <a:ext cx="17825" cy="15950"/>
            </a:xfrm>
            <a:custGeom>
              <a:avLst/>
              <a:gdLst/>
              <a:ahLst/>
              <a:cxnLst/>
              <a:rect l="l" t="t" r="r" b="b"/>
              <a:pathLst>
                <a:path w="713" h="638" extrusionOk="0">
                  <a:moveTo>
                    <a:pt x="199" y="1"/>
                  </a:moveTo>
                  <a:cubicBezTo>
                    <a:pt x="163" y="1"/>
                    <a:pt x="131" y="25"/>
                    <a:pt x="99" y="103"/>
                  </a:cubicBezTo>
                  <a:cubicBezTo>
                    <a:pt x="77" y="158"/>
                    <a:pt x="1" y="454"/>
                    <a:pt x="11" y="520"/>
                  </a:cubicBezTo>
                  <a:cubicBezTo>
                    <a:pt x="24" y="607"/>
                    <a:pt x="76" y="638"/>
                    <a:pt x="141" y="638"/>
                  </a:cubicBezTo>
                  <a:cubicBezTo>
                    <a:pt x="247" y="638"/>
                    <a:pt x="389" y="556"/>
                    <a:pt x="450" y="508"/>
                  </a:cubicBezTo>
                  <a:cubicBezTo>
                    <a:pt x="581" y="399"/>
                    <a:pt x="680" y="223"/>
                    <a:pt x="713" y="59"/>
                  </a:cubicBezTo>
                  <a:cubicBezTo>
                    <a:pt x="684" y="34"/>
                    <a:pt x="654" y="25"/>
                    <a:pt x="623" y="25"/>
                  </a:cubicBezTo>
                  <a:cubicBezTo>
                    <a:pt x="558" y="25"/>
                    <a:pt x="488" y="62"/>
                    <a:pt x="410" y="62"/>
                  </a:cubicBezTo>
                  <a:cubicBezTo>
                    <a:pt x="398" y="62"/>
                    <a:pt x="386" y="61"/>
                    <a:pt x="373" y="59"/>
                  </a:cubicBezTo>
                  <a:cubicBezTo>
                    <a:pt x="303" y="47"/>
                    <a:pt x="248" y="1"/>
                    <a:pt x="199"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4069325" y="4499475"/>
              <a:ext cx="44700" cy="59300"/>
            </a:xfrm>
            <a:custGeom>
              <a:avLst/>
              <a:gdLst/>
              <a:ahLst/>
              <a:cxnLst/>
              <a:rect l="l" t="t" r="r" b="b"/>
              <a:pathLst>
                <a:path w="1788" h="2372" extrusionOk="0">
                  <a:moveTo>
                    <a:pt x="1173" y="1"/>
                  </a:moveTo>
                  <a:cubicBezTo>
                    <a:pt x="1053" y="176"/>
                    <a:pt x="1239" y="330"/>
                    <a:pt x="1283" y="472"/>
                  </a:cubicBezTo>
                  <a:cubicBezTo>
                    <a:pt x="1338" y="702"/>
                    <a:pt x="1228" y="922"/>
                    <a:pt x="1129" y="988"/>
                  </a:cubicBezTo>
                  <a:cubicBezTo>
                    <a:pt x="1097" y="1009"/>
                    <a:pt x="1042" y="998"/>
                    <a:pt x="998" y="1042"/>
                  </a:cubicBezTo>
                  <a:cubicBezTo>
                    <a:pt x="954" y="1086"/>
                    <a:pt x="943" y="1261"/>
                    <a:pt x="856" y="1305"/>
                  </a:cubicBezTo>
                  <a:cubicBezTo>
                    <a:pt x="811" y="1328"/>
                    <a:pt x="761" y="1332"/>
                    <a:pt x="707" y="1332"/>
                  </a:cubicBezTo>
                  <a:cubicBezTo>
                    <a:pt x="676" y="1332"/>
                    <a:pt x="643" y="1330"/>
                    <a:pt x="610" y="1330"/>
                  </a:cubicBezTo>
                  <a:cubicBezTo>
                    <a:pt x="561" y="1330"/>
                    <a:pt x="511" y="1333"/>
                    <a:pt x="461" y="1349"/>
                  </a:cubicBezTo>
                  <a:cubicBezTo>
                    <a:pt x="384" y="1360"/>
                    <a:pt x="264" y="1514"/>
                    <a:pt x="208" y="1590"/>
                  </a:cubicBezTo>
                  <a:cubicBezTo>
                    <a:pt x="154" y="1656"/>
                    <a:pt x="0" y="1799"/>
                    <a:pt x="0" y="1897"/>
                  </a:cubicBezTo>
                  <a:cubicBezTo>
                    <a:pt x="11" y="1985"/>
                    <a:pt x="99" y="2040"/>
                    <a:pt x="176" y="2150"/>
                  </a:cubicBezTo>
                  <a:cubicBezTo>
                    <a:pt x="227" y="2232"/>
                    <a:pt x="278" y="2371"/>
                    <a:pt x="356" y="2371"/>
                  </a:cubicBezTo>
                  <a:cubicBezTo>
                    <a:pt x="362" y="2371"/>
                    <a:pt x="367" y="2370"/>
                    <a:pt x="373" y="2369"/>
                  </a:cubicBezTo>
                  <a:cubicBezTo>
                    <a:pt x="505" y="2347"/>
                    <a:pt x="395" y="2051"/>
                    <a:pt x="505" y="1974"/>
                  </a:cubicBezTo>
                  <a:cubicBezTo>
                    <a:pt x="525" y="1983"/>
                    <a:pt x="545" y="1986"/>
                    <a:pt x="563" y="1986"/>
                  </a:cubicBezTo>
                  <a:cubicBezTo>
                    <a:pt x="709" y="1986"/>
                    <a:pt x="785" y="1744"/>
                    <a:pt x="921" y="1744"/>
                  </a:cubicBezTo>
                  <a:cubicBezTo>
                    <a:pt x="972" y="1744"/>
                    <a:pt x="1023" y="1811"/>
                    <a:pt x="1074" y="1811"/>
                  </a:cubicBezTo>
                  <a:cubicBezTo>
                    <a:pt x="1078" y="1811"/>
                    <a:pt x="1082" y="1810"/>
                    <a:pt x="1085" y="1809"/>
                  </a:cubicBezTo>
                  <a:cubicBezTo>
                    <a:pt x="1163" y="1777"/>
                    <a:pt x="1185" y="1623"/>
                    <a:pt x="1272" y="1580"/>
                  </a:cubicBezTo>
                  <a:cubicBezTo>
                    <a:pt x="1436" y="1480"/>
                    <a:pt x="1677" y="1546"/>
                    <a:pt x="1787" y="1371"/>
                  </a:cubicBezTo>
                  <a:cubicBezTo>
                    <a:pt x="1755" y="1229"/>
                    <a:pt x="1733" y="1075"/>
                    <a:pt x="1689" y="922"/>
                  </a:cubicBezTo>
                  <a:cubicBezTo>
                    <a:pt x="1667" y="856"/>
                    <a:pt x="1623" y="801"/>
                    <a:pt x="1623" y="746"/>
                  </a:cubicBezTo>
                  <a:cubicBezTo>
                    <a:pt x="1612" y="647"/>
                    <a:pt x="1656" y="560"/>
                    <a:pt x="1645" y="472"/>
                  </a:cubicBezTo>
                  <a:cubicBezTo>
                    <a:pt x="1612" y="253"/>
                    <a:pt x="1360" y="23"/>
                    <a:pt x="1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091525" y="4476425"/>
              <a:ext cx="21125" cy="21450"/>
            </a:xfrm>
            <a:custGeom>
              <a:avLst/>
              <a:gdLst/>
              <a:ahLst/>
              <a:cxnLst/>
              <a:rect l="l" t="t" r="r" b="b"/>
              <a:pathLst>
                <a:path w="845" h="858" extrusionOk="0">
                  <a:moveTo>
                    <a:pt x="26" y="0"/>
                  </a:moveTo>
                  <a:cubicBezTo>
                    <a:pt x="21" y="0"/>
                    <a:pt x="16" y="1"/>
                    <a:pt x="11" y="2"/>
                  </a:cubicBezTo>
                  <a:cubicBezTo>
                    <a:pt x="11" y="24"/>
                    <a:pt x="0" y="24"/>
                    <a:pt x="0" y="46"/>
                  </a:cubicBezTo>
                  <a:cubicBezTo>
                    <a:pt x="44" y="177"/>
                    <a:pt x="121" y="254"/>
                    <a:pt x="99" y="397"/>
                  </a:cubicBezTo>
                  <a:cubicBezTo>
                    <a:pt x="77" y="484"/>
                    <a:pt x="0" y="528"/>
                    <a:pt x="0" y="604"/>
                  </a:cubicBezTo>
                  <a:cubicBezTo>
                    <a:pt x="0" y="725"/>
                    <a:pt x="143" y="835"/>
                    <a:pt x="231" y="857"/>
                  </a:cubicBezTo>
                  <a:cubicBezTo>
                    <a:pt x="263" y="747"/>
                    <a:pt x="209" y="660"/>
                    <a:pt x="307" y="626"/>
                  </a:cubicBezTo>
                  <a:cubicBezTo>
                    <a:pt x="314" y="625"/>
                    <a:pt x="322" y="624"/>
                    <a:pt x="329" y="624"/>
                  </a:cubicBezTo>
                  <a:cubicBezTo>
                    <a:pt x="402" y="624"/>
                    <a:pt x="475" y="706"/>
                    <a:pt x="548" y="706"/>
                  </a:cubicBezTo>
                  <a:cubicBezTo>
                    <a:pt x="556" y="706"/>
                    <a:pt x="563" y="705"/>
                    <a:pt x="570" y="704"/>
                  </a:cubicBezTo>
                  <a:cubicBezTo>
                    <a:pt x="625" y="692"/>
                    <a:pt x="680" y="572"/>
                    <a:pt x="724" y="539"/>
                  </a:cubicBezTo>
                  <a:cubicBezTo>
                    <a:pt x="768" y="506"/>
                    <a:pt x="811" y="517"/>
                    <a:pt x="845" y="451"/>
                  </a:cubicBezTo>
                  <a:cubicBezTo>
                    <a:pt x="833" y="276"/>
                    <a:pt x="702" y="287"/>
                    <a:pt x="548" y="254"/>
                  </a:cubicBezTo>
                  <a:cubicBezTo>
                    <a:pt x="329" y="212"/>
                    <a:pt x="129"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4098650" y="4810900"/>
              <a:ext cx="4275" cy="3250"/>
            </a:xfrm>
            <a:custGeom>
              <a:avLst/>
              <a:gdLst/>
              <a:ahLst/>
              <a:cxnLst/>
              <a:rect l="l" t="t" r="r" b="b"/>
              <a:pathLst>
                <a:path w="171" h="130" extrusionOk="0">
                  <a:moveTo>
                    <a:pt x="93" y="1"/>
                  </a:moveTo>
                  <a:cubicBezTo>
                    <a:pt x="48" y="1"/>
                    <a:pt x="0" y="31"/>
                    <a:pt x="0" y="75"/>
                  </a:cubicBezTo>
                  <a:cubicBezTo>
                    <a:pt x="11" y="108"/>
                    <a:pt x="55" y="130"/>
                    <a:pt x="95" y="130"/>
                  </a:cubicBezTo>
                  <a:cubicBezTo>
                    <a:pt x="135" y="130"/>
                    <a:pt x="170" y="108"/>
                    <a:pt x="165" y="53"/>
                  </a:cubicBezTo>
                  <a:cubicBezTo>
                    <a:pt x="156" y="16"/>
                    <a:pt x="125" y="1"/>
                    <a:pt x="93"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4083025" y="4460825"/>
              <a:ext cx="10150" cy="9075"/>
            </a:xfrm>
            <a:custGeom>
              <a:avLst/>
              <a:gdLst/>
              <a:ahLst/>
              <a:cxnLst/>
              <a:rect l="l" t="t" r="r" b="b"/>
              <a:pathLst>
                <a:path w="406" h="363" extrusionOk="0">
                  <a:moveTo>
                    <a:pt x="45" y="0"/>
                  </a:moveTo>
                  <a:lnTo>
                    <a:pt x="45" y="0"/>
                  </a:lnTo>
                  <a:cubicBezTo>
                    <a:pt x="1" y="143"/>
                    <a:pt x="110" y="307"/>
                    <a:pt x="220" y="363"/>
                  </a:cubicBezTo>
                  <a:cubicBezTo>
                    <a:pt x="406" y="220"/>
                    <a:pt x="143" y="66"/>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4066575" y="4793275"/>
              <a:ext cx="17025" cy="11850"/>
            </a:xfrm>
            <a:custGeom>
              <a:avLst/>
              <a:gdLst/>
              <a:ahLst/>
              <a:cxnLst/>
              <a:rect l="l" t="t" r="r" b="b"/>
              <a:pathLst>
                <a:path w="681" h="474" extrusionOk="0">
                  <a:moveTo>
                    <a:pt x="564" y="0"/>
                  </a:moveTo>
                  <a:cubicBezTo>
                    <a:pt x="411" y="0"/>
                    <a:pt x="307" y="128"/>
                    <a:pt x="209" y="199"/>
                  </a:cubicBezTo>
                  <a:cubicBezTo>
                    <a:pt x="121" y="254"/>
                    <a:pt x="1" y="287"/>
                    <a:pt x="11" y="429"/>
                  </a:cubicBezTo>
                  <a:cubicBezTo>
                    <a:pt x="23" y="441"/>
                    <a:pt x="45" y="451"/>
                    <a:pt x="45" y="473"/>
                  </a:cubicBezTo>
                  <a:cubicBezTo>
                    <a:pt x="176" y="462"/>
                    <a:pt x="264" y="331"/>
                    <a:pt x="374" y="254"/>
                  </a:cubicBezTo>
                  <a:cubicBezTo>
                    <a:pt x="472" y="188"/>
                    <a:pt x="625" y="188"/>
                    <a:pt x="681" y="24"/>
                  </a:cubicBezTo>
                  <a:cubicBezTo>
                    <a:pt x="639" y="7"/>
                    <a:pt x="600" y="0"/>
                    <a:pt x="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4051775" y="4736800"/>
              <a:ext cx="21125" cy="5950"/>
            </a:xfrm>
            <a:custGeom>
              <a:avLst/>
              <a:gdLst/>
              <a:ahLst/>
              <a:cxnLst/>
              <a:rect l="l" t="t" r="r" b="b"/>
              <a:pathLst>
                <a:path w="845" h="238" extrusionOk="0">
                  <a:moveTo>
                    <a:pt x="231" y="1"/>
                  </a:moveTo>
                  <a:cubicBezTo>
                    <a:pt x="223" y="1"/>
                    <a:pt x="216" y="1"/>
                    <a:pt x="209" y="2"/>
                  </a:cubicBezTo>
                  <a:cubicBezTo>
                    <a:pt x="99" y="13"/>
                    <a:pt x="1" y="123"/>
                    <a:pt x="1" y="232"/>
                  </a:cubicBezTo>
                  <a:cubicBezTo>
                    <a:pt x="12" y="236"/>
                    <a:pt x="21" y="237"/>
                    <a:pt x="29" y="237"/>
                  </a:cubicBezTo>
                  <a:cubicBezTo>
                    <a:pt x="72" y="237"/>
                    <a:pt x="88" y="198"/>
                    <a:pt x="143" y="188"/>
                  </a:cubicBezTo>
                  <a:cubicBezTo>
                    <a:pt x="172" y="183"/>
                    <a:pt x="202" y="180"/>
                    <a:pt x="233" y="180"/>
                  </a:cubicBezTo>
                  <a:cubicBezTo>
                    <a:pt x="375" y="180"/>
                    <a:pt x="536" y="230"/>
                    <a:pt x="656" y="230"/>
                  </a:cubicBezTo>
                  <a:cubicBezTo>
                    <a:pt x="761" y="230"/>
                    <a:pt x="835" y="193"/>
                    <a:pt x="845" y="57"/>
                  </a:cubicBezTo>
                  <a:cubicBezTo>
                    <a:pt x="811" y="36"/>
                    <a:pt x="773" y="30"/>
                    <a:pt x="731" y="30"/>
                  </a:cubicBezTo>
                  <a:cubicBezTo>
                    <a:pt x="665" y="30"/>
                    <a:pt x="590" y="46"/>
                    <a:pt x="516" y="46"/>
                  </a:cubicBezTo>
                  <a:cubicBezTo>
                    <a:pt x="407" y="46"/>
                    <a:pt x="306" y="1"/>
                    <a:pt x="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045750" y="4746975"/>
              <a:ext cx="21950" cy="29850"/>
            </a:xfrm>
            <a:custGeom>
              <a:avLst/>
              <a:gdLst/>
              <a:ahLst/>
              <a:cxnLst/>
              <a:rect l="l" t="t" r="r" b="b"/>
              <a:pathLst>
                <a:path w="878" h="1194" extrusionOk="0">
                  <a:moveTo>
                    <a:pt x="230" y="1"/>
                  </a:moveTo>
                  <a:cubicBezTo>
                    <a:pt x="121" y="1"/>
                    <a:pt x="143" y="231"/>
                    <a:pt x="110" y="341"/>
                  </a:cubicBezTo>
                  <a:cubicBezTo>
                    <a:pt x="77" y="429"/>
                    <a:pt x="1" y="505"/>
                    <a:pt x="11" y="593"/>
                  </a:cubicBezTo>
                  <a:cubicBezTo>
                    <a:pt x="23" y="680"/>
                    <a:pt x="121" y="714"/>
                    <a:pt x="132" y="834"/>
                  </a:cubicBezTo>
                  <a:cubicBezTo>
                    <a:pt x="165" y="966"/>
                    <a:pt x="55" y="1152"/>
                    <a:pt x="154" y="1185"/>
                  </a:cubicBezTo>
                  <a:cubicBezTo>
                    <a:pt x="168" y="1190"/>
                    <a:pt x="181" y="1193"/>
                    <a:pt x="192" y="1193"/>
                  </a:cubicBezTo>
                  <a:cubicBezTo>
                    <a:pt x="356" y="1193"/>
                    <a:pt x="241" y="635"/>
                    <a:pt x="395" y="604"/>
                  </a:cubicBezTo>
                  <a:cubicBezTo>
                    <a:pt x="478" y="759"/>
                    <a:pt x="581" y="1179"/>
                    <a:pt x="777" y="1179"/>
                  </a:cubicBezTo>
                  <a:cubicBezTo>
                    <a:pt x="788" y="1179"/>
                    <a:pt x="800" y="1177"/>
                    <a:pt x="812" y="1174"/>
                  </a:cubicBezTo>
                  <a:cubicBezTo>
                    <a:pt x="856" y="1130"/>
                    <a:pt x="834" y="1009"/>
                    <a:pt x="844" y="911"/>
                  </a:cubicBezTo>
                  <a:cubicBezTo>
                    <a:pt x="735" y="758"/>
                    <a:pt x="702" y="538"/>
                    <a:pt x="615" y="373"/>
                  </a:cubicBezTo>
                  <a:cubicBezTo>
                    <a:pt x="669" y="231"/>
                    <a:pt x="878" y="220"/>
                    <a:pt x="856" y="34"/>
                  </a:cubicBezTo>
                  <a:cubicBezTo>
                    <a:pt x="841" y="31"/>
                    <a:pt x="827" y="30"/>
                    <a:pt x="813" y="30"/>
                  </a:cubicBezTo>
                  <a:cubicBezTo>
                    <a:pt x="669" y="30"/>
                    <a:pt x="542" y="158"/>
                    <a:pt x="436" y="158"/>
                  </a:cubicBezTo>
                  <a:cubicBezTo>
                    <a:pt x="426" y="158"/>
                    <a:pt x="416" y="157"/>
                    <a:pt x="406" y="154"/>
                  </a:cubicBezTo>
                  <a:cubicBezTo>
                    <a:pt x="362" y="144"/>
                    <a:pt x="286"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050400" y="4793100"/>
              <a:ext cx="7150" cy="3825"/>
            </a:xfrm>
            <a:custGeom>
              <a:avLst/>
              <a:gdLst/>
              <a:ahLst/>
              <a:cxnLst/>
              <a:rect l="l" t="t" r="r" b="b"/>
              <a:pathLst>
                <a:path w="286" h="153" extrusionOk="0">
                  <a:moveTo>
                    <a:pt x="126" y="1"/>
                  </a:moveTo>
                  <a:cubicBezTo>
                    <a:pt x="72" y="1"/>
                    <a:pt x="20" y="21"/>
                    <a:pt x="1" y="63"/>
                  </a:cubicBezTo>
                  <a:cubicBezTo>
                    <a:pt x="14" y="116"/>
                    <a:pt x="97" y="153"/>
                    <a:pt x="172" y="153"/>
                  </a:cubicBezTo>
                  <a:cubicBezTo>
                    <a:pt x="222" y="153"/>
                    <a:pt x="268" y="136"/>
                    <a:pt x="286" y="97"/>
                  </a:cubicBezTo>
                  <a:cubicBezTo>
                    <a:pt x="273" y="35"/>
                    <a:pt x="198"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046575" y="4799450"/>
              <a:ext cx="5775" cy="5125"/>
            </a:xfrm>
            <a:custGeom>
              <a:avLst/>
              <a:gdLst/>
              <a:ahLst/>
              <a:cxnLst/>
              <a:rect l="l" t="t" r="r" b="b"/>
              <a:pathLst>
                <a:path w="231" h="205" extrusionOk="0">
                  <a:moveTo>
                    <a:pt x="80" y="1"/>
                  </a:moveTo>
                  <a:cubicBezTo>
                    <a:pt x="48" y="1"/>
                    <a:pt x="18" y="15"/>
                    <a:pt x="0" y="51"/>
                  </a:cubicBezTo>
                  <a:cubicBezTo>
                    <a:pt x="22" y="150"/>
                    <a:pt x="110" y="172"/>
                    <a:pt x="187" y="204"/>
                  </a:cubicBezTo>
                  <a:cubicBezTo>
                    <a:pt x="209" y="182"/>
                    <a:pt x="219" y="172"/>
                    <a:pt x="231" y="150"/>
                  </a:cubicBezTo>
                  <a:cubicBezTo>
                    <a:pt x="231" y="67"/>
                    <a:pt x="150"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4031225" y="4792525"/>
              <a:ext cx="14000" cy="4925"/>
            </a:xfrm>
            <a:custGeom>
              <a:avLst/>
              <a:gdLst/>
              <a:ahLst/>
              <a:cxnLst/>
              <a:rect l="l" t="t" r="r" b="b"/>
              <a:pathLst>
                <a:path w="560" h="197" extrusionOk="0">
                  <a:moveTo>
                    <a:pt x="446" y="1"/>
                  </a:moveTo>
                  <a:cubicBezTo>
                    <a:pt x="378" y="1"/>
                    <a:pt x="292" y="37"/>
                    <a:pt x="219" y="43"/>
                  </a:cubicBezTo>
                  <a:cubicBezTo>
                    <a:pt x="213" y="44"/>
                    <a:pt x="206" y="44"/>
                    <a:pt x="199" y="44"/>
                  </a:cubicBezTo>
                  <a:cubicBezTo>
                    <a:pt x="161" y="44"/>
                    <a:pt x="118" y="31"/>
                    <a:pt x="80" y="31"/>
                  </a:cubicBezTo>
                  <a:cubicBezTo>
                    <a:pt x="45" y="31"/>
                    <a:pt x="15" y="43"/>
                    <a:pt x="0" y="86"/>
                  </a:cubicBezTo>
                  <a:cubicBezTo>
                    <a:pt x="22" y="196"/>
                    <a:pt x="143" y="196"/>
                    <a:pt x="253" y="196"/>
                  </a:cubicBezTo>
                  <a:cubicBezTo>
                    <a:pt x="281" y="154"/>
                    <a:pt x="331" y="148"/>
                    <a:pt x="384" y="148"/>
                  </a:cubicBezTo>
                  <a:cubicBezTo>
                    <a:pt x="405" y="148"/>
                    <a:pt x="426" y="149"/>
                    <a:pt x="446" y="149"/>
                  </a:cubicBezTo>
                  <a:cubicBezTo>
                    <a:pt x="494" y="149"/>
                    <a:pt x="537" y="144"/>
                    <a:pt x="560" y="108"/>
                  </a:cubicBezTo>
                  <a:cubicBezTo>
                    <a:pt x="545" y="25"/>
                    <a:pt x="501"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4000800" y="4808925"/>
              <a:ext cx="193000" cy="166125"/>
            </a:xfrm>
            <a:custGeom>
              <a:avLst/>
              <a:gdLst/>
              <a:ahLst/>
              <a:cxnLst/>
              <a:rect l="l" t="t" r="r" b="b"/>
              <a:pathLst>
                <a:path w="7720" h="6645" extrusionOk="0">
                  <a:moveTo>
                    <a:pt x="6282" y="1"/>
                  </a:moveTo>
                  <a:cubicBezTo>
                    <a:pt x="6162" y="66"/>
                    <a:pt x="6107" y="297"/>
                    <a:pt x="6063" y="472"/>
                  </a:cubicBezTo>
                  <a:cubicBezTo>
                    <a:pt x="6053" y="538"/>
                    <a:pt x="6009" y="604"/>
                    <a:pt x="5997" y="670"/>
                  </a:cubicBezTo>
                  <a:cubicBezTo>
                    <a:pt x="5965" y="856"/>
                    <a:pt x="5965" y="1086"/>
                    <a:pt x="5899" y="1272"/>
                  </a:cubicBezTo>
                  <a:cubicBezTo>
                    <a:pt x="5833" y="1426"/>
                    <a:pt x="5724" y="1591"/>
                    <a:pt x="5614" y="1591"/>
                  </a:cubicBezTo>
                  <a:cubicBezTo>
                    <a:pt x="5526" y="1591"/>
                    <a:pt x="5471" y="1459"/>
                    <a:pt x="5405" y="1415"/>
                  </a:cubicBezTo>
                  <a:cubicBezTo>
                    <a:pt x="5383" y="1393"/>
                    <a:pt x="5329" y="1382"/>
                    <a:pt x="5296" y="1360"/>
                  </a:cubicBezTo>
                  <a:cubicBezTo>
                    <a:pt x="5263" y="1328"/>
                    <a:pt x="5197" y="1250"/>
                    <a:pt x="5132" y="1196"/>
                  </a:cubicBezTo>
                  <a:cubicBezTo>
                    <a:pt x="5022" y="1108"/>
                    <a:pt x="4847" y="1043"/>
                    <a:pt x="4847" y="900"/>
                  </a:cubicBezTo>
                  <a:cubicBezTo>
                    <a:pt x="4857" y="779"/>
                    <a:pt x="4945" y="757"/>
                    <a:pt x="5032" y="724"/>
                  </a:cubicBezTo>
                  <a:cubicBezTo>
                    <a:pt x="5066" y="658"/>
                    <a:pt x="5032" y="626"/>
                    <a:pt x="5044" y="571"/>
                  </a:cubicBezTo>
                  <a:cubicBezTo>
                    <a:pt x="5066" y="483"/>
                    <a:pt x="5142" y="417"/>
                    <a:pt x="5142" y="341"/>
                  </a:cubicBezTo>
                  <a:cubicBezTo>
                    <a:pt x="5133" y="263"/>
                    <a:pt x="5096" y="241"/>
                    <a:pt x="5047" y="241"/>
                  </a:cubicBezTo>
                  <a:cubicBezTo>
                    <a:pt x="4979" y="241"/>
                    <a:pt x="4889" y="286"/>
                    <a:pt x="4825" y="286"/>
                  </a:cubicBezTo>
                  <a:cubicBezTo>
                    <a:pt x="4638" y="275"/>
                    <a:pt x="4430" y="78"/>
                    <a:pt x="4309" y="66"/>
                  </a:cubicBezTo>
                  <a:lnTo>
                    <a:pt x="4309" y="66"/>
                  </a:lnTo>
                  <a:cubicBezTo>
                    <a:pt x="4254" y="122"/>
                    <a:pt x="4320" y="165"/>
                    <a:pt x="4309" y="242"/>
                  </a:cubicBezTo>
                  <a:cubicBezTo>
                    <a:pt x="4284" y="296"/>
                    <a:pt x="4247" y="308"/>
                    <a:pt x="4203" y="308"/>
                  </a:cubicBezTo>
                  <a:cubicBezTo>
                    <a:pt x="4166" y="308"/>
                    <a:pt x="4125" y="300"/>
                    <a:pt x="4083" y="300"/>
                  </a:cubicBezTo>
                  <a:cubicBezTo>
                    <a:pt x="4063" y="300"/>
                    <a:pt x="4043" y="302"/>
                    <a:pt x="4024" y="308"/>
                  </a:cubicBezTo>
                  <a:cubicBezTo>
                    <a:pt x="3892" y="351"/>
                    <a:pt x="3826" y="527"/>
                    <a:pt x="3750" y="658"/>
                  </a:cubicBezTo>
                  <a:cubicBezTo>
                    <a:pt x="3706" y="746"/>
                    <a:pt x="3640" y="889"/>
                    <a:pt x="3585" y="911"/>
                  </a:cubicBezTo>
                  <a:cubicBezTo>
                    <a:pt x="3569" y="916"/>
                    <a:pt x="3554" y="919"/>
                    <a:pt x="3540" y="919"/>
                  </a:cubicBezTo>
                  <a:cubicBezTo>
                    <a:pt x="3408" y="919"/>
                    <a:pt x="3341" y="711"/>
                    <a:pt x="3202" y="692"/>
                  </a:cubicBezTo>
                  <a:cubicBezTo>
                    <a:pt x="3158" y="692"/>
                    <a:pt x="3081" y="714"/>
                    <a:pt x="3027" y="746"/>
                  </a:cubicBezTo>
                  <a:cubicBezTo>
                    <a:pt x="2949" y="790"/>
                    <a:pt x="2840" y="878"/>
                    <a:pt x="2785" y="933"/>
                  </a:cubicBezTo>
                  <a:cubicBezTo>
                    <a:pt x="2698" y="1021"/>
                    <a:pt x="2686" y="1152"/>
                    <a:pt x="2620" y="1228"/>
                  </a:cubicBezTo>
                  <a:cubicBezTo>
                    <a:pt x="2577" y="1272"/>
                    <a:pt x="2478" y="1328"/>
                    <a:pt x="2423" y="1350"/>
                  </a:cubicBezTo>
                  <a:cubicBezTo>
                    <a:pt x="2414" y="1352"/>
                    <a:pt x="2404" y="1353"/>
                    <a:pt x="2394" y="1353"/>
                  </a:cubicBezTo>
                  <a:cubicBezTo>
                    <a:pt x="2376" y="1353"/>
                    <a:pt x="2357" y="1350"/>
                    <a:pt x="2337" y="1350"/>
                  </a:cubicBezTo>
                  <a:cubicBezTo>
                    <a:pt x="2320" y="1350"/>
                    <a:pt x="2301" y="1352"/>
                    <a:pt x="2281" y="1360"/>
                  </a:cubicBezTo>
                  <a:cubicBezTo>
                    <a:pt x="2193" y="1404"/>
                    <a:pt x="2204" y="1525"/>
                    <a:pt x="2160" y="1667"/>
                  </a:cubicBezTo>
                  <a:cubicBezTo>
                    <a:pt x="2116" y="1777"/>
                    <a:pt x="1963" y="1974"/>
                    <a:pt x="1864" y="2051"/>
                  </a:cubicBezTo>
                  <a:cubicBezTo>
                    <a:pt x="1765" y="2117"/>
                    <a:pt x="1645" y="2106"/>
                    <a:pt x="1524" y="2139"/>
                  </a:cubicBezTo>
                  <a:cubicBezTo>
                    <a:pt x="1382" y="2171"/>
                    <a:pt x="1261" y="2270"/>
                    <a:pt x="1173" y="2292"/>
                  </a:cubicBezTo>
                  <a:cubicBezTo>
                    <a:pt x="1167" y="2295"/>
                    <a:pt x="1159" y="2295"/>
                    <a:pt x="1151" y="2295"/>
                  </a:cubicBezTo>
                  <a:cubicBezTo>
                    <a:pt x="1127" y="2295"/>
                    <a:pt x="1099" y="2289"/>
                    <a:pt x="1072" y="2289"/>
                  </a:cubicBezTo>
                  <a:cubicBezTo>
                    <a:pt x="1061" y="2289"/>
                    <a:pt x="1051" y="2290"/>
                    <a:pt x="1042" y="2292"/>
                  </a:cubicBezTo>
                  <a:cubicBezTo>
                    <a:pt x="878" y="2325"/>
                    <a:pt x="746" y="2500"/>
                    <a:pt x="581" y="2599"/>
                  </a:cubicBezTo>
                  <a:cubicBezTo>
                    <a:pt x="537" y="2621"/>
                    <a:pt x="417" y="2676"/>
                    <a:pt x="395" y="2731"/>
                  </a:cubicBezTo>
                  <a:cubicBezTo>
                    <a:pt x="373" y="2775"/>
                    <a:pt x="373" y="2884"/>
                    <a:pt x="351" y="2939"/>
                  </a:cubicBezTo>
                  <a:cubicBezTo>
                    <a:pt x="307" y="3070"/>
                    <a:pt x="242" y="3126"/>
                    <a:pt x="242" y="3224"/>
                  </a:cubicBezTo>
                  <a:cubicBezTo>
                    <a:pt x="242" y="3367"/>
                    <a:pt x="318" y="3389"/>
                    <a:pt x="286" y="3509"/>
                  </a:cubicBezTo>
                  <a:cubicBezTo>
                    <a:pt x="264" y="3575"/>
                    <a:pt x="186" y="3586"/>
                    <a:pt x="165" y="3674"/>
                  </a:cubicBezTo>
                  <a:cubicBezTo>
                    <a:pt x="165" y="3718"/>
                    <a:pt x="198" y="3783"/>
                    <a:pt x="198" y="3860"/>
                  </a:cubicBezTo>
                  <a:cubicBezTo>
                    <a:pt x="208" y="3915"/>
                    <a:pt x="198" y="3981"/>
                    <a:pt x="198" y="4013"/>
                  </a:cubicBezTo>
                  <a:cubicBezTo>
                    <a:pt x="220" y="4134"/>
                    <a:pt x="274" y="4233"/>
                    <a:pt x="274" y="4354"/>
                  </a:cubicBezTo>
                  <a:cubicBezTo>
                    <a:pt x="274" y="4430"/>
                    <a:pt x="230" y="4529"/>
                    <a:pt x="230" y="4605"/>
                  </a:cubicBezTo>
                  <a:cubicBezTo>
                    <a:pt x="230" y="4715"/>
                    <a:pt x="274" y="4814"/>
                    <a:pt x="274" y="4902"/>
                  </a:cubicBezTo>
                  <a:cubicBezTo>
                    <a:pt x="274" y="5011"/>
                    <a:pt x="198" y="5187"/>
                    <a:pt x="154" y="5263"/>
                  </a:cubicBezTo>
                  <a:cubicBezTo>
                    <a:pt x="121" y="5329"/>
                    <a:pt x="1" y="5395"/>
                    <a:pt x="1" y="5494"/>
                  </a:cubicBezTo>
                  <a:cubicBezTo>
                    <a:pt x="1" y="5614"/>
                    <a:pt x="121" y="5647"/>
                    <a:pt x="186" y="5724"/>
                  </a:cubicBezTo>
                  <a:cubicBezTo>
                    <a:pt x="225" y="5730"/>
                    <a:pt x="261" y="5732"/>
                    <a:pt x="294" y="5732"/>
                  </a:cubicBezTo>
                  <a:cubicBezTo>
                    <a:pt x="567" y="5732"/>
                    <a:pt x="693" y="5550"/>
                    <a:pt x="888" y="5472"/>
                  </a:cubicBezTo>
                  <a:cubicBezTo>
                    <a:pt x="969" y="5445"/>
                    <a:pt x="1049" y="5437"/>
                    <a:pt x="1128" y="5437"/>
                  </a:cubicBezTo>
                  <a:cubicBezTo>
                    <a:pt x="1243" y="5437"/>
                    <a:pt x="1357" y="5454"/>
                    <a:pt x="1470" y="5454"/>
                  </a:cubicBezTo>
                  <a:cubicBezTo>
                    <a:pt x="1499" y="5454"/>
                    <a:pt x="1528" y="5453"/>
                    <a:pt x="1557" y="5450"/>
                  </a:cubicBezTo>
                  <a:cubicBezTo>
                    <a:pt x="1699" y="5318"/>
                    <a:pt x="1930" y="5110"/>
                    <a:pt x="2149" y="5066"/>
                  </a:cubicBezTo>
                  <a:cubicBezTo>
                    <a:pt x="2163" y="5064"/>
                    <a:pt x="2176" y="5063"/>
                    <a:pt x="2190" y="5063"/>
                  </a:cubicBezTo>
                  <a:cubicBezTo>
                    <a:pt x="2228" y="5063"/>
                    <a:pt x="2266" y="5069"/>
                    <a:pt x="2304" y="5069"/>
                  </a:cubicBezTo>
                  <a:cubicBezTo>
                    <a:pt x="2318" y="5069"/>
                    <a:pt x="2332" y="5068"/>
                    <a:pt x="2347" y="5066"/>
                  </a:cubicBezTo>
                  <a:cubicBezTo>
                    <a:pt x="2574" y="5038"/>
                    <a:pt x="2761" y="4878"/>
                    <a:pt x="3020" y="4878"/>
                  </a:cubicBezTo>
                  <a:cubicBezTo>
                    <a:pt x="3060" y="4878"/>
                    <a:pt x="3102" y="4882"/>
                    <a:pt x="3147" y="4890"/>
                  </a:cubicBezTo>
                  <a:cubicBezTo>
                    <a:pt x="3224" y="4902"/>
                    <a:pt x="3454" y="5000"/>
                    <a:pt x="3509" y="5055"/>
                  </a:cubicBezTo>
                  <a:cubicBezTo>
                    <a:pt x="3563" y="5099"/>
                    <a:pt x="3684" y="5362"/>
                    <a:pt x="3695" y="5428"/>
                  </a:cubicBezTo>
                  <a:cubicBezTo>
                    <a:pt x="3706" y="5504"/>
                    <a:pt x="3640" y="5603"/>
                    <a:pt x="3728" y="5647"/>
                  </a:cubicBezTo>
                  <a:cubicBezTo>
                    <a:pt x="3732" y="5648"/>
                    <a:pt x="3735" y="5648"/>
                    <a:pt x="3739" y="5648"/>
                  </a:cubicBezTo>
                  <a:cubicBezTo>
                    <a:pt x="3820" y="5648"/>
                    <a:pt x="3873" y="5535"/>
                    <a:pt x="3947" y="5472"/>
                  </a:cubicBezTo>
                  <a:cubicBezTo>
                    <a:pt x="4013" y="5428"/>
                    <a:pt x="4101" y="5406"/>
                    <a:pt x="4155" y="5373"/>
                  </a:cubicBezTo>
                  <a:lnTo>
                    <a:pt x="4155" y="5373"/>
                  </a:lnTo>
                  <a:cubicBezTo>
                    <a:pt x="4133" y="5417"/>
                    <a:pt x="4111" y="5472"/>
                    <a:pt x="4111" y="5548"/>
                  </a:cubicBezTo>
                  <a:cubicBezTo>
                    <a:pt x="4199" y="5614"/>
                    <a:pt x="4189" y="5724"/>
                    <a:pt x="4167" y="5811"/>
                  </a:cubicBezTo>
                  <a:cubicBezTo>
                    <a:pt x="4199" y="5889"/>
                    <a:pt x="4287" y="5921"/>
                    <a:pt x="4287" y="6009"/>
                  </a:cubicBezTo>
                  <a:cubicBezTo>
                    <a:pt x="4287" y="6108"/>
                    <a:pt x="4221" y="6162"/>
                    <a:pt x="4233" y="6272"/>
                  </a:cubicBezTo>
                  <a:cubicBezTo>
                    <a:pt x="4254" y="6469"/>
                    <a:pt x="4418" y="6469"/>
                    <a:pt x="4572" y="6524"/>
                  </a:cubicBezTo>
                  <a:cubicBezTo>
                    <a:pt x="4649" y="6557"/>
                    <a:pt x="4671" y="6590"/>
                    <a:pt x="4725" y="6590"/>
                  </a:cubicBezTo>
                  <a:cubicBezTo>
                    <a:pt x="4840" y="6590"/>
                    <a:pt x="4905" y="6512"/>
                    <a:pt x="4985" y="6512"/>
                  </a:cubicBezTo>
                  <a:cubicBezTo>
                    <a:pt x="4990" y="6512"/>
                    <a:pt x="4995" y="6512"/>
                    <a:pt x="5000" y="6513"/>
                  </a:cubicBezTo>
                  <a:cubicBezTo>
                    <a:pt x="5076" y="6524"/>
                    <a:pt x="5153" y="6645"/>
                    <a:pt x="5230" y="6645"/>
                  </a:cubicBezTo>
                  <a:cubicBezTo>
                    <a:pt x="5318" y="6634"/>
                    <a:pt x="5417" y="6502"/>
                    <a:pt x="5570" y="6425"/>
                  </a:cubicBezTo>
                  <a:cubicBezTo>
                    <a:pt x="5680" y="6371"/>
                    <a:pt x="5778" y="6381"/>
                    <a:pt x="5888" y="6371"/>
                  </a:cubicBezTo>
                  <a:cubicBezTo>
                    <a:pt x="6074" y="6349"/>
                    <a:pt x="6129" y="6096"/>
                    <a:pt x="6238" y="5954"/>
                  </a:cubicBezTo>
                  <a:cubicBezTo>
                    <a:pt x="6316" y="5845"/>
                    <a:pt x="6425" y="5757"/>
                    <a:pt x="6524" y="5625"/>
                  </a:cubicBezTo>
                  <a:cubicBezTo>
                    <a:pt x="6611" y="5516"/>
                    <a:pt x="6699" y="5384"/>
                    <a:pt x="6798" y="5285"/>
                  </a:cubicBezTo>
                  <a:cubicBezTo>
                    <a:pt x="6864" y="5219"/>
                    <a:pt x="6940" y="5187"/>
                    <a:pt x="7017" y="5121"/>
                  </a:cubicBezTo>
                  <a:cubicBezTo>
                    <a:pt x="7127" y="5011"/>
                    <a:pt x="7237" y="4825"/>
                    <a:pt x="7313" y="4671"/>
                  </a:cubicBezTo>
                  <a:cubicBezTo>
                    <a:pt x="7401" y="4474"/>
                    <a:pt x="7522" y="4320"/>
                    <a:pt x="7576" y="4167"/>
                  </a:cubicBezTo>
                  <a:cubicBezTo>
                    <a:pt x="7620" y="4047"/>
                    <a:pt x="7598" y="3882"/>
                    <a:pt x="7620" y="3750"/>
                  </a:cubicBezTo>
                  <a:cubicBezTo>
                    <a:pt x="7642" y="3641"/>
                    <a:pt x="7719" y="3553"/>
                    <a:pt x="7697" y="3433"/>
                  </a:cubicBezTo>
                  <a:cubicBezTo>
                    <a:pt x="7686" y="3355"/>
                    <a:pt x="7598" y="3268"/>
                    <a:pt x="7554" y="3169"/>
                  </a:cubicBezTo>
                  <a:cubicBezTo>
                    <a:pt x="7500" y="3082"/>
                    <a:pt x="7434" y="3016"/>
                    <a:pt x="7401" y="2917"/>
                  </a:cubicBezTo>
                  <a:cubicBezTo>
                    <a:pt x="7390" y="2851"/>
                    <a:pt x="7390" y="2785"/>
                    <a:pt x="7379" y="2753"/>
                  </a:cubicBezTo>
                  <a:cubicBezTo>
                    <a:pt x="7335" y="2676"/>
                    <a:pt x="7247" y="2676"/>
                    <a:pt x="7215" y="2588"/>
                  </a:cubicBezTo>
                  <a:cubicBezTo>
                    <a:pt x="7203" y="2566"/>
                    <a:pt x="7215" y="2500"/>
                    <a:pt x="7203" y="2456"/>
                  </a:cubicBezTo>
                  <a:cubicBezTo>
                    <a:pt x="7181" y="2380"/>
                    <a:pt x="7149" y="2336"/>
                    <a:pt x="7149" y="2227"/>
                  </a:cubicBezTo>
                  <a:cubicBezTo>
                    <a:pt x="7050" y="2062"/>
                    <a:pt x="6886" y="2062"/>
                    <a:pt x="6798" y="1908"/>
                  </a:cubicBezTo>
                  <a:cubicBezTo>
                    <a:pt x="6732" y="1788"/>
                    <a:pt x="6776" y="1645"/>
                    <a:pt x="6754" y="1470"/>
                  </a:cubicBezTo>
                  <a:cubicBezTo>
                    <a:pt x="6743" y="1382"/>
                    <a:pt x="6677" y="1284"/>
                    <a:pt x="6667" y="1185"/>
                  </a:cubicBezTo>
                  <a:cubicBezTo>
                    <a:pt x="6667" y="1119"/>
                    <a:pt x="6699" y="1043"/>
                    <a:pt x="6688" y="977"/>
                  </a:cubicBezTo>
                  <a:cubicBezTo>
                    <a:pt x="6667" y="801"/>
                    <a:pt x="6524" y="823"/>
                    <a:pt x="6436" y="746"/>
                  </a:cubicBezTo>
                  <a:cubicBezTo>
                    <a:pt x="6458" y="483"/>
                    <a:pt x="6414" y="165"/>
                    <a:pt x="6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3981125" y="4779450"/>
              <a:ext cx="46025" cy="16000"/>
            </a:xfrm>
            <a:custGeom>
              <a:avLst/>
              <a:gdLst/>
              <a:ahLst/>
              <a:cxnLst/>
              <a:rect l="l" t="t" r="r" b="b"/>
              <a:pathLst>
                <a:path w="1841" h="640" extrusionOk="0">
                  <a:moveTo>
                    <a:pt x="232" y="0"/>
                  </a:moveTo>
                  <a:cubicBezTo>
                    <a:pt x="114" y="0"/>
                    <a:pt x="0" y="40"/>
                    <a:pt x="9" y="138"/>
                  </a:cubicBezTo>
                  <a:cubicBezTo>
                    <a:pt x="9" y="248"/>
                    <a:pt x="371" y="412"/>
                    <a:pt x="469" y="423"/>
                  </a:cubicBezTo>
                  <a:cubicBezTo>
                    <a:pt x="489" y="429"/>
                    <a:pt x="510" y="431"/>
                    <a:pt x="531" y="431"/>
                  </a:cubicBezTo>
                  <a:cubicBezTo>
                    <a:pt x="579" y="431"/>
                    <a:pt x="630" y="421"/>
                    <a:pt x="681" y="421"/>
                  </a:cubicBezTo>
                  <a:cubicBezTo>
                    <a:pt x="695" y="421"/>
                    <a:pt x="708" y="422"/>
                    <a:pt x="722" y="423"/>
                  </a:cubicBezTo>
                  <a:cubicBezTo>
                    <a:pt x="864" y="445"/>
                    <a:pt x="995" y="544"/>
                    <a:pt x="1149" y="566"/>
                  </a:cubicBezTo>
                  <a:cubicBezTo>
                    <a:pt x="1259" y="587"/>
                    <a:pt x="1380" y="577"/>
                    <a:pt x="1489" y="599"/>
                  </a:cubicBezTo>
                  <a:cubicBezTo>
                    <a:pt x="1562" y="605"/>
                    <a:pt x="1638" y="640"/>
                    <a:pt x="1709" y="640"/>
                  </a:cubicBezTo>
                  <a:cubicBezTo>
                    <a:pt x="1756" y="640"/>
                    <a:pt x="1801" y="625"/>
                    <a:pt x="1840" y="577"/>
                  </a:cubicBezTo>
                  <a:cubicBezTo>
                    <a:pt x="1774" y="434"/>
                    <a:pt x="1566" y="445"/>
                    <a:pt x="1445" y="368"/>
                  </a:cubicBezTo>
                  <a:cubicBezTo>
                    <a:pt x="1445" y="302"/>
                    <a:pt x="1467" y="259"/>
                    <a:pt x="1434" y="226"/>
                  </a:cubicBezTo>
                  <a:cubicBezTo>
                    <a:pt x="1422" y="228"/>
                    <a:pt x="1410" y="229"/>
                    <a:pt x="1399" y="229"/>
                  </a:cubicBezTo>
                  <a:cubicBezTo>
                    <a:pt x="1276" y="229"/>
                    <a:pt x="1162" y="138"/>
                    <a:pt x="1056" y="138"/>
                  </a:cubicBezTo>
                  <a:cubicBezTo>
                    <a:pt x="1050" y="138"/>
                    <a:pt x="1045" y="138"/>
                    <a:pt x="1039" y="138"/>
                  </a:cubicBezTo>
                  <a:cubicBezTo>
                    <a:pt x="985" y="138"/>
                    <a:pt x="941" y="193"/>
                    <a:pt x="886" y="193"/>
                  </a:cubicBezTo>
                  <a:cubicBezTo>
                    <a:pt x="861" y="197"/>
                    <a:pt x="837" y="199"/>
                    <a:pt x="814" y="199"/>
                  </a:cubicBezTo>
                  <a:cubicBezTo>
                    <a:pt x="609" y="199"/>
                    <a:pt x="493" y="36"/>
                    <a:pt x="316" y="7"/>
                  </a:cubicBezTo>
                  <a:cubicBezTo>
                    <a:pt x="289" y="3"/>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3996975" y="4700950"/>
              <a:ext cx="49075" cy="66625"/>
            </a:xfrm>
            <a:custGeom>
              <a:avLst/>
              <a:gdLst/>
              <a:ahLst/>
              <a:cxnLst/>
              <a:rect l="l" t="t" r="r" b="b"/>
              <a:pathLst>
                <a:path w="1963" h="2665" extrusionOk="0">
                  <a:moveTo>
                    <a:pt x="1560" y="1"/>
                  </a:moveTo>
                  <a:cubicBezTo>
                    <a:pt x="1540" y="1"/>
                    <a:pt x="1520" y="11"/>
                    <a:pt x="1502" y="33"/>
                  </a:cubicBezTo>
                  <a:cubicBezTo>
                    <a:pt x="1392" y="197"/>
                    <a:pt x="1392" y="373"/>
                    <a:pt x="1250" y="494"/>
                  </a:cubicBezTo>
                  <a:cubicBezTo>
                    <a:pt x="1195" y="548"/>
                    <a:pt x="1129" y="548"/>
                    <a:pt x="1063" y="603"/>
                  </a:cubicBezTo>
                  <a:cubicBezTo>
                    <a:pt x="1009" y="647"/>
                    <a:pt x="975" y="757"/>
                    <a:pt x="932" y="822"/>
                  </a:cubicBezTo>
                  <a:cubicBezTo>
                    <a:pt x="877" y="888"/>
                    <a:pt x="822" y="965"/>
                    <a:pt x="756" y="998"/>
                  </a:cubicBezTo>
                  <a:cubicBezTo>
                    <a:pt x="690" y="1030"/>
                    <a:pt x="603" y="1008"/>
                    <a:pt x="559" y="1052"/>
                  </a:cubicBezTo>
                  <a:cubicBezTo>
                    <a:pt x="471" y="1118"/>
                    <a:pt x="482" y="1272"/>
                    <a:pt x="383" y="1305"/>
                  </a:cubicBezTo>
                  <a:cubicBezTo>
                    <a:pt x="379" y="1306"/>
                    <a:pt x="375" y="1306"/>
                    <a:pt x="371" y="1306"/>
                  </a:cubicBezTo>
                  <a:cubicBezTo>
                    <a:pt x="322" y="1306"/>
                    <a:pt x="259" y="1260"/>
                    <a:pt x="202" y="1260"/>
                  </a:cubicBezTo>
                  <a:cubicBezTo>
                    <a:pt x="197" y="1260"/>
                    <a:pt x="191" y="1260"/>
                    <a:pt x="186" y="1261"/>
                  </a:cubicBezTo>
                  <a:cubicBezTo>
                    <a:pt x="0" y="1305"/>
                    <a:pt x="32" y="1688"/>
                    <a:pt x="98" y="1864"/>
                  </a:cubicBezTo>
                  <a:cubicBezTo>
                    <a:pt x="142" y="1985"/>
                    <a:pt x="230" y="2039"/>
                    <a:pt x="252" y="2127"/>
                  </a:cubicBezTo>
                  <a:cubicBezTo>
                    <a:pt x="285" y="2214"/>
                    <a:pt x="274" y="2368"/>
                    <a:pt x="339" y="2412"/>
                  </a:cubicBezTo>
                  <a:cubicBezTo>
                    <a:pt x="383" y="2445"/>
                    <a:pt x="449" y="2423"/>
                    <a:pt x="537" y="2456"/>
                  </a:cubicBezTo>
                  <a:cubicBezTo>
                    <a:pt x="603" y="2478"/>
                    <a:pt x="636" y="2533"/>
                    <a:pt x="680" y="2533"/>
                  </a:cubicBezTo>
                  <a:cubicBezTo>
                    <a:pt x="746" y="2533"/>
                    <a:pt x="811" y="2489"/>
                    <a:pt x="866" y="2489"/>
                  </a:cubicBezTo>
                  <a:cubicBezTo>
                    <a:pt x="1009" y="2500"/>
                    <a:pt x="1096" y="2653"/>
                    <a:pt x="1195" y="2664"/>
                  </a:cubicBezTo>
                  <a:cubicBezTo>
                    <a:pt x="1276" y="2664"/>
                    <a:pt x="1349" y="2597"/>
                    <a:pt x="1412" y="2597"/>
                  </a:cubicBezTo>
                  <a:cubicBezTo>
                    <a:pt x="1416" y="2597"/>
                    <a:pt x="1421" y="2598"/>
                    <a:pt x="1425" y="2599"/>
                  </a:cubicBezTo>
                  <a:cubicBezTo>
                    <a:pt x="1535" y="2489"/>
                    <a:pt x="1480" y="2292"/>
                    <a:pt x="1524" y="2138"/>
                  </a:cubicBezTo>
                  <a:cubicBezTo>
                    <a:pt x="1557" y="2007"/>
                    <a:pt x="1677" y="1985"/>
                    <a:pt x="1721" y="1875"/>
                  </a:cubicBezTo>
                  <a:cubicBezTo>
                    <a:pt x="1743" y="1732"/>
                    <a:pt x="1699" y="1732"/>
                    <a:pt x="1732" y="1634"/>
                  </a:cubicBezTo>
                  <a:cubicBezTo>
                    <a:pt x="1776" y="1535"/>
                    <a:pt x="1930" y="1535"/>
                    <a:pt x="1940" y="1447"/>
                  </a:cubicBezTo>
                  <a:cubicBezTo>
                    <a:pt x="1940" y="1393"/>
                    <a:pt x="1852" y="1315"/>
                    <a:pt x="1820" y="1239"/>
                  </a:cubicBezTo>
                  <a:cubicBezTo>
                    <a:pt x="1798" y="1173"/>
                    <a:pt x="1765" y="1074"/>
                    <a:pt x="1754" y="1020"/>
                  </a:cubicBezTo>
                  <a:cubicBezTo>
                    <a:pt x="1721" y="701"/>
                    <a:pt x="1896" y="680"/>
                    <a:pt x="1962" y="460"/>
                  </a:cubicBezTo>
                  <a:cubicBezTo>
                    <a:pt x="1918" y="373"/>
                    <a:pt x="1809" y="351"/>
                    <a:pt x="1754" y="263"/>
                  </a:cubicBezTo>
                  <a:cubicBezTo>
                    <a:pt x="1745" y="183"/>
                    <a:pt x="1649"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3986250" y="4755200"/>
              <a:ext cx="13750" cy="12625"/>
            </a:xfrm>
            <a:custGeom>
              <a:avLst/>
              <a:gdLst/>
              <a:ahLst/>
              <a:cxnLst/>
              <a:rect l="l" t="t" r="r" b="b"/>
              <a:pathLst>
                <a:path w="550" h="505" extrusionOk="0">
                  <a:moveTo>
                    <a:pt x="276" y="1"/>
                  </a:moveTo>
                  <a:cubicBezTo>
                    <a:pt x="1" y="1"/>
                    <a:pt x="1" y="505"/>
                    <a:pt x="276" y="505"/>
                  </a:cubicBezTo>
                  <a:cubicBezTo>
                    <a:pt x="549" y="505"/>
                    <a:pt x="549" y="1"/>
                    <a:pt x="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1"/>
            <p:cNvSpPr/>
            <p:nvPr/>
          </p:nvSpPr>
          <p:spPr>
            <a:xfrm>
              <a:off x="3931450" y="4710800"/>
              <a:ext cx="55375" cy="67225"/>
            </a:xfrm>
            <a:custGeom>
              <a:avLst/>
              <a:gdLst/>
              <a:ahLst/>
              <a:cxnLst/>
              <a:rect l="l" t="t" r="r" b="b"/>
              <a:pathLst>
                <a:path w="2215" h="2689" extrusionOk="0">
                  <a:moveTo>
                    <a:pt x="43" y="0"/>
                  </a:moveTo>
                  <a:cubicBezTo>
                    <a:pt x="28" y="0"/>
                    <a:pt x="14" y="6"/>
                    <a:pt x="0" y="22"/>
                  </a:cubicBezTo>
                  <a:cubicBezTo>
                    <a:pt x="22" y="307"/>
                    <a:pt x="275" y="407"/>
                    <a:pt x="406" y="604"/>
                  </a:cubicBezTo>
                  <a:cubicBezTo>
                    <a:pt x="439" y="648"/>
                    <a:pt x="461" y="714"/>
                    <a:pt x="494" y="757"/>
                  </a:cubicBezTo>
                  <a:cubicBezTo>
                    <a:pt x="548" y="823"/>
                    <a:pt x="626" y="856"/>
                    <a:pt x="669" y="933"/>
                  </a:cubicBezTo>
                  <a:cubicBezTo>
                    <a:pt x="713" y="1021"/>
                    <a:pt x="713" y="1141"/>
                    <a:pt x="757" y="1228"/>
                  </a:cubicBezTo>
                  <a:cubicBezTo>
                    <a:pt x="812" y="1338"/>
                    <a:pt x="921" y="1415"/>
                    <a:pt x="976" y="1513"/>
                  </a:cubicBezTo>
                  <a:cubicBezTo>
                    <a:pt x="1031" y="1623"/>
                    <a:pt x="1053" y="1755"/>
                    <a:pt x="1108" y="1886"/>
                  </a:cubicBezTo>
                  <a:cubicBezTo>
                    <a:pt x="1152" y="1963"/>
                    <a:pt x="1218" y="2029"/>
                    <a:pt x="1283" y="2117"/>
                  </a:cubicBezTo>
                  <a:cubicBezTo>
                    <a:pt x="1447" y="2325"/>
                    <a:pt x="1601" y="2522"/>
                    <a:pt x="1788" y="2687"/>
                  </a:cubicBezTo>
                  <a:cubicBezTo>
                    <a:pt x="1822" y="2687"/>
                    <a:pt x="1855" y="2689"/>
                    <a:pt x="1885" y="2689"/>
                  </a:cubicBezTo>
                  <a:cubicBezTo>
                    <a:pt x="1932" y="2689"/>
                    <a:pt x="1974" y="2685"/>
                    <a:pt x="2007" y="2665"/>
                  </a:cubicBezTo>
                  <a:cubicBezTo>
                    <a:pt x="2095" y="2566"/>
                    <a:pt x="2018" y="2358"/>
                    <a:pt x="2073" y="2171"/>
                  </a:cubicBezTo>
                  <a:cubicBezTo>
                    <a:pt x="2105" y="2062"/>
                    <a:pt x="2215" y="2062"/>
                    <a:pt x="2215" y="1974"/>
                  </a:cubicBezTo>
                  <a:cubicBezTo>
                    <a:pt x="2215" y="1920"/>
                    <a:pt x="2105" y="1722"/>
                    <a:pt x="2073" y="1711"/>
                  </a:cubicBezTo>
                  <a:cubicBezTo>
                    <a:pt x="2069" y="1710"/>
                    <a:pt x="2066" y="1710"/>
                    <a:pt x="2063" y="1710"/>
                  </a:cubicBezTo>
                  <a:cubicBezTo>
                    <a:pt x="1991" y="1710"/>
                    <a:pt x="1983" y="1812"/>
                    <a:pt x="1924" y="1812"/>
                  </a:cubicBezTo>
                  <a:cubicBezTo>
                    <a:pt x="1919" y="1812"/>
                    <a:pt x="1914" y="1812"/>
                    <a:pt x="1908" y="1810"/>
                  </a:cubicBezTo>
                  <a:cubicBezTo>
                    <a:pt x="1832" y="1788"/>
                    <a:pt x="1820" y="1689"/>
                    <a:pt x="1776" y="1613"/>
                  </a:cubicBezTo>
                  <a:cubicBezTo>
                    <a:pt x="1733" y="1557"/>
                    <a:pt x="1656" y="1525"/>
                    <a:pt x="1645" y="1459"/>
                  </a:cubicBezTo>
                  <a:cubicBezTo>
                    <a:pt x="1634" y="1426"/>
                    <a:pt x="1667" y="1338"/>
                    <a:pt x="1656" y="1294"/>
                  </a:cubicBezTo>
                  <a:cubicBezTo>
                    <a:pt x="1623" y="1097"/>
                    <a:pt x="1404" y="1009"/>
                    <a:pt x="1283" y="911"/>
                  </a:cubicBezTo>
                  <a:cubicBezTo>
                    <a:pt x="1196" y="845"/>
                    <a:pt x="1097" y="812"/>
                    <a:pt x="1031" y="757"/>
                  </a:cubicBezTo>
                  <a:cubicBezTo>
                    <a:pt x="976" y="724"/>
                    <a:pt x="933" y="626"/>
                    <a:pt x="867" y="560"/>
                  </a:cubicBezTo>
                  <a:cubicBezTo>
                    <a:pt x="812" y="505"/>
                    <a:pt x="735" y="472"/>
                    <a:pt x="680" y="407"/>
                  </a:cubicBezTo>
                  <a:cubicBezTo>
                    <a:pt x="570" y="307"/>
                    <a:pt x="505" y="132"/>
                    <a:pt x="406" y="88"/>
                  </a:cubicBezTo>
                  <a:cubicBezTo>
                    <a:pt x="384" y="83"/>
                    <a:pt x="354" y="83"/>
                    <a:pt x="321" y="83"/>
                  </a:cubicBezTo>
                  <a:cubicBezTo>
                    <a:pt x="288" y="83"/>
                    <a:pt x="252" y="83"/>
                    <a:pt x="220" y="78"/>
                  </a:cubicBezTo>
                  <a:cubicBezTo>
                    <a:pt x="145" y="61"/>
                    <a:pt x="89"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a:off x="3854150" y="4686425"/>
              <a:ext cx="13475" cy="22025"/>
            </a:xfrm>
            <a:custGeom>
              <a:avLst/>
              <a:gdLst/>
              <a:ahLst/>
              <a:cxnLst/>
              <a:rect l="l" t="t" r="r" b="b"/>
              <a:pathLst>
                <a:path w="539" h="881" extrusionOk="0">
                  <a:moveTo>
                    <a:pt x="143" y="0"/>
                  </a:moveTo>
                  <a:cubicBezTo>
                    <a:pt x="121" y="11"/>
                    <a:pt x="110" y="22"/>
                    <a:pt x="110" y="44"/>
                  </a:cubicBezTo>
                  <a:cubicBezTo>
                    <a:pt x="44" y="274"/>
                    <a:pt x="0" y="833"/>
                    <a:pt x="209" y="877"/>
                  </a:cubicBezTo>
                  <a:cubicBezTo>
                    <a:pt x="220" y="879"/>
                    <a:pt x="230" y="880"/>
                    <a:pt x="241" y="880"/>
                  </a:cubicBezTo>
                  <a:cubicBezTo>
                    <a:pt x="337" y="880"/>
                    <a:pt x="420" y="794"/>
                    <a:pt x="450" y="734"/>
                  </a:cubicBezTo>
                  <a:cubicBezTo>
                    <a:pt x="538" y="483"/>
                    <a:pt x="231" y="44"/>
                    <a:pt x="143"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a:off x="3675725" y="4817700"/>
              <a:ext cx="36750" cy="77600"/>
            </a:xfrm>
            <a:custGeom>
              <a:avLst/>
              <a:gdLst/>
              <a:ahLst/>
              <a:cxnLst/>
              <a:rect l="l" t="t" r="r" b="b"/>
              <a:pathLst>
                <a:path w="1470" h="3104" extrusionOk="0">
                  <a:moveTo>
                    <a:pt x="1260" y="0"/>
                  </a:moveTo>
                  <a:cubicBezTo>
                    <a:pt x="1247" y="0"/>
                    <a:pt x="1233" y="4"/>
                    <a:pt x="1217" y="12"/>
                  </a:cubicBezTo>
                  <a:cubicBezTo>
                    <a:pt x="1173" y="56"/>
                    <a:pt x="1173" y="143"/>
                    <a:pt x="1141" y="187"/>
                  </a:cubicBezTo>
                  <a:cubicBezTo>
                    <a:pt x="1107" y="242"/>
                    <a:pt x="1042" y="253"/>
                    <a:pt x="1020" y="297"/>
                  </a:cubicBezTo>
                  <a:cubicBezTo>
                    <a:pt x="976" y="351"/>
                    <a:pt x="976" y="439"/>
                    <a:pt x="921" y="527"/>
                  </a:cubicBezTo>
                  <a:cubicBezTo>
                    <a:pt x="856" y="614"/>
                    <a:pt x="746" y="702"/>
                    <a:pt x="669" y="757"/>
                  </a:cubicBezTo>
                  <a:cubicBezTo>
                    <a:pt x="571" y="812"/>
                    <a:pt x="439" y="801"/>
                    <a:pt x="340" y="889"/>
                  </a:cubicBezTo>
                  <a:cubicBezTo>
                    <a:pt x="264" y="955"/>
                    <a:pt x="208" y="1119"/>
                    <a:pt x="198" y="1228"/>
                  </a:cubicBezTo>
                  <a:cubicBezTo>
                    <a:pt x="186" y="1393"/>
                    <a:pt x="264" y="1547"/>
                    <a:pt x="252" y="1711"/>
                  </a:cubicBezTo>
                  <a:cubicBezTo>
                    <a:pt x="242" y="1930"/>
                    <a:pt x="33" y="2051"/>
                    <a:pt x="0" y="2314"/>
                  </a:cubicBezTo>
                  <a:cubicBezTo>
                    <a:pt x="0" y="2424"/>
                    <a:pt x="44" y="2512"/>
                    <a:pt x="55" y="2621"/>
                  </a:cubicBezTo>
                  <a:cubicBezTo>
                    <a:pt x="66" y="2697"/>
                    <a:pt x="55" y="2775"/>
                    <a:pt x="66" y="2851"/>
                  </a:cubicBezTo>
                  <a:cubicBezTo>
                    <a:pt x="99" y="2983"/>
                    <a:pt x="220" y="3104"/>
                    <a:pt x="351" y="3104"/>
                  </a:cubicBezTo>
                  <a:cubicBezTo>
                    <a:pt x="395" y="3104"/>
                    <a:pt x="592" y="3048"/>
                    <a:pt x="647" y="3016"/>
                  </a:cubicBezTo>
                  <a:cubicBezTo>
                    <a:pt x="778" y="2917"/>
                    <a:pt x="812" y="2577"/>
                    <a:pt x="888" y="2358"/>
                  </a:cubicBezTo>
                  <a:cubicBezTo>
                    <a:pt x="910" y="2303"/>
                    <a:pt x="954" y="2259"/>
                    <a:pt x="976" y="2193"/>
                  </a:cubicBezTo>
                  <a:cubicBezTo>
                    <a:pt x="1031" y="2029"/>
                    <a:pt x="1075" y="1810"/>
                    <a:pt x="1141" y="1612"/>
                  </a:cubicBezTo>
                  <a:cubicBezTo>
                    <a:pt x="1228" y="1382"/>
                    <a:pt x="1316" y="1130"/>
                    <a:pt x="1327" y="856"/>
                  </a:cubicBezTo>
                  <a:cubicBezTo>
                    <a:pt x="1360" y="790"/>
                    <a:pt x="1448" y="768"/>
                    <a:pt x="1458" y="658"/>
                  </a:cubicBezTo>
                  <a:cubicBezTo>
                    <a:pt x="1470" y="626"/>
                    <a:pt x="1436" y="549"/>
                    <a:pt x="1436" y="483"/>
                  </a:cubicBezTo>
                  <a:cubicBezTo>
                    <a:pt x="1407" y="286"/>
                    <a:pt x="1377"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1"/>
            <p:cNvSpPr/>
            <p:nvPr/>
          </p:nvSpPr>
          <p:spPr>
            <a:xfrm>
              <a:off x="3387100" y="4305650"/>
              <a:ext cx="787500" cy="644475"/>
            </a:xfrm>
            <a:custGeom>
              <a:avLst/>
              <a:gdLst/>
              <a:ahLst/>
              <a:cxnLst/>
              <a:rect l="l" t="t" r="r" b="b"/>
              <a:pathLst>
                <a:path w="31500" h="25779" extrusionOk="0">
                  <a:moveTo>
                    <a:pt x="18661" y="506"/>
                  </a:moveTo>
                  <a:cubicBezTo>
                    <a:pt x="18639" y="649"/>
                    <a:pt x="18431" y="704"/>
                    <a:pt x="18332" y="726"/>
                  </a:cubicBezTo>
                  <a:cubicBezTo>
                    <a:pt x="18310" y="649"/>
                    <a:pt x="18387" y="627"/>
                    <a:pt x="18431" y="605"/>
                  </a:cubicBezTo>
                  <a:cubicBezTo>
                    <a:pt x="18496" y="562"/>
                    <a:pt x="18540" y="506"/>
                    <a:pt x="18661" y="506"/>
                  </a:cubicBezTo>
                  <a:close/>
                  <a:moveTo>
                    <a:pt x="13980" y="1191"/>
                  </a:moveTo>
                  <a:cubicBezTo>
                    <a:pt x="14087" y="1191"/>
                    <a:pt x="14085" y="1342"/>
                    <a:pt x="14143" y="1449"/>
                  </a:cubicBezTo>
                  <a:cubicBezTo>
                    <a:pt x="14199" y="1559"/>
                    <a:pt x="14330" y="1570"/>
                    <a:pt x="14374" y="1614"/>
                  </a:cubicBezTo>
                  <a:cubicBezTo>
                    <a:pt x="14522" y="1792"/>
                    <a:pt x="14439" y="2086"/>
                    <a:pt x="14236" y="2086"/>
                  </a:cubicBezTo>
                  <a:cubicBezTo>
                    <a:pt x="14214" y="2086"/>
                    <a:pt x="14190" y="2082"/>
                    <a:pt x="14165" y="2075"/>
                  </a:cubicBezTo>
                  <a:cubicBezTo>
                    <a:pt x="14133" y="1943"/>
                    <a:pt x="14243" y="1932"/>
                    <a:pt x="14243" y="1811"/>
                  </a:cubicBezTo>
                  <a:cubicBezTo>
                    <a:pt x="14253" y="1581"/>
                    <a:pt x="13914" y="1515"/>
                    <a:pt x="13924" y="1230"/>
                  </a:cubicBezTo>
                  <a:cubicBezTo>
                    <a:pt x="13936" y="1230"/>
                    <a:pt x="13936" y="1208"/>
                    <a:pt x="13936" y="1197"/>
                  </a:cubicBezTo>
                  <a:cubicBezTo>
                    <a:pt x="13952" y="1193"/>
                    <a:pt x="13967" y="1191"/>
                    <a:pt x="13980" y="1191"/>
                  </a:cubicBezTo>
                  <a:close/>
                  <a:moveTo>
                    <a:pt x="7220" y="2266"/>
                  </a:moveTo>
                  <a:cubicBezTo>
                    <a:pt x="7300" y="2266"/>
                    <a:pt x="7378" y="2288"/>
                    <a:pt x="7423" y="2338"/>
                  </a:cubicBezTo>
                  <a:cubicBezTo>
                    <a:pt x="7423" y="2623"/>
                    <a:pt x="6941" y="2667"/>
                    <a:pt x="6929" y="2896"/>
                  </a:cubicBezTo>
                  <a:cubicBezTo>
                    <a:pt x="6929" y="2940"/>
                    <a:pt x="6963" y="3028"/>
                    <a:pt x="6973" y="3116"/>
                  </a:cubicBezTo>
                  <a:cubicBezTo>
                    <a:pt x="6984" y="3181"/>
                    <a:pt x="6973" y="3237"/>
                    <a:pt x="6984" y="3281"/>
                  </a:cubicBezTo>
                  <a:cubicBezTo>
                    <a:pt x="7017" y="3401"/>
                    <a:pt x="7160" y="3500"/>
                    <a:pt x="7270" y="3510"/>
                  </a:cubicBezTo>
                  <a:cubicBezTo>
                    <a:pt x="7278" y="3511"/>
                    <a:pt x="7287" y="3511"/>
                    <a:pt x="7296" y="3511"/>
                  </a:cubicBezTo>
                  <a:cubicBezTo>
                    <a:pt x="7477" y="3511"/>
                    <a:pt x="7719" y="3361"/>
                    <a:pt x="7923" y="3361"/>
                  </a:cubicBezTo>
                  <a:cubicBezTo>
                    <a:pt x="8001" y="3361"/>
                    <a:pt x="8074" y="3383"/>
                    <a:pt x="8135" y="3445"/>
                  </a:cubicBezTo>
                  <a:cubicBezTo>
                    <a:pt x="8094" y="3556"/>
                    <a:pt x="8007" y="3581"/>
                    <a:pt x="7901" y="3581"/>
                  </a:cubicBezTo>
                  <a:cubicBezTo>
                    <a:pt x="7816" y="3581"/>
                    <a:pt x="7718" y="3565"/>
                    <a:pt x="7623" y="3565"/>
                  </a:cubicBezTo>
                  <a:cubicBezTo>
                    <a:pt x="7557" y="3565"/>
                    <a:pt x="7493" y="3572"/>
                    <a:pt x="7434" y="3598"/>
                  </a:cubicBezTo>
                  <a:cubicBezTo>
                    <a:pt x="7379" y="3620"/>
                    <a:pt x="7346" y="3675"/>
                    <a:pt x="7302" y="3697"/>
                  </a:cubicBezTo>
                  <a:cubicBezTo>
                    <a:pt x="7248" y="3730"/>
                    <a:pt x="7138" y="3697"/>
                    <a:pt x="7138" y="3817"/>
                  </a:cubicBezTo>
                  <a:cubicBezTo>
                    <a:pt x="7151" y="3853"/>
                    <a:pt x="7167" y="3866"/>
                    <a:pt x="7185" y="3866"/>
                  </a:cubicBezTo>
                  <a:cubicBezTo>
                    <a:pt x="7226" y="3866"/>
                    <a:pt x="7278" y="3795"/>
                    <a:pt x="7324" y="3795"/>
                  </a:cubicBezTo>
                  <a:cubicBezTo>
                    <a:pt x="7327" y="3795"/>
                    <a:pt x="7331" y="3795"/>
                    <a:pt x="7334" y="3795"/>
                  </a:cubicBezTo>
                  <a:cubicBezTo>
                    <a:pt x="7399" y="3795"/>
                    <a:pt x="7489" y="3888"/>
                    <a:pt x="7489" y="3982"/>
                  </a:cubicBezTo>
                  <a:cubicBezTo>
                    <a:pt x="7482" y="4061"/>
                    <a:pt x="7458" y="4087"/>
                    <a:pt x="7426" y="4087"/>
                  </a:cubicBezTo>
                  <a:cubicBezTo>
                    <a:pt x="7362" y="4087"/>
                    <a:pt x="7263" y="3982"/>
                    <a:pt x="7189" y="3982"/>
                  </a:cubicBezTo>
                  <a:cubicBezTo>
                    <a:pt x="7187" y="3982"/>
                    <a:pt x="7184" y="3982"/>
                    <a:pt x="7182" y="3982"/>
                  </a:cubicBezTo>
                  <a:cubicBezTo>
                    <a:pt x="7006" y="3993"/>
                    <a:pt x="6973" y="4278"/>
                    <a:pt x="7006" y="4497"/>
                  </a:cubicBezTo>
                  <a:cubicBezTo>
                    <a:pt x="6929" y="4541"/>
                    <a:pt x="6842" y="4684"/>
                    <a:pt x="6743" y="4694"/>
                  </a:cubicBezTo>
                  <a:cubicBezTo>
                    <a:pt x="6739" y="4695"/>
                    <a:pt x="6734" y="4696"/>
                    <a:pt x="6730" y="4696"/>
                  </a:cubicBezTo>
                  <a:cubicBezTo>
                    <a:pt x="6670" y="4696"/>
                    <a:pt x="6616" y="4628"/>
                    <a:pt x="6535" y="4618"/>
                  </a:cubicBezTo>
                  <a:cubicBezTo>
                    <a:pt x="6525" y="4617"/>
                    <a:pt x="6516" y="4617"/>
                    <a:pt x="6507" y="4617"/>
                  </a:cubicBezTo>
                  <a:cubicBezTo>
                    <a:pt x="6330" y="4617"/>
                    <a:pt x="6153" y="4804"/>
                    <a:pt x="5986" y="4804"/>
                  </a:cubicBezTo>
                  <a:cubicBezTo>
                    <a:pt x="5910" y="4794"/>
                    <a:pt x="5822" y="4684"/>
                    <a:pt x="5701" y="4684"/>
                  </a:cubicBezTo>
                  <a:cubicBezTo>
                    <a:pt x="5636" y="4684"/>
                    <a:pt x="5581" y="4738"/>
                    <a:pt x="5515" y="4750"/>
                  </a:cubicBezTo>
                  <a:cubicBezTo>
                    <a:pt x="5507" y="4751"/>
                    <a:pt x="5498" y="4751"/>
                    <a:pt x="5488" y="4751"/>
                  </a:cubicBezTo>
                  <a:cubicBezTo>
                    <a:pt x="5403" y="4751"/>
                    <a:pt x="5297" y="4709"/>
                    <a:pt x="5307" y="4640"/>
                  </a:cubicBezTo>
                  <a:cubicBezTo>
                    <a:pt x="5307" y="4589"/>
                    <a:pt x="5330" y="4574"/>
                    <a:pt x="5363" y="4574"/>
                  </a:cubicBezTo>
                  <a:cubicBezTo>
                    <a:pt x="5407" y="4574"/>
                    <a:pt x="5467" y="4599"/>
                    <a:pt x="5513" y="4599"/>
                  </a:cubicBezTo>
                  <a:cubicBezTo>
                    <a:pt x="5522" y="4599"/>
                    <a:pt x="5530" y="4598"/>
                    <a:pt x="5537" y="4596"/>
                  </a:cubicBezTo>
                  <a:cubicBezTo>
                    <a:pt x="5636" y="4574"/>
                    <a:pt x="5614" y="4475"/>
                    <a:pt x="5691" y="4453"/>
                  </a:cubicBezTo>
                  <a:cubicBezTo>
                    <a:pt x="5694" y="4452"/>
                    <a:pt x="5697" y="4452"/>
                    <a:pt x="5701" y="4452"/>
                  </a:cubicBezTo>
                  <a:cubicBezTo>
                    <a:pt x="5738" y="4452"/>
                    <a:pt x="5776" y="4498"/>
                    <a:pt x="5829" y="4498"/>
                  </a:cubicBezTo>
                  <a:cubicBezTo>
                    <a:pt x="5834" y="4498"/>
                    <a:pt x="5839" y="4498"/>
                    <a:pt x="5844" y="4497"/>
                  </a:cubicBezTo>
                  <a:cubicBezTo>
                    <a:pt x="5921" y="4487"/>
                    <a:pt x="5986" y="4355"/>
                    <a:pt x="6064" y="4311"/>
                  </a:cubicBezTo>
                  <a:cubicBezTo>
                    <a:pt x="6195" y="4245"/>
                    <a:pt x="6305" y="4278"/>
                    <a:pt x="6327" y="4146"/>
                  </a:cubicBezTo>
                  <a:cubicBezTo>
                    <a:pt x="6337" y="4070"/>
                    <a:pt x="6283" y="3960"/>
                    <a:pt x="6305" y="3883"/>
                  </a:cubicBezTo>
                  <a:cubicBezTo>
                    <a:pt x="6337" y="3697"/>
                    <a:pt x="6622" y="3719"/>
                    <a:pt x="6612" y="3510"/>
                  </a:cubicBezTo>
                  <a:cubicBezTo>
                    <a:pt x="6600" y="3379"/>
                    <a:pt x="6381" y="3346"/>
                    <a:pt x="6359" y="3225"/>
                  </a:cubicBezTo>
                  <a:cubicBezTo>
                    <a:pt x="6337" y="3149"/>
                    <a:pt x="6381" y="3017"/>
                    <a:pt x="6403" y="2974"/>
                  </a:cubicBezTo>
                  <a:cubicBezTo>
                    <a:pt x="6491" y="2754"/>
                    <a:pt x="6809" y="2743"/>
                    <a:pt x="6897" y="2567"/>
                  </a:cubicBezTo>
                  <a:cubicBezTo>
                    <a:pt x="6941" y="2480"/>
                    <a:pt x="6941" y="2403"/>
                    <a:pt x="6973" y="2360"/>
                  </a:cubicBezTo>
                  <a:cubicBezTo>
                    <a:pt x="7021" y="2299"/>
                    <a:pt x="7122" y="2266"/>
                    <a:pt x="7220" y="2266"/>
                  </a:cubicBezTo>
                  <a:close/>
                  <a:moveTo>
                    <a:pt x="21347" y="4509"/>
                  </a:moveTo>
                  <a:cubicBezTo>
                    <a:pt x="21423" y="4618"/>
                    <a:pt x="21489" y="4782"/>
                    <a:pt x="21445" y="4947"/>
                  </a:cubicBezTo>
                  <a:cubicBezTo>
                    <a:pt x="21423" y="5057"/>
                    <a:pt x="21292" y="5101"/>
                    <a:pt x="21216" y="5199"/>
                  </a:cubicBezTo>
                  <a:cubicBezTo>
                    <a:pt x="21172" y="5243"/>
                    <a:pt x="21149" y="5314"/>
                    <a:pt x="21103" y="5314"/>
                  </a:cubicBezTo>
                  <a:cubicBezTo>
                    <a:pt x="21091" y="5314"/>
                    <a:pt x="21078" y="5309"/>
                    <a:pt x="21062" y="5298"/>
                  </a:cubicBezTo>
                  <a:cubicBezTo>
                    <a:pt x="21073" y="5199"/>
                    <a:pt x="21138" y="5177"/>
                    <a:pt x="21182" y="5122"/>
                  </a:cubicBezTo>
                  <a:cubicBezTo>
                    <a:pt x="21172" y="4991"/>
                    <a:pt x="21292" y="4903"/>
                    <a:pt x="21303" y="4772"/>
                  </a:cubicBezTo>
                  <a:cubicBezTo>
                    <a:pt x="21303" y="4684"/>
                    <a:pt x="21216" y="4530"/>
                    <a:pt x="21347" y="4509"/>
                  </a:cubicBezTo>
                  <a:close/>
                  <a:moveTo>
                    <a:pt x="16382" y="6502"/>
                  </a:moveTo>
                  <a:cubicBezTo>
                    <a:pt x="16398" y="6502"/>
                    <a:pt x="16413" y="6512"/>
                    <a:pt x="16424" y="6536"/>
                  </a:cubicBezTo>
                  <a:cubicBezTo>
                    <a:pt x="16413" y="6614"/>
                    <a:pt x="16391" y="6657"/>
                    <a:pt x="16314" y="6657"/>
                  </a:cubicBezTo>
                  <a:cubicBezTo>
                    <a:pt x="16281" y="6592"/>
                    <a:pt x="16335" y="6502"/>
                    <a:pt x="16382" y="6502"/>
                  </a:cubicBezTo>
                  <a:close/>
                  <a:moveTo>
                    <a:pt x="13839" y="6730"/>
                  </a:moveTo>
                  <a:cubicBezTo>
                    <a:pt x="13967" y="6730"/>
                    <a:pt x="14111" y="7022"/>
                    <a:pt x="13946" y="7063"/>
                  </a:cubicBezTo>
                  <a:cubicBezTo>
                    <a:pt x="13940" y="7064"/>
                    <a:pt x="13934" y="7065"/>
                    <a:pt x="13928" y="7065"/>
                  </a:cubicBezTo>
                  <a:cubicBezTo>
                    <a:pt x="13809" y="7065"/>
                    <a:pt x="13659" y="6775"/>
                    <a:pt x="13815" y="6734"/>
                  </a:cubicBezTo>
                  <a:cubicBezTo>
                    <a:pt x="13823" y="6731"/>
                    <a:pt x="13831" y="6730"/>
                    <a:pt x="13839" y="6730"/>
                  </a:cubicBezTo>
                  <a:close/>
                  <a:moveTo>
                    <a:pt x="9957" y="6436"/>
                  </a:moveTo>
                  <a:cubicBezTo>
                    <a:pt x="9998" y="6436"/>
                    <a:pt x="10035" y="6440"/>
                    <a:pt x="10065" y="6449"/>
                  </a:cubicBezTo>
                  <a:cubicBezTo>
                    <a:pt x="10142" y="6657"/>
                    <a:pt x="9933" y="6701"/>
                    <a:pt x="9933" y="6821"/>
                  </a:cubicBezTo>
                  <a:cubicBezTo>
                    <a:pt x="9933" y="6931"/>
                    <a:pt x="10218" y="7030"/>
                    <a:pt x="10296" y="7085"/>
                  </a:cubicBezTo>
                  <a:cubicBezTo>
                    <a:pt x="10427" y="7184"/>
                    <a:pt x="10559" y="7249"/>
                    <a:pt x="10668" y="7337"/>
                  </a:cubicBezTo>
                  <a:cubicBezTo>
                    <a:pt x="10810" y="7435"/>
                    <a:pt x="10942" y="7732"/>
                    <a:pt x="10657" y="7798"/>
                  </a:cubicBezTo>
                  <a:cubicBezTo>
                    <a:pt x="10559" y="7820"/>
                    <a:pt x="10383" y="7820"/>
                    <a:pt x="10284" y="7820"/>
                  </a:cubicBezTo>
                  <a:cubicBezTo>
                    <a:pt x="10000" y="7809"/>
                    <a:pt x="9787" y="7566"/>
                    <a:pt x="9469" y="7566"/>
                  </a:cubicBezTo>
                  <a:cubicBezTo>
                    <a:pt x="9456" y="7566"/>
                    <a:pt x="9443" y="7566"/>
                    <a:pt x="9429" y="7567"/>
                  </a:cubicBezTo>
                  <a:cubicBezTo>
                    <a:pt x="9353" y="7567"/>
                    <a:pt x="9287" y="7589"/>
                    <a:pt x="9232" y="7611"/>
                  </a:cubicBezTo>
                  <a:cubicBezTo>
                    <a:pt x="9133" y="7655"/>
                    <a:pt x="9078" y="7742"/>
                    <a:pt x="8990" y="7764"/>
                  </a:cubicBezTo>
                  <a:cubicBezTo>
                    <a:pt x="8969" y="7771"/>
                    <a:pt x="8946" y="7774"/>
                    <a:pt x="8922" y="7774"/>
                  </a:cubicBezTo>
                  <a:cubicBezTo>
                    <a:pt x="8857" y="7774"/>
                    <a:pt x="8784" y="7755"/>
                    <a:pt x="8723" y="7755"/>
                  </a:cubicBezTo>
                  <a:cubicBezTo>
                    <a:pt x="8701" y="7755"/>
                    <a:pt x="8680" y="7758"/>
                    <a:pt x="8662" y="7764"/>
                  </a:cubicBezTo>
                  <a:cubicBezTo>
                    <a:pt x="8596" y="7797"/>
                    <a:pt x="8573" y="7960"/>
                    <a:pt x="8483" y="7960"/>
                  </a:cubicBezTo>
                  <a:cubicBezTo>
                    <a:pt x="8453" y="7960"/>
                    <a:pt x="8415" y="7942"/>
                    <a:pt x="8366" y="7896"/>
                  </a:cubicBezTo>
                  <a:cubicBezTo>
                    <a:pt x="8355" y="7776"/>
                    <a:pt x="8486" y="7830"/>
                    <a:pt x="8497" y="7732"/>
                  </a:cubicBezTo>
                  <a:cubicBezTo>
                    <a:pt x="8486" y="7633"/>
                    <a:pt x="8388" y="7589"/>
                    <a:pt x="8376" y="7469"/>
                  </a:cubicBezTo>
                  <a:cubicBezTo>
                    <a:pt x="8366" y="7348"/>
                    <a:pt x="8476" y="7293"/>
                    <a:pt x="8508" y="7150"/>
                  </a:cubicBezTo>
                  <a:cubicBezTo>
                    <a:pt x="8519" y="7107"/>
                    <a:pt x="8508" y="7063"/>
                    <a:pt x="8519" y="7030"/>
                  </a:cubicBezTo>
                  <a:cubicBezTo>
                    <a:pt x="8530" y="6975"/>
                    <a:pt x="8585" y="6942"/>
                    <a:pt x="8629" y="6887"/>
                  </a:cubicBezTo>
                  <a:cubicBezTo>
                    <a:pt x="8683" y="6778"/>
                    <a:pt x="8749" y="6558"/>
                    <a:pt x="8881" y="6536"/>
                  </a:cubicBezTo>
                  <a:cubicBezTo>
                    <a:pt x="8886" y="6536"/>
                    <a:pt x="8891" y="6536"/>
                    <a:pt x="8896" y="6536"/>
                  </a:cubicBezTo>
                  <a:cubicBezTo>
                    <a:pt x="9007" y="6536"/>
                    <a:pt x="9072" y="6646"/>
                    <a:pt x="9166" y="6646"/>
                  </a:cubicBezTo>
                  <a:cubicBezTo>
                    <a:pt x="9232" y="6756"/>
                    <a:pt x="9265" y="6953"/>
                    <a:pt x="9397" y="6975"/>
                  </a:cubicBezTo>
                  <a:cubicBezTo>
                    <a:pt x="9406" y="6977"/>
                    <a:pt x="9415" y="6978"/>
                    <a:pt x="9424" y="6978"/>
                  </a:cubicBezTo>
                  <a:cubicBezTo>
                    <a:pt x="9528" y="6978"/>
                    <a:pt x="9646" y="6873"/>
                    <a:pt x="9736" y="6833"/>
                  </a:cubicBezTo>
                  <a:cubicBezTo>
                    <a:pt x="9714" y="6723"/>
                    <a:pt x="9604" y="6778"/>
                    <a:pt x="9594" y="6668"/>
                  </a:cubicBezTo>
                  <a:cubicBezTo>
                    <a:pt x="9576" y="6509"/>
                    <a:pt x="9792" y="6436"/>
                    <a:pt x="9957" y="6436"/>
                  </a:cubicBezTo>
                  <a:close/>
                  <a:moveTo>
                    <a:pt x="12386" y="6430"/>
                  </a:moveTo>
                  <a:cubicBezTo>
                    <a:pt x="12450" y="6430"/>
                    <a:pt x="12523" y="6440"/>
                    <a:pt x="12608" y="6460"/>
                  </a:cubicBezTo>
                  <a:cubicBezTo>
                    <a:pt x="12674" y="6514"/>
                    <a:pt x="12718" y="6712"/>
                    <a:pt x="12642" y="6778"/>
                  </a:cubicBezTo>
                  <a:cubicBezTo>
                    <a:pt x="12477" y="6778"/>
                    <a:pt x="12323" y="6855"/>
                    <a:pt x="12313" y="6997"/>
                  </a:cubicBezTo>
                  <a:cubicBezTo>
                    <a:pt x="12313" y="7172"/>
                    <a:pt x="12608" y="7359"/>
                    <a:pt x="12730" y="7447"/>
                  </a:cubicBezTo>
                  <a:cubicBezTo>
                    <a:pt x="12740" y="7523"/>
                    <a:pt x="12751" y="7611"/>
                    <a:pt x="12795" y="7655"/>
                  </a:cubicBezTo>
                  <a:cubicBezTo>
                    <a:pt x="12832" y="7638"/>
                    <a:pt x="12868" y="7630"/>
                    <a:pt x="12903" y="7630"/>
                  </a:cubicBezTo>
                  <a:cubicBezTo>
                    <a:pt x="13020" y="7630"/>
                    <a:pt x="13113" y="7722"/>
                    <a:pt x="13113" y="7842"/>
                  </a:cubicBezTo>
                  <a:cubicBezTo>
                    <a:pt x="13101" y="7881"/>
                    <a:pt x="13079" y="7892"/>
                    <a:pt x="13053" y="7892"/>
                  </a:cubicBezTo>
                  <a:cubicBezTo>
                    <a:pt x="13020" y="7892"/>
                    <a:pt x="12980" y="7874"/>
                    <a:pt x="12945" y="7874"/>
                  </a:cubicBezTo>
                  <a:cubicBezTo>
                    <a:pt x="12931" y="7874"/>
                    <a:pt x="12917" y="7877"/>
                    <a:pt x="12905" y="7885"/>
                  </a:cubicBezTo>
                  <a:cubicBezTo>
                    <a:pt x="12886" y="7885"/>
                    <a:pt x="12892" y="7920"/>
                    <a:pt x="12878" y="7920"/>
                  </a:cubicBezTo>
                  <a:cubicBezTo>
                    <a:pt x="12876" y="7920"/>
                    <a:pt x="12874" y="7919"/>
                    <a:pt x="12872" y="7918"/>
                  </a:cubicBezTo>
                  <a:lnTo>
                    <a:pt x="12872" y="7918"/>
                  </a:lnTo>
                  <a:cubicBezTo>
                    <a:pt x="12927" y="8236"/>
                    <a:pt x="13212" y="8269"/>
                    <a:pt x="13157" y="8719"/>
                  </a:cubicBezTo>
                  <a:cubicBezTo>
                    <a:pt x="13097" y="8788"/>
                    <a:pt x="12982" y="8840"/>
                    <a:pt x="12871" y="8840"/>
                  </a:cubicBezTo>
                  <a:cubicBezTo>
                    <a:pt x="12860" y="8840"/>
                    <a:pt x="12850" y="8840"/>
                    <a:pt x="12839" y="8839"/>
                  </a:cubicBezTo>
                  <a:cubicBezTo>
                    <a:pt x="12730" y="8839"/>
                    <a:pt x="12620" y="8729"/>
                    <a:pt x="12510" y="8675"/>
                  </a:cubicBezTo>
                  <a:cubicBezTo>
                    <a:pt x="12401" y="8620"/>
                    <a:pt x="12280" y="8609"/>
                    <a:pt x="12258" y="8466"/>
                  </a:cubicBezTo>
                  <a:cubicBezTo>
                    <a:pt x="12247" y="8400"/>
                    <a:pt x="12269" y="8225"/>
                    <a:pt x="12280" y="8149"/>
                  </a:cubicBezTo>
                  <a:cubicBezTo>
                    <a:pt x="12301" y="8071"/>
                    <a:pt x="12367" y="8061"/>
                    <a:pt x="12357" y="7984"/>
                  </a:cubicBezTo>
                  <a:cubicBezTo>
                    <a:pt x="12357" y="7896"/>
                    <a:pt x="12181" y="7742"/>
                    <a:pt x="12116" y="7666"/>
                  </a:cubicBezTo>
                  <a:cubicBezTo>
                    <a:pt x="12028" y="7556"/>
                    <a:pt x="11907" y="7479"/>
                    <a:pt x="11863" y="7359"/>
                  </a:cubicBezTo>
                  <a:cubicBezTo>
                    <a:pt x="11841" y="7315"/>
                    <a:pt x="11841" y="7249"/>
                    <a:pt x="11830" y="7194"/>
                  </a:cubicBezTo>
                  <a:cubicBezTo>
                    <a:pt x="11787" y="7085"/>
                    <a:pt x="11699" y="7041"/>
                    <a:pt x="11688" y="6964"/>
                  </a:cubicBezTo>
                  <a:cubicBezTo>
                    <a:pt x="11688" y="6909"/>
                    <a:pt x="11743" y="6800"/>
                    <a:pt x="11787" y="6756"/>
                  </a:cubicBezTo>
                  <a:cubicBezTo>
                    <a:pt x="11830" y="6712"/>
                    <a:pt x="11929" y="6668"/>
                    <a:pt x="12006" y="6592"/>
                  </a:cubicBezTo>
                  <a:cubicBezTo>
                    <a:pt x="12129" y="6484"/>
                    <a:pt x="12235" y="6430"/>
                    <a:pt x="12386" y="6430"/>
                  </a:cubicBezTo>
                  <a:close/>
                  <a:moveTo>
                    <a:pt x="5763" y="6729"/>
                  </a:moveTo>
                  <a:cubicBezTo>
                    <a:pt x="5769" y="6729"/>
                    <a:pt x="5774" y="6731"/>
                    <a:pt x="5778" y="6734"/>
                  </a:cubicBezTo>
                  <a:cubicBezTo>
                    <a:pt x="5866" y="6756"/>
                    <a:pt x="5855" y="6833"/>
                    <a:pt x="5910" y="6887"/>
                  </a:cubicBezTo>
                  <a:cubicBezTo>
                    <a:pt x="5954" y="6921"/>
                    <a:pt x="6008" y="6909"/>
                    <a:pt x="6064" y="6953"/>
                  </a:cubicBezTo>
                  <a:cubicBezTo>
                    <a:pt x="6118" y="6997"/>
                    <a:pt x="6140" y="7107"/>
                    <a:pt x="6206" y="7162"/>
                  </a:cubicBezTo>
                  <a:cubicBezTo>
                    <a:pt x="6293" y="7260"/>
                    <a:pt x="6458" y="7326"/>
                    <a:pt x="6578" y="7392"/>
                  </a:cubicBezTo>
                  <a:cubicBezTo>
                    <a:pt x="6699" y="7469"/>
                    <a:pt x="6885" y="7556"/>
                    <a:pt x="6907" y="7677"/>
                  </a:cubicBezTo>
                  <a:cubicBezTo>
                    <a:pt x="6919" y="7742"/>
                    <a:pt x="6897" y="7820"/>
                    <a:pt x="6897" y="7885"/>
                  </a:cubicBezTo>
                  <a:cubicBezTo>
                    <a:pt x="6907" y="7962"/>
                    <a:pt x="6951" y="8039"/>
                    <a:pt x="6984" y="8083"/>
                  </a:cubicBezTo>
                  <a:cubicBezTo>
                    <a:pt x="7072" y="8225"/>
                    <a:pt x="7182" y="8346"/>
                    <a:pt x="7270" y="8510"/>
                  </a:cubicBezTo>
                  <a:cubicBezTo>
                    <a:pt x="7270" y="8708"/>
                    <a:pt x="7323" y="8844"/>
                    <a:pt x="7487" y="8844"/>
                  </a:cubicBezTo>
                  <a:cubicBezTo>
                    <a:pt x="7504" y="8844"/>
                    <a:pt x="7523" y="8842"/>
                    <a:pt x="7543" y="8839"/>
                  </a:cubicBezTo>
                  <a:cubicBezTo>
                    <a:pt x="7620" y="8795"/>
                    <a:pt x="7587" y="8729"/>
                    <a:pt x="7642" y="8653"/>
                  </a:cubicBezTo>
                  <a:cubicBezTo>
                    <a:pt x="7697" y="8576"/>
                    <a:pt x="7828" y="8587"/>
                    <a:pt x="7828" y="8488"/>
                  </a:cubicBezTo>
                  <a:cubicBezTo>
                    <a:pt x="7828" y="8324"/>
                    <a:pt x="7511" y="8302"/>
                    <a:pt x="7543" y="8061"/>
                  </a:cubicBezTo>
                  <a:cubicBezTo>
                    <a:pt x="7553" y="8025"/>
                    <a:pt x="7573" y="8015"/>
                    <a:pt x="7597" y="8015"/>
                  </a:cubicBezTo>
                  <a:cubicBezTo>
                    <a:pt x="7624" y="8015"/>
                    <a:pt x="7657" y="8027"/>
                    <a:pt x="7686" y="8027"/>
                  </a:cubicBezTo>
                  <a:cubicBezTo>
                    <a:pt x="7745" y="7940"/>
                    <a:pt x="7852" y="7842"/>
                    <a:pt x="7952" y="7842"/>
                  </a:cubicBezTo>
                  <a:cubicBezTo>
                    <a:pt x="8003" y="7842"/>
                    <a:pt x="8051" y="7867"/>
                    <a:pt x="8091" y="7929"/>
                  </a:cubicBezTo>
                  <a:cubicBezTo>
                    <a:pt x="8147" y="8324"/>
                    <a:pt x="8245" y="8663"/>
                    <a:pt x="8476" y="8872"/>
                  </a:cubicBezTo>
                  <a:cubicBezTo>
                    <a:pt x="8504" y="8859"/>
                    <a:pt x="8530" y="8853"/>
                    <a:pt x="8553" y="8853"/>
                  </a:cubicBezTo>
                  <a:cubicBezTo>
                    <a:pt x="8654" y="8853"/>
                    <a:pt x="8718" y="8952"/>
                    <a:pt x="8822" y="8952"/>
                  </a:cubicBezTo>
                  <a:cubicBezTo>
                    <a:pt x="8834" y="8952"/>
                    <a:pt x="8846" y="8951"/>
                    <a:pt x="8859" y="8948"/>
                  </a:cubicBezTo>
                  <a:cubicBezTo>
                    <a:pt x="8936" y="8927"/>
                    <a:pt x="8969" y="8817"/>
                    <a:pt x="9034" y="8806"/>
                  </a:cubicBezTo>
                  <a:cubicBezTo>
                    <a:pt x="9042" y="8805"/>
                    <a:pt x="9051" y="8804"/>
                    <a:pt x="9058" y="8804"/>
                  </a:cubicBezTo>
                  <a:cubicBezTo>
                    <a:pt x="9177" y="8804"/>
                    <a:pt x="9261" y="8950"/>
                    <a:pt x="9375" y="8970"/>
                  </a:cubicBezTo>
                  <a:cubicBezTo>
                    <a:pt x="9387" y="8972"/>
                    <a:pt x="9399" y="8973"/>
                    <a:pt x="9410" y="8973"/>
                  </a:cubicBezTo>
                  <a:cubicBezTo>
                    <a:pt x="9557" y="8973"/>
                    <a:pt x="9673" y="8831"/>
                    <a:pt x="9805" y="8831"/>
                  </a:cubicBezTo>
                  <a:cubicBezTo>
                    <a:pt x="9843" y="8831"/>
                    <a:pt x="9881" y="8842"/>
                    <a:pt x="9923" y="8872"/>
                  </a:cubicBezTo>
                  <a:cubicBezTo>
                    <a:pt x="9933" y="9058"/>
                    <a:pt x="9977" y="9168"/>
                    <a:pt x="9977" y="9299"/>
                  </a:cubicBezTo>
                  <a:cubicBezTo>
                    <a:pt x="9967" y="9409"/>
                    <a:pt x="9901" y="9508"/>
                    <a:pt x="9857" y="9650"/>
                  </a:cubicBezTo>
                  <a:cubicBezTo>
                    <a:pt x="9802" y="9847"/>
                    <a:pt x="9835" y="10056"/>
                    <a:pt x="9682" y="10122"/>
                  </a:cubicBezTo>
                  <a:cubicBezTo>
                    <a:pt x="9641" y="10138"/>
                    <a:pt x="9604" y="10145"/>
                    <a:pt x="9569" y="10145"/>
                  </a:cubicBezTo>
                  <a:cubicBezTo>
                    <a:pt x="9422" y="10145"/>
                    <a:pt x="9308" y="10033"/>
                    <a:pt x="9155" y="10033"/>
                  </a:cubicBezTo>
                  <a:cubicBezTo>
                    <a:pt x="9144" y="10033"/>
                    <a:pt x="9133" y="10033"/>
                    <a:pt x="9122" y="10034"/>
                  </a:cubicBezTo>
                  <a:cubicBezTo>
                    <a:pt x="9012" y="10034"/>
                    <a:pt x="8936" y="10166"/>
                    <a:pt x="8826" y="10188"/>
                  </a:cubicBezTo>
                  <a:cubicBezTo>
                    <a:pt x="8812" y="10190"/>
                    <a:pt x="8798" y="10192"/>
                    <a:pt x="8784" y="10192"/>
                  </a:cubicBezTo>
                  <a:cubicBezTo>
                    <a:pt x="8621" y="10192"/>
                    <a:pt x="8448" y="10032"/>
                    <a:pt x="8267" y="10001"/>
                  </a:cubicBezTo>
                  <a:cubicBezTo>
                    <a:pt x="8231" y="10001"/>
                    <a:pt x="8194" y="10006"/>
                    <a:pt x="8164" y="10006"/>
                  </a:cubicBezTo>
                  <a:cubicBezTo>
                    <a:pt x="8149" y="10006"/>
                    <a:pt x="8136" y="10005"/>
                    <a:pt x="8125" y="10001"/>
                  </a:cubicBezTo>
                  <a:cubicBezTo>
                    <a:pt x="8069" y="9990"/>
                    <a:pt x="8037" y="9925"/>
                    <a:pt x="7982" y="9903"/>
                  </a:cubicBezTo>
                  <a:cubicBezTo>
                    <a:pt x="7894" y="9869"/>
                    <a:pt x="7828" y="9891"/>
                    <a:pt x="7752" y="9869"/>
                  </a:cubicBezTo>
                  <a:cubicBezTo>
                    <a:pt x="7701" y="9762"/>
                    <a:pt x="7560" y="9703"/>
                    <a:pt x="7419" y="9703"/>
                  </a:cubicBezTo>
                  <a:cubicBezTo>
                    <a:pt x="7257" y="9703"/>
                    <a:pt x="7096" y="9781"/>
                    <a:pt x="7072" y="9957"/>
                  </a:cubicBezTo>
                  <a:cubicBezTo>
                    <a:pt x="7050" y="10100"/>
                    <a:pt x="7127" y="10297"/>
                    <a:pt x="6951" y="10330"/>
                  </a:cubicBezTo>
                  <a:cubicBezTo>
                    <a:pt x="6947" y="10330"/>
                    <a:pt x="6943" y="10330"/>
                    <a:pt x="6939" y="10330"/>
                  </a:cubicBezTo>
                  <a:cubicBezTo>
                    <a:pt x="6833" y="10330"/>
                    <a:pt x="6716" y="10186"/>
                    <a:pt x="6568" y="10144"/>
                  </a:cubicBezTo>
                  <a:cubicBezTo>
                    <a:pt x="6502" y="10133"/>
                    <a:pt x="6414" y="10144"/>
                    <a:pt x="6371" y="10122"/>
                  </a:cubicBezTo>
                  <a:cubicBezTo>
                    <a:pt x="6249" y="10078"/>
                    <a:pt x="6261" y="9935"/>
                    <a:pt x="6162" y="9847"/>
                  </a:cubicBezTo>
                  <a:cubicBezTo>
                    <a:pt x="6107" y="9804"/>
                    <a:pt x="5954" y="9738"/>
                    <a:pt x="5866" y="9727"/>
                  </a:cubicBezTo>
                  <a:cubicBezTo>
                    <a:pt x="5858" y="9726"/>
                    <a:pt x="5850" y="9725"/>
                    <a:pt x="5841" y="9725"/>
                  </a:cubicBezTo>
                  <a:cubicBezTo>
                    <a:pt x="5803" y="9725"/>
                    <a:pt x="5765" y="9740"/>
                    <a:pt x="5726" y="9740"/>
                  </a:cubicBezTo>
                  <a:cubicBezTo>
                    <a:pt x="5718" y="9740"/>
                    <a:pt x="5710" y="9740"/>
                    <a:pt x="5701" y="9738"/>
                  </a:cubicBezTo>
                  <a:cubicBezTo>
                    <a:pt x="5625" y="9727"/>
                    <a:pt x="5526" y="9662"/>
                    <a:pt x="5460" y="9618"/>
                  </a:cubicBezTo>
                  <a:cubicBezTo>
                    <a:pt x="5406" y="9584"/>
                    <a:pt x="5285" y="9519"/>
                    <a:pt x="5274" y="9453"/>
                  </a:cubicBezTo>
                  <a:cubicBezTo>
                    <a:pt x="5252" y="9365"/>
                    <a:pt x="5416" y="9255"/>
                    <a:pt x="5416" y="9179"/>
                  </a:cubicBezTo>
                  <a:cubicBezTo>
                    <a:pt x="5428" y="9113"/>
                    <a:pt x="5362" y="9080"/>
                    <a:pt x="5350" y="8982"/>
                  </a:cubicBezTo>
                  <a:cubicBezTo>
                    <a:pt x="5340" y="8927"/>
                    <a:pt x="5362" y="8872"/>
                    <a:pt x="5350" y="8828"/>
                  </a:cubicBezTo>
                  <a:cubicBezTo>
                    <a:pt x="5340" y="8762"/>
                    <a:pt x="5252" y="8685"/>
                    <a:pt x="5165" y="8685"/>
                  </a:cubicBezTo>
                  <a:cubicBezTo>
                    <a:pt x="5087" y="8685"/>
                    <a:pt x="5022" y="8762"/>
                    <a:pt x="4956" y="8762"/>
                  </a:cubicBezTo>
                  <a:cubicBezTo>
                    <a:pt x="4948" y="8763"/>
                    <a:pt x="4941" y="8764"/>
                    <a:pt x="4933" y="8764"/>
                  </a:cubicBezTo>
                  <a:cubicBezTo>
                    <a:pt x="4843" y="8764"/>
                    <a:pt x="4720" y="8717"/>
                    <a:pt x="4622" y="8717"/>
                  </a:cubicBezTo>
                  <a:cubicBezTo>
                    <a:pt x="4612" y="8717"/>
                    <a:pt x="4603" y="8718"/>
                    <a:pt x="4594" y="8719"/>
                  </a:cubicBezTo>
                  <a:cubicBezTo>
                    <a:pt x="4517" y="8719"/>
                    <a:pt x="4451" y="8773"/>
                    <a:pt x="4386" y="8773"/>
                  </a:cubicBezTo>
                  <a:cubicBezTo>
                    <a:pt x="4324" y="8780"/>
                    <a:pt x="4266" y="8783"/>
                    <a:pt x="4212" y="8783"/>
                  </a:cubicBezTo>
                  <a:cubicBezTo>
                    <a:pt x="4103" y="8783"/>
                    <a:pt x="4006" y="8773"/>
                    <a:pt x="3903" y="8773"/>
                  </a:cubicBezTo>
                  <a:cubicBezTo>
                    <a:pt x="3805" y="8784"/>
                    <a:pt x="3618" y="8828"/>
                    <a:pt x="3530" y="8883"/>
                  </a:cubicBezTo>
                  <a:cubicBezTo>
                    <a:pt x="3476" y="8905"/>
                    <a:pt x="3443" y="8970"/>
                    <a:pt x="3377" y="9004"/>
                  </a:cubicBezTo>
                  <a:cubicBezTo>
                    <a:pt x="3345" y="9026"/>
                    <a:pt x="3311" y="9026"/>
                    <a:pt x="3267" y="9048"/>
                  </a:cubicBezTo>
                  <a:cubicBezTo>
                    <a:pt x="3213" y="9080"/>
                    <a:pt x="3147" y="9157"/>
                    <a:pt x="3092" y="9179"/>
                  </a:cubicBezTo>
                  <a:cubicBezTo>
                    <a:pt x="3074" y="9183"/>
                    <a:pt x="3055" y="9185"/>
                    <a:pt x="3034" y="9185"/>
                  </a:cubicBezTo>
                  <a:cubicBezTo>
                    <a:pt x="2951" y="9185"/>
                    <a:pt x="2844" y="9157"/>
                    <a:pt x="2731" y="9157"/>
                  </a:cubicBezTo>
                  <a:cubicBezTo>
                    <a:pt x="2708" y="9159"/>
                    <a:pt x="2684" y="9161"/>
                    <a:pt x="2658" y="9161"/>
                  </a:cubicBezTo>
                  <a:cubicBezTo>
                    <a:pt x="2557" y="9161"/>
                    <a:pt x="2445" y="9135"/>
                    <a:pt x="2445" y="9004"/>
                  </a:cubicBezTo>
                  <a:cubicBezTo>
                    <a:pt x="2434" y="8773"/>
                    <a:pt x="2774" y="8861"/>
                    <a:pt x="2960" y="8817"/>
                  </a:cubicBezTo>
                  <a:cubicBezTo>
                    <a:pt x="3026" y="8795"/>
                    <a:pt x="3070" y="8719"/>
                    <a:pt x="3158" y="8663"/>
                  </a:cubicBezTo>
                  <a:cubicBezTo>
                    <a:pt x="3191" y="8631"/>
                    <a:pt x="3245" y="8631"/>
                    <a:pt x="3279" y="8598"/>
                  </a:cubicBezTo>
                  <a:cubicBezTo>
                    <a:pt x="3345" y="8543"/>
                    <a:pt x="3443" y="8422"/>
                    <a:pt x="3454" y="8356"/>
                  </a:cubicBezTo>
                  <a:cubicBezTo>
                    <a:pt x="3454" y="8302"/>
                    <a:pt x="3421" y="8214"/>
                    <a:pt x="3432" y="8181"/>
                  </a:cubicBezTo>
                  <a:cubicBezTo>
                    <a:pt x="3432" y="8127"/>
                    <a:pt x="3487" y="8071"/>
                    <a:pt x="3542" y="7995"/>
                  </a:cubicBezTo>
                  <a:cubicBezTo>
                    <a:pt x="3640" y="7896"/>
                    <a:pt x="3739" y="7742"/>
                    <a:pt x="3849" y="7677"/>
                  </a:cubicBezTo>
                  <a:cubicBezTo>
                    <a:pt x="3925" y="7633"/>
                    <a:pt x="4024" y="7633"/>
                    <a:pt x="4057" y="7567"/>
                  </a:cubicBezTo>
                  <a:cubicBezTo>
                    <a:pt x="4068" y="7479"/>
                    <a:pt x="4046" y="7435"/>
                    <a:pt x="4046" y="7359"/>
                  </a:cubicBezTo>
                  <a:cubicBezTo>
                    <a:pt x="4090" y="7304"/>
                    <a:pt x="4123" y="7271"/>
                    <a:pt x="4166" y="7260"/>
                  </a:cubicBezTo>
                  <a:cubicBezTo>
                    <a:pt x="4179" y="7256"/>
                    <a:pt x="4193" y="7254"/>
                    <a:pt x="4206" y="7254"/>
                  </a:cubicBezTo>
                  <a:cubicBezTo>
                    <a:pt x="4305" y="7254"/>
                    <a:pt x="4413" y="7348"/>
                    <a:pt x="4529" y="7348"/>
                  </a:cubicBezTo>
                  <a:cubicBezTo>
                    <a:pt x="4583" y="7348"/>
                    <a:pt x="4638" y="7293"/>
                    <a:pt x="4693" y="7238"/>
                  </a:cubicBezTo>
                  <a:lnTo>
                    <a:pt x="4858" y="7140"/>
                  </a:lnTo>
                  <a:cubicBezTo>
                    <a:pt x="4912" y="7107"/>
                    <a:pt x="4967" y="7030"/>
                    <a:pt x="5033" y="7030"/>
                  </a:cubicBezTo>
                  <a:cubicBezTo>
                    <a:pt x="5041" y="7029"/>
                    <a:pt x="5049" y="7029"/>
                    <a:pt x="5056" y="7029"/>
                  </a:cubicBezTo>
                  <a:cubicBezTo>
                    <a:pt x="5214" y="7029"/>
                    <a:pt x="5278" y="7244"/>
                    <a:pt x="5350" y="7359"/>
                  </a:cubicBezTo>
                  <a:cubicBezTo>
                    <a:pt x="5406" y="7457"/>
                    <a:pt x="5592" y="7633"/>
                    <a:pt x="5701" y="7699"/>
                  </a:cubicBezTo>
                  <a:cubicBezTo>
                    <a:pt x="5757" y="7742"/>
                    <a:pt x="5833" y="7742"/>
                    <a:pt x="5899" y="7776"/>
                  </a:cubicBezTo>
                  <a:cubicBezTo>
                    <a:pt x="6042" y="7852"/>
                    <a:pt x="6305" y="8105"/>
                    <a:pt x="6315" y="8269"/>
                  </a:cubicBezTo>
                  <a:cubicBezTo>
                    <a:pt x="6315" y="8346"/>
                    <a:pt x="6249" y="8412"/>
                    <a:pt x="6261" y="8488"/>
                  </a:cubicBezTo>
                  <a:cubicBezTo>
                    <a:pt x="6268" y="8489"/>
                    <a:pt x="6276" y="8490"/>
                    <a:pt x="6284" y="8490"/>
                  </a:cubicBezTo>
                  <a:cubicBezTo>
                    <a:pt x="6385" y="8490"/>
                    <a:pt x="6480" y="8359"/>
                    <a:pt x="6480" y="8236"/>
                  </a:cubicBezTo>
                  <a:cubicBezTo>
                    <a:pt x="6491" y="8159"/>
                    <a:pt x="6414" y="8115"/>
                    <a:pt x="6436" y="8039"/>
                  </a:cubicBezTo>
                  <a:cubicBezTo>
                    <a:pt x="6452" y="7991"/>
                    <a:pt x="6481" y="7978"/>
                    <a:pt x="6514" y="7978"/>
                  </a:cubicBezTo>
                  <a:cubicBezTo>
                    <a:pt x="6555" y="7978"/>
                    <a:pt x="6603" y="7998"/>
                    <a:pt x="6643" y="7998"/>
                  </a:cubicBezTo>
                  <a:cubicBezTo>
                    <a:pt x="6660" y="7998"/>
                    <a:pt x="6675" y="7994"/>
                    <a:pt x="6688" y="7984"/>
                  </a:cubicBezTo>
                  <a:cubicBezTo>
                    <a:pt x="6678" y="7842"/>
                    <a:pt x="6513" y="7830"/>
                    <a:pt x="6414" y="7754"/>
                  </a:cubicBezTo>
                  <a:cubicBezTo>
                    <a:pt x="6359" y="7710"/>
                    <a:pt x="6315" y="7633"/>
                    <a:pt x="6261" y="7600"/>
                  </a:cubicBezTo>
                  <a:cubicBezTo>
                    <a:pt x="6173" y="7556"/>
                    <a:pt x="6096" y="7567"/>
                    <a:pt x="6030" y="7513"/>
                  </a:cubicBezTo>
                  <a:cubicBezTo>
                    <a:pt x="5964" y="7457"/>
                    <a:pt x="5932" y="7326"/>
                    <a:pt x="5877" y="7238"/>
                  </a:cubicBezTo>
                  <a:cubicBezTo>
                    <a:pt x="5789" y="7118"/>
                    <a:pt x="5603" y="7096"/>
                    <a:pt x="5657" y="6821"/>
                  </a:cubicBezTo>
                  <a:cubicBezTo>
                    <a:pt x="5676" y="6784"/>
                    <a:pt x="5728" y="6729"/>
                    <a:pt x="5763" y="6729"/>
                  </a:cubicBezTo>
                  <a:close/>
                  <a:moveTo>
                    <a:pt x="9753" y="17488"/>
                  </a:moveTo>
                  <a:cubicBezTo>
                    <a:pt x="9837" y="17488"/>
                    <a:pt x="9909" y="17529"/>
                    <a:pt x="9923" y="17632"/>
                  </a:cubicBezTo>
                  <a:cubicBezTo>
                    <a:pt x="9933" y="17741"/>
                    <a:pt x="9857" y="17829"/>
                    <a:pt x="9813" y="17917"/>
                  </a:cubicBezTo>
                  <a:cubicBezTo>
                    <a:pt x="9780" y="18005"/>
                    <a:pt x="9791" y="18070"/>
                    <a:pt x="9714" y="18114"/>
                  </a:cubicBezTo>
                  <a:cubicBezTo>
                    <a:pt x="9695" y="18116"/>
                    <a:pt x="9676" y="18117"/>
                    <a:pt x="9658" y="18117"/>
                  </a:cubicBezTo>
                  <a:cubicBezTo>
                    <a:pt x="9561" y="18117"/>
                    <a:pt x="9477" y="18090"/>
                    <a:pt x="9440" y="18016"/>
                  </a:cubicBezTo>
                  <a:cubicBezTo>
                    <a:pt x="9484" y="17895"/>
                    <a:pt x="9440" y="17797"/>
                    <a:pt x="9462" y="17676"/>
                  </a:cubicBezTo>
                  <a:cubicBezTo>
                    <a:pt x="9488" y="17572"/>
                    <a:pt x="9632" y="17488"/>
                    <a:pt x="9753" y="17488"/>
                  </a:cubicBezTo>
                  <a:close/>
                  <a:moveTo>
                    <a:pt x="9012" y="18662"/>
                  </a:moveTo>
                  <a:cubicBezTo>
                    <a:pt x="9100" y="18728"/>
                    <a:pt x="9056" y="18860"/>
                    <a:pt x="9078" y="18981"/>
                  </a:cubicBezTo>
                  <a:cubicBezTo>
                    <a:pt x="9100" y="19079"/>
                    <a:pt x="9210" y="19145"/>
                    <a:pt x="9166" y="19244"/>
                  </a:cubicBezTo>
                  <a:cubicBezTo>
                    <a:pt x="9012" y="19222"/>
                    <a:pt x="8903" y="18871"/>
                    <a:pt x="8990" y="18662"/>
                  </a:cubicBezTo>
                  <a:close/>
                  <a:moveTo>
                    <a:pt x="9967" y="20175"/>
                  </a:moveTo>
                  <a:cubicBezTo>
                    <a:pt x="10076" y="20241"/>
                    <a:pt x="10011" y="20504"/>
                    <a:pt x="9967" y="20592"/>
                  </a:cubicBezTo>
                  <a:cubicBezTo>
                    <a:pt x="9846" y="20538"/>
                    <a:pt x="9901" y="20274"/>
                    <a:pt x="9945" y="20175"/>
                  </a:cubicBezTo>
                  <a:close/>
                  <a:moveTo>
                    <a:pt x="17445" y="1"/>
                  </a:moveTo>
                  <a:cubicBezTo>
                    <a:pt x="17370" y="1"/>
                    <a:pt x="17269" y="47"/>
                    <a:pt x="17169" y="57"/>
                  </a:cubicBezTo>
                  <a:cubicBezTo>
                    <a:pt x="17157" y="58"/>
                    <a:pt x="17145" y="59"/>
                    <a:pt x="17132" y="59"/>
                  </a:cubicBezTo>
                  <a:cubicBezTo>
                    <a:pt x="17065" y="59"/>
                    <a:pt x="16996" y="44"/>
                    <a:pt x="16934" y="44"/>
                  </a:cubicBezTo>
                  <a:cubicBezTo>
                    <a:pt x="16905" y="44"/>
                    <a:pt x="16877" y="48"/>
                    <a:pt x="16852" y="57"/>
                  </a:cubicBezTo>
                  <a:cubicBezTo>
                    <a:pt x="16797" y="79"/>
                    <a:pt x="16753" y="145"/>
                    <a:pt x="16687" y="167"/>
                  </a:cubicBezTo>
                  <a:cubicBezTo>
                    <a:pt x="16633" y="199"/>
                    <a:pt x="16555" y="221"/>
                    <a:pt x="16501" y="221"/>
                  </a:cubicBezTo>
                  <a:cubicBezTo>
                    <a:pt x="16408" y="221"/>
                    <a:pt x="16306" y="144"/>
                    <a:pt x="16203" y="144"/>
                  </a:cubicBezTo>
                  <a:cubicBezTo>
                    <a:pt x="16196" y="144"/>
                    <a:pt x="16189" y="144"/>
                    <a:pt x="16183" y="145"/>
                  </a:cubicBezTo>
                  <a:cubicBezTo>
                    <a:pt x="16073" y="155"/>
                    <a:pt x="15941" y="276"/>
                    <a:pt x="15810" y="298"/>
                  </a:cubicBezTo>
                  <a:cubicBezTo>
                    <a:pt x="15580" y="342"/>
                    <a:pt x="15361" y="353"/>
                    <a:pt x="15229" y="462"/>
                  </a:cubicBezTo>
                  <a:cubicBezTo>
                    <a:pt x="15185" y="528"/>
                    <a:pt x="15284" y="572"/>
                    <a:pt x="15240" y="627"/>
                  </a:cubicBezTo>
                  <a:cubicBezTo>
                    <a:pt x="15086" y="693"/>
                    <a:pt x="14823" y="616"/>
                    <a:pt x="14703" y="726"/>
                  </a:cubicBezTo>
                  <a:cubicBezTo>
                    <a:pt x="14670" y="791"/>
                    <a:pt x="14757" y="857"/>
                    <a:pt x="14692" y="912"/>
                  </a:cubicBezTo>
                  <a:cubicBezTo>
                    <a:pt x="14593" y="901"/>
                    <a:pt x="14571" y="857"/>
                    <a:pt x="14506" y="857"/>
                  </a:cubicBezTo>
                  <a:cubicBezTo>
                    <a:pt x="14396" y="869"/>
                    <a:pt x="14330" y="1066"/>
                    <a:pt x="14243" y="1066"/>
                  </a:cubicBezTo>
                  <a:cubicBezTo>
                    <a:pt x="14165" y="1066"/>
                    <a:pt x="14133" y="923"/>
                    <a:pt x="14067" y="923"/>
                  </a:cubicBezTo>
                  <a:cubicBezTo>
                    <a:pt x="13979" y="934"/>
                    <a:pt x="13936" y="1154"/>
                    <a:pt x="13858" y="1154"/>
                  </a:cubicBezTo>
                  <a:cubicBezTo>
                    <a:pt x="13855" y="1154"/>
                    <a:pt x="13853" y="1154"/>
                    <a:pt x="13850" y="1154"/>
                  </a:cubicBezTo>
                  <a:cubicBezTo>
                    <a:pt x="13772" y="1154"/>
                    <a:pt x="13790" y="1007"/>
                    <a:pt x="13727" y="912"/>
                  </a:cubicBezTo>
                  <a:cubicBezTo>
                    <a:pt x="13680" y="836"/>
                    <a:pt x="13571" y="801"/>
                    <a:pt x="13466" y="801"/>
                  </a:cubicBezTo>
                  <a:cubicBezTo>
                    <a:pt x="13374" y="801"/>
                    <a:pt x="13285" y="828"/>
                    <a:pt x="13244" y="879"/>
                  </a:cubicBezTo>
                  <a:cubicBezTo>
                    <a:pt x="13212" y="912"/>
                    <a:pt x="13091" y="1154"/>
                    <a:pt x="13091" y="1186"/>
                  </a:cubicBezTo>
                  <a:cubicBezTo>
                    <a:pt x="13091" y="1241"/>
                    <a:pt x="13190" y="1427"/>
                    <a:pt x="13212" y="1449"/>
                  </a:cubicBezTo>
                  <a:cubicBezTo>
                    <a:pt x="13288" y="1526"/>
                    <a:pt x="13453" y="1483"/>
                    <a:pt x="13475" y="1658"/>
                  </a:cubicBezTo>
                  <a:cubicBezTo>
                    <a:pt x="13256" y="1647"/>
                    <a:pt x="13025" y="1504"/>
                    <a:pt x="12784" y="1461"/>
                  </a:cubicBezTo>
                  <a:cubicBezTo>
                    <a:pt x="12620" y="1439"/>
                    <a:pt x="12444" y="1439"/>
                    <a:pt x="12280" y="1427"/>
                  </a:cubicBezTo>
                  <a:lnTo>
                    <a:pt x="12280" y="1427"/>
                  </a:lnTo>
                  <a:cubicBezTo>
                    <a:pt x="12236" y="1504"/>
                    <a:pt x="12401" y="1559"/>
                    <a:pt x="12323" y="1647"/>
                  </a:cubicBezTo>
                  <a:cubicBezTo>
                    <a:pt x="12318" y="1655"/>
                    <a:pt x="12309" y="1658"/>
                    <a:pt x="12299" y="1658"/>
                  </a:cubicBezTo>
                  <a:cubicBezTo>
                    <a:pt x="12253" y="1658"/>
                    <a:pt x="12171" y="1592"/>
                    <a:pt x="12126" y="1592"/>
                  </a:cubicBezTo>
                  <a:cubicBezTo>
                    <a:pt x="12119" y="1591"/>
                    <a:pt x="12112" y="1591"/>
                    <a:pt x="12106" y="1591"/>
                  </a:cubicBezTo>
                  <a:cubicBezTo>
                    <a:pt x="12028" y="1591"/>
                    <a:pt x="11965" y="1648"/>
                    <a:pt x="11874" y="1668"/>
                  </a:cubicBezTo>
                  <a:cubicBezTo>
                    <a:pt x="11865" y="1671"/>
                    <a:pt x="11855" y="1672"/>
                    <a:pt x="11844" y="1672"/>
                  </a:cubicBezTo>
                  <a:cubicBezTo>
                    <a:pt x="11816" y="1672"/>
                    <a:pt x="11786" y="1666"/>
                    <a:pt x="11754" y="1666"/>
                  </a:cubicBezTo>
                  <a:cubicBezTo>
                    <a:pt x="11743" y="1666"/>
                    <a:pt x="11732" y="1666"/>
                    <a:pt x="11721" y="1668"/>
                  </a:cubicBezTo>
                  <a:cubicBezTo>
                    <a:pt x="11664" y="1678"/>
                    <a:pt x="11615" y="1704"/>
                    <a:pt x="11575" y="1704"/>
                  </a:cubicBezTo>
                  <a:cubicBezTo>
                    <a:pt x="11568" y="1704"/>
                    <a:pt x="11562" y="1703"/>
                    <a:pt x="11556" y="1702"/>
                  </a:cubicBezTo>
                  <a:cubicBezTo>
                    <a:pt x="11480" y="1690"/>
                    <a:pt x="11436" y="1603"/>
                    <a:pt x="11370" y="1603"/>
                  </a:cubicBezTo>
                  <a:cubicBezTo>
                    <a:pt x="11315" y="1603"/>
                    <a:pt x="11249" y="1668"/>
                    <a:pt x="11183" y="1680"/>
                  </a:cubicBezTo>
                  <a:cubicBezTo>
                    <a:pt x="11161" y="1685"/>
                    <a:pt x="11137" y="1685"/>
                    <a:pt x="11113" y="1685"/>
                  </a:cubicBezTo>
                  <a:cubicBezTo>
                    <a:pt x="11090" y="1685"/>
                    <a:pt x="11068" y="1685"/>
                    <a:pt x="11052" y="1690"/>
                  </a:cubicBezTo>
                  <a:cubicBezTo>
                    <a:pt x="10997" y="1712"/>
                    <a:pt x="10953" y="1768"/>
                    <a:pt x="10888" y="1800"/>
                  </a:cubicBezTo>
                  <a:cubicBezTo>
                    <a:pt x="10844" y="1822"/>
                    <a:pt x="10778" y="1822"/>
                    <a:pt x="10745" y="1844"/>
                  </a:cubicBezTo>
                  <a:cubicBezTo>
                    <a:pt x="10646" y="1910"/>
                    <a:pt x="10624" y="2019"/>
                    <a:pt x="10515" y="2031"/>
                  </a:cubicBezTo>
                  <a:cubicBezTo>
                    <a:pt x="10471" y="2031"/>
                    <a:pt x="10383" y="2009"/>
                    <a:pt x="10350" y="1910"/>
                  </a:cubicBezTo>
                  <a:cubicBezTo>
                    <a:pt x="10339" y="1833"/>
                    <a:pt x="10405" y="1844"/>
                    <a:pt x="10394" y="1756"/>
                  </a:cubicBezTo>
                  <a:cubicBezTo>
                    <a:pt x="10376" y="1714"/>
                    <a:pt x="10309" y="1689"/>
                    <a:pt x="10244" y="1689"/>
                  </a:cubicBezTo>
                  <a:cubicBezTo>
                    <a:pt x="10191" y="1689"/>
                    <a:pt x="10140" y="1706"/>
                    <a:pt x="10120" y="1746"/>
                  </a:cubicBezTo>
                  <a:cubicBezTo>
                    <a:pt x="10054" y="1877"/>
                    <a:pt x="10186" y="1954"/>
                    <a:pt x="10175" y="2085"/>
                  </a:cubicBezTo>
                  <a:cubicBezTo>
                    <a:pt x="10164" y="2096"/>
                    <a:pt x="10142" y="2118"/>
                    <a:pt x="10131" y="2140"/>
                  </a:cubicBezTo>
                  <a:cubicBezTo>
                    <a:pt x="10084" y="2115"/>
                    <a:pt x="10039" y="2105"/>
                    <a:pt x="9995" y="2105"/>
                  </a:cubicBezTo>
                  <a:cubicBezTo>
                    <a:pt x="9865" y="2105"/>
                    <a:pt x="9750" y="2198"/>
                    <a:pt x="9660" y="2272"/>
                  </a:cubicBezTo>
                  <a:cubicBezTo>
                    <a:pt x="9638" y="2338"/>
                    <a:pt x="9648" y="2436"/>
                    <a:pt x="9594" y="2458"/>
                  </a:cubicBezTo>
                  <a:cubicBezTo>
                    <a:pt x="9579" y="2461"/>
                    <a:pt x="9565" y="2462"/>
                    <a:pt x="9551" y="2462"/>
                  </a:cubicBezTo>
                  <a:cubicBezTo>
                    <a:pt x="9453" y="2462"/>
                    <a:pt x="9368" y="2393"/>
                    <a:pt x="9290" y="2393"/>
                  </a:cubicBezTo>
                  <a:cubicBezTo>
                    <a:pt x="9262" y="2393"/>
                    <a:pt x="9236" y="2402"/>
                    <a:pt x="9210" y="2425"/>
                  </a:cubicBezTo>
                  <a:cubicBezTo>
                    <a:pt x="9188" y="2557"/>
                    <a:pt x="9341" y="2480"/>
                    <a:pt x="9331" y="2611"/>
                  </a:cubicBezTo>
                  <a:cubicBezTo>
                    <a:pt x="9314" y="2614"/>
                    <a:pt x="9298" y="2615"/>
                    <a:pt x="9282" y="2615"/>
                  </a:cubicBezTo>
                  <a:cubicBezTo>
                    <a:pt x="9055" y="2615"/>
                    <a:pt x="8826" y="2406"/>
                    <a:pt x="8826" y="2140"/>
                  </a:cubicBezTo>
                  <a:cubicBezTo>
                    <a:pt x="8864" y="2126"/>
                    <a:pt x="8904" y="2121"/>
                    <a:pt x="8945" y="2121"/>
                  </a:cubicBezTo>
                  <a:cubicBezTo>
                    <a:pt x="9094" y="2121"/>
                    <a:pt x="9256" y="2195"/>
                    <a:pt x="9385" y="2195"/>
                  </a:cubicBezTo>
                  <a:cubicBezTo>
                    <a:pt x="9495" y="2195"/>
                    <a:pt x="9725" y="2140"/>
                    <a:pt x="9714" y="1975"/>
                  </a:cubicBezTo>
                  <a:cubicBezTo>
                    <a:pt x="9714" y="1833"/>
                    <a:pt x="9451" y="1768"/>
                    <a:pt x="9331" y="1724"/>
                  </a:cubicBezTo>
                  <a:cubicBezTo>
                    <a:pt x="9177" y="1658"/>
                    <a:pt x="9012" y="1559"/>
                    <a:pt x="8859" y="1537"/>
                  </a:cubicBezTo>
                  <a:cubicBezTo>
                    <a:pt x="8823" y="1537"/>
                    <a:pt x="8791" y="1542"/>
                    <a:pt x="8758" y="1542"/>
                  </a:cubicBezTo>
                  <a:cubicBezTo>
                    <a:pt x="8741" y="1542"/>
                    <a:pt x="8724" y="1541"/>
                    <a:pt x="8705" y="1537"/>
                  </a:cubicBezTo>
                  <a:cubicBezTo>
                    <a:pt x="8574" y="1526"/>
                    <a:pt x="8464" y="1439"/>
                    <a:pt x="8355" y="1427"/>
                  </a:cubicBezTo>
                  <a:cubicBezTo>
                    <a:pt x="8345" y="1426"/>
                    <a:pt x="8335" y="1425"/>
                    <a:pt x="8326" y="1425"/>
                  </a:cubicBezTo>
                  <a:cubicBezTo>
                    <a:pt x="8287" y="1425"/>
                    <a:pt x="8250" y="1435"/>
                    <a:pt x="8218" y="1435"/>
                  </a:cubicBezTo>
                  <a:cubicBezTo>
                    <a:pt x="8204" y="1435"/>
                    <a:pt x="8191" y="1433"/>
                    <a:pt x="8179" y="1427"/>
                  </a:cubicBezTo>
                  <a:cubicBezTo>
                    <a:pt x="8081" y="1383"/>
                    <a:pt x="8091" y="1285"/>
                    <a:pt x="8015" y="1241"/>
                  </a:cubicBezTo>
                  <a:cubicBezTo>
                    <a:pt x="7966" y="1219"/>
                    <a:pt x="7916" y="1212"/>
                    <a:pt x="7863" y="1212"/>
                  </a:cubicBezTo>
                  <a:cubicBezTo>
                    <a:pt x="7777" y="1212"/>
                    <a:pt x="7685" y="1231"/>
                    <a:pt x="7587" y="1231"/>
                  </a:cubicBezTo>
                  <a:cubicBezTo>
                    <a:pt x="7572" y="1231"/>
                    <a:pt x="7558" y="1231"/>
                    <a:pt x="7543" y="1230"/>
                  </a:cubicBezTo>
                  <a:cubicBezTo>
                    <a:pt x="7459" y="1230"/>
                    <a:pt x="7374" y="1206"/>
                    <a:pt x="7303" y="1206"/>
                  </a:cubicBezTo>
                  <a:cubicBezTo>
                    <a:pt x="7291" y="1206"/>
                    <a:pt x="7280" y="1207"/>
                    <a:pt x="7270" y="1208"/>
                  </a:cubicBezTo>
                  <a:cubicBezTo>
                    <a:pt x="7214" y="1219"/>
                    <a:pt x="7170" y="1241"/>
                    <a:pt x="7138" y="1241"/>
                  </a:cubicBezTo>
                  <a:cubicBezTo>
                    <a:pt x="7132" y="1243"/>
                    <a:pt x="7124" y="1244"/>
                    <a:pt x="7116" y="1244"/>
                  </a:cubicBezTo>
                  <a:cubicBezTo>
                    <a:pt x="7081" y="1244"/>
                    <a:pt x="7035" y="1230"/>
                    <a:pt x="7017" y="1230"/>
                  </a:cubicBezTo>
                  <a:cubicBezTo>
                    <a:pt x="6951" y="1241"/>
                    <a:pt x="6897" y="1318"/>
                    <a:pt x="6820" y="1351"/>
                  </a:cubicBezTo>
                  <a:cubicBezTo>
                    <a:pt x="6710" y="1395"/>
                    <a:pt x="6578" y="1383"/>
                    <a:pt x="6458" y="1417"/>
                  </a:cubicBezTo>
                  <a:cubicBezTo>
                    <a:pt x="6349" y="1439"/>
                    <a:pt x="6249" y="1592"/>
                    <a:pt x="6140" y="1614"/>
                  </a:cubicBezTo>
                  <a:cubicBezTo>
                    <a:pt x="6128" y="1618"/>
                    <a:pt x="6114" y="1619"/>
                    <a:pt x="6100" y="1619"/>
                  </a:cubicBezTo>
                  <a:cubicBezTo>
                    <a:pt x="6063" y="1619"/>
                    <a:pt x="6021" y="1611"/>
                    <a:pt x="5985" y="1611"/>
                  </a:cubicBezTo>
                  <a:cubicBezTo>
                    <a:pt x="5946" y="1611"/>
                    <a:pt x="5913" y="1620"/>
                    <a:pt x="5899" y="1658"/>
                  </a:cubicBezTo>
                  <a:cubicBezTo>
                    <a:pt x="5877" y="1746"/>
                    <a:pt x="5964" y="1768"/>
                    <a:pt x="5932" y="1833"/>
                  </a:cubicBezTo>
                  <a:cubicBezTo>
                    <a:pt x="5866" y="1975"/>
                    <a:pt x="5691" y="2031"/>
                    <a:pt x="5603" y="2162"/>
                  </a:cubicBezTo>
                  <a:cubicBezTo>
                    <a:pt x="5581" y="2206"/>
                    <a:pt x="5570" y="2272"/>
                    <a:pt x="5548" y="2304"/>
                  </a:cubicBezTo>
                  <a:cubicBezTo>
                    <a:pt x="5515" y="2370"/>
                    <a:pt x="5450" y="2392"/>
                    <a:pt x="5416" y="2447"/>
                  </a:cubicBezTo>
                  <a:cubicBezTo>
                    <a:pt x="5372" y="2535"/>
                    <a:pt x="5394" y="2601"/>
                    <a:pt x="5340" y="2645"/>
                  </a:cubicBezTo>
                  <a:cubicBezTo>
                    <a:pt x="5241" y="2699"/>
                    <a:pt x="5099" y="2667"/>
                    <a:pt x="5000" y="2699"/>
                  </a:cubicBezTo>
                  <a:cubicBezTo>
                    <a:pt x="4945" y="2732"/>
                    <a:pt x="4912" y="2798"/>
                    <a:pt x="4858" y="2831"/>
                  </a:cubicBezTo>
                  <a:cubicBezTo>
                    <a:pt x="4726" y="2918"/>
                    <a:pt x="4529" y="2940"/>
                    <a:pt x="4451" y="3116"/>
                  </a:cubicBezTo>
                  <a:cubicBezTo>
                    <a:pt x="4429" y="3259"/>
                    <a:pt x="4485" y="3368"/>
                    <a:pt x="4495" y="3467"/>
                  </a:cubicBezTo>
                  <a:cubicBezTo>
                    <a:pt x="4507" y="3544"/>
                    <a:pt x="4485" y="3609"/>
                    <a:pt x="4507" y="3675"/>
                  </a:cubicBezTo>
                  <a:cubicBezTo>
                    <a:pt x="4539" y="3795"/>
                    <a:pt x="4682" y="3916"/>
                    <a:pt x="4814" y="3916"/>
                  </a:cubicBezTo>
                  <a:cubicBezTo>
                    <a:pt x="4998" y="3916"/>
                    <a:pt x="5153" y="3649"/>
                    <a:pt x="5307" y="3649"/>
                  </a:cubicBezTo>
                  <a:cubicBezTo>
                    <a:pt x="5318" y="3649"/>
                    <a:pt x="5329" y="3650"/>
                    <a:pt x="5340" y="3653"/>
                  </a:cubicBezTo>
                  <a:cubicBezTo>
                    <a:pt x="5416" y="3664"/>
                    <a:pt x="5428" y="3817"/>
                    <a:pt x="5460" y="3905"/>
                  </a:cubicBezTo>
                  <a:cubicBezTo>
                    <a:pt x="5504" y="3982"/>
                    <a:pt x="5669" y="4124"/>
                    <a:pt x="5647" y="4256"/>
                  </a:cubicBezTo>
                  <a:cubicBezTo>
                    <a:pt x="5625" y="4355"/>
                    <a:pt x="5428" y="4387"/>
                    <a:pt x="5329" y="4387"/>
                  </a:cubicBezTo>
                  <a:cubicBezTo>
                    <a:pt x="5318" y="4278"/>
                    <a:pt x="5340" y="4092"/>
                    <a:pt x="5263" y="4026"/>
                  </a:cubicBezTo>
                  <a:cubicBezTo>
                    <a:pt x="5099" y="4114"/>
                    <a:pt x="4989" y="4080"/>
                    <a:pt x="4945" y="4234"/>
                  </a:cubicBezTo>
                  <a:cubicBezTo>
                    <a:pt x="4879" y="4431"/>
                    <a:pt x="5043" y="4574"/>
                    <a:pt x="5011" y="4750"/>
                  </a:cubicBezTo>
                  <a:cubicBezTo>
                    <a:pt x="4989" y="4936"/>
                    <a:pt x="4671" y="4870"/>
                    <a:pt x="4529" y="4903"/>
                  </a:cubicBezTo>
                  <a:cubicBezTo>
                    <a:pt x="4419" y="4925"/>
                    <a:pt x="4375" y="5079"/>
                    <a:pt x="4287" y="5210"/>
                  </a:cubicBezTo>
                  <a:cubicBezTo>
                    <a:pt x="4232" y="5298"/>
                    <a:pt x="4112" y="5396"/>
                    <a:pt x="4024" y="5440"/>
                  </a:cubicBezTo>
                  <a:cubicBezTo>
                    <a:pt x="3980" y="5462"/>
                    <a:pt x="3925" y="5462"/>
                    <a:pt x="3893" y="5495"/>
                  </a:cubicBezTo>
                  <a:cubicBezTo>
                    <a:pt x="3827" y="5539"/>
                    <a:pt x="3805" y="5649"/>
                    <a:pt x="3739" y="5703"/>
                  </a:cubicBezTo>
                  <a:cubicBezTo>
                    <a:pt x="3684" y="5747"/>
                    <a:pt x="3498" y="5857"/>
                    <a:pt x="3454" y="5868"/>
                  </a:cubicBezTo>
                  <a:cubicBezTo>
                    <a:pt x="3397" y="5868"/>
                    <a:pt x="3347" y="5809"/>
                    <a:pt x="3306" y="5809"/>
                  </a:cubicBezTo>
                  <a:cubicBezTo>
                    <a:pt x="3300" y="5809"/>
                    <a:pt x="3295" y="5810"/>
                    <a:pt x="3289" y="5813"/>
                  </a:cubicBezTo>
                  <a:cubicBezTo>
                    <a:pt x="3223" y="5835"/>
                    <a:pt x="3235" y="5988"/>
                    <a:pt x="3169" y="6010"/>
                  </a:cubicBezTo>
                  <a:cubicBezTo>
                    <a:pt x="3148" y="6020"/>
                    <a:pt x="3124" y="6024"/>
                    <a:pt x="3099" y="6024"/>
                  </a:cubicBezTo>
                  <a:cubicBezTo>
                    <a:pt x="3025" y="6024"/>
                    <a:pt x="2940" y="5991"/>
                    <a:pt x="2871" y="5991"/>
                  </a:cubicBezTo>
                  <a:cubicBezTo>
                    <a:pt x="2809" y="5991"/>
                    <a:pt x="2759" y="6018"/>
                    <a:pt x="2741" y="6120"/>
                  </a:cubicBezTo>
                  <a:cubicBezTo>
                    <a:pt x="2796" y="6263"/>
                    <a:pt x="2950" y="6229"/>
                    <a:pt x="3059" y="6307"/>
                  </a:cubicBezTo>
                  <a:cubicBezTo>
                    <a:pt x="3125" y="6361"/>
                    <a:pt x="3267" y="6580"/>
                    <a:pt x="3279" y="6668"/>
                  </a:cubicBezTo>
                  <a:cubicBezTo>
                    <a:pt x="3301" y="6745"/>
                    <a:pt x="3279" y="7030"/>
                    <a:pt x="3245" y="7107"/>
                  </a:cubicBezTo>
                  <a:cubicBezTo>
                    <a:pt x="3208" y="7220"/>
                    <a:pt x="3141" y="7246"/>
                    <a:pt x="3053" y="7246"/>
                  </a:cubicBezTo>
                  <a:cubicBezTo>
                    <a:pt x="2989" y="7246"/>
                    <a:pt x="2913" y="7232"/>
                    <a:pt x="2829" y="7228"/>
                  </a:cubicBezTo>
                  <a:cubicBezTo>
                    <a:pt x="2794" y="7228"/>
                    <a:pt x="2745" y="7241"/>
                    <a:pt x="2705" y="7241"/>
                  </a:cubicBezTo>
                  <a:cubicBezTo>
                    <a:pt x="2694" y="7241"/>
                    <a:pt x="2684" y="7240"/>
                    <a:pt x="2675" y="7238"/>
                  </a:cubicBezTo>
                  <a:cubicBezTo>
                    <a:pt x="2505" y="7227"/>
                    <a:pt x="2335" y="7183"/>
                    <a:pt x="2190" y="7183"/>
                  </a:cubicBezTo>
                  <a:cubicBezTo>
                    <a:pt x="2053" y="7183"/>
                    <a:pt x="1938" y="7221"/>
                    <a:pt x="1864" y="7359"/>
                  </a:cubicBezTo>
                  <a:cubicBezTo>
                    <a:pt x="1875" y="7578"/>
                    <a:pt x="1919" y="7720"/>
                    <a:pt x="1875" y="7907"/>
                  </a:cubicBezTo>
                  <a:cubicBezTo>
                    <a:pt x="1842" y="8049"/>
                    <a:pt x="1744" y="8170"/>
                    <a:pt x="1744" y="8291"/>
                  </a:cubicBezTo>
                  <a:cubicBezTo>
                    <a:pt x="1754" y="8356"/>
                    <a:pt x="1810" y="8412"/>
                    <a:pt x="1820" y="8499"/>
                  </a:cubicBezTo>
                  <a:cubicBezTo>
                    <a:pt x="1832" y="8543"/>
                    <a:pt x="1810" y="8631"/>
                    <a:pt x="1820" y="8675"/>
                  </a:cubicBezTo>
                  <a:cubicBezTo>
                    <a:pt x="1842" y="8726"/>
                    <a:pt x="1878" y="8741"/>
                    <a:pt x="1920" y="8741"/>
                  </a:cubicBezTo>
                  <a:cubicBezTo>
                    <a:pt x="1975" y="8741"/>
                    <a:pt x="2039" y="8716"/>
                    <a:pt x="2089" y="8716"/>
                  </a:cubicBezTo>
                  <a:cubicBezTo>
                    <a:pt x="2099" y="8716"/>
                    <a:pt x="2108" y="8717"/>
                    <a:pt x="2117" y="8719"/>
                  </a:cubicBezTo>
                  <a:cubicBezTo>
                    <a:pt x="2215" y="8729"/>
                    <a:pt x="2324" y="8894"/>
                    <a:pt x="2324" y="9026"/>
                  </a:cubicBezTo>
                  <a:cubicBezTo>
                    <a:pt x="2324" y="9113"/>
                    <a:pt x="2248" y="9255"/>
                    <a:pt x="2204" y="9343"/>
                  </a:cubicBezTo>
                  <a:cubicBezTo>
                    <a:pt x="2117" y="9508"/>
                    <a:pt x="1985" y="9519"/>
                    <a:pt x="1853" y="9606"/>
                  </a:cubicBezTo>
                  <a:cubicBezTo>
                    <a:pt x="1744" y="9683"/>
                    <a:pt x="1700" y="9815"/>
                    <a:pt x="1634" y="9947"/>
                  </a:cubicBezTo>
                  <a:cubicBezTo>
                    <a:pt x="1557" y="10089"/>
                    <a:pt x="1513" y="10166"/>
                    <a:pt x="1546" y="10374"/>
                  </a:cubicBezTo>
                  <a:cubicBezTo>
                    <a:pt x="1447" y="10604"/>
                    <a:pt x="1305" y="10746"/>
                    <a:pt x="1108" y="10846"/>
                  </a:cubicBezTo>
                  <a:cubicBezTo>
                    <a:pt x="1053" y="10878"/>
                    <a:pt x="976" y="10889"/>
                    <a:pt x="921" y="10944"/>
                  </a:cubicBezTo>
                  <a:cubicBezTo>
                    <a:pt x="877" y="10977"/>
                    <a:pt x="855" y="11075"/>
                    <a:pt x="790" y="11153"/>
                  </a:cubicBezTo>
                  <a:cubicBezTo>
                    <a:pt x="713" y="11262"/>
                    <a:pt x="636" y="11295"/>
                    <a:pt x="604" y="11372"/>
                  </a:cubicBezTo>
                  <a:cubicBezTo>
                    <a:pt x="570" y="11438"/>
                    <a:pt x="560" y="11547"/>
                    <a:pt x="526" y="11635"/>
                  </a:cubicBezTo>
                  <a:cubicBezTo>
                    <a:pt x="483" y="11733"/>
                    <a:pt x="384" y="11788"/>
                    <a:pt x="318" y="11898"/>
                  </a:cubicBezTo>
                  <a:cubicBezTo>
                    <a:pt x="297" y="11953"/>
                    <a:pt x="275" y="12052"/>
                    <a:pt x="253" y="12117"/>
                  </a:cubicBezTo>
                  <a:cubicBezTo>
                    <a:pt x="176" y="12260"/>
                    <a:pt x="66" y="12369"/>
                    <a:pt x="77" y="12501"/>
                  </a:cubicBezTo>
                  <a:cubicBezTo>
                    <a:pt x="88" y="12622"/>
                    <a:pt x="209" y="12644"/>
                    <a:pt x="219" y="12753"/>
                  </a:cubicBezTo>
                  <a:cubicBezTo>
                    <a:pt x="219" y="12819"/>
                    <a:pt x="176" y="12852"/>
                    <a:pt x="187" y="12917"/>
                  </a:cubicBezTo>
                  <a:cubicBezTo>
                    <a:pt x="187" y="13016"/>
                    <a:pt x="241" y="13093"/>
                    <a:pt x="253" y="13170"/>
                  </a:cubicBezTo>
                  <a:cubicBezTo>
                    <a:pt x="263" y="13356"/>
                    <a:pt x="187" y="13433"/>
                    <a:pt x="165" y="13565"/>
                  </a:cubicBezTo>
                  <a:cubicBezTo>
                    <a:pt x="143" y="13619"/>
                    <a:pt x="154" y="13696"/>
                    <a:pt x="143" y="13740"/>
                  </a:cubicBezTo>
                  <a:cubicBezTo>
                    <a:pt x="110" y="13838"/>
                    <a:pt x="0" y="13926"/>
                    <a:pt x="0" y="14036"/>
                  </a:cubicBezTo>
                  <a:cubicBezTo>
                    <a:pt x="0" y="14113"/>
                    <a:pt x="66" y="14179"/>
                    <a:pt x="77" y="14288"/>
                  </a:cubicBezTo>
                  <a:cubicBezTo>
                    <a:pt x="77" y="14365"/>
                    <a:pt x="44" y="14452"/>
                    <a:pt x="55" y="14518"/>
                  </a:cubicBezTo>
                  <a:cubicBezTo>
                    <a:pt x="77" y="14661"/>
                    <a:pt x="285" y="14825"/>
                    <a:pt x="373" y="14924"/>
                  </a:cubicBezTo>
                  <a:cubicBezTo>
                    <a:pt x="494" y="15078"/>
                    <a:pt x="658" y="15187"/>
                    <a:pt x="702" y="15341"/>
                  </a:cubicBezTo>
                  <a:cubicBezTo>
                    <a:pt x="746" y="15472"/>
                    <a:pt x="746" y="15636"/>
                    <a:pt x="833" y="15735"/>
                  </a:cubicBezTo>
                  <a:cubicBezTo>
                    <a:pt x="899" y="15812"/>
                    <a:pt x="998" y="15856"/>
                    <a:pt x="1075" y="15921"/>
                  </a:cubicBezTo>
                  <a:cubicBezTo>
                    <a:pt x="1152" y="15999"/>
                    <a:pt x="1228" y="16053"/>
                    <a:pt x="1316" y="16130"/>
                  </a:cubicBezTo>
                  <a:cubicBezTo>
                    <a:pt x="1434" y="16248"/>
                    <a:pt x="1626" y="16481"/>
                    <a:pt x="1829" y="16481"/>
                  </a:cubicBezTo>
                  <a:cubicBezTo>
                    <a:pt x="1833" y="16481"/>
                    <a:pt x="1838" y="16481"/>
                    <a:pt x="1842" y="16481"/>
                  </a:cubicBezTo>
                  <a:cubicBezTo>
                    <a:pt x="1952" y="16470"/>
                    <a:pt x="2061" y="16360"/>
                    <a:pt x="2182" y="16338"/>
                  </a:cubicBezTo>
                  <a:cubicBezTo>
                    <a:pt x="2281" y="16314"/>
                    <a:pt x="2397" y="16301"/>
                    <a:pt x="2500" y="16301"/>
                  </a:cubicBezTo>
                  <a:cubicBezTo>
                    <a:pt x="2535" y="16301"/>
                    <a:pt x="2568" y="16303"/>
                    <a:pt x="2599" y="16306"/>
                  </a:cubicBezTo>
                  <a:cubicBezTo>
                    <a:pt x="2689" y="16326"/>
                    <a:pt x="2781" y="16383"/>
                    <a:pt x="2871" y="16383"/>
                  </a:cubicBezTo>
                  <a:cubicBezTo>
                    <a:pt x="2879" y="16383"/>
                    <a:pt x="2887" y="16383"/>
                    <a:pt x="2895" y="16382"/>
                  </a:cubicBezTo>
                  <a:cubicBezTo>
                    <a:pt x="3004" y="16382"/>
                    <a:pt x="3125" y="16284"/>
                    <a:pt x="3245" y="16218"/>
                  </a:cubicBezTo>
                  <a:cubicBezTo>
                    <a:pt x="3422" y="16125"/>
                    <a:pt x="3677" y="16008"/>
                    <a:pt x="3937" y="16008"/>
                  </a:cubicBezTo>
                  <a:cubicBezTo>
                    <a:pt x="3984" y="16008"/>
                    <a:pt x="4032" y="16012"/>
                    <a:pt x="4079" y="16021"/>
                  </a:cubicBezTo>
                  <a:cubicBezTo>
                    <a:pt x="4309" y="16053"/>
                    <a:pt x="4298" y="16382"/>
                    <a:pt x="4463" y="16503"/>
                  </a:cubicBezTo>
                  <a:cubicBezTo>
                    <a:pt x="4480" y="16505"/>
                    <a:pt x="4497" y="16506"/>
                    <a:pt x="4514" y="16506"/>
                  </a:cubicBezTo>
                  <a:cubicBezTo>
                    <a:pt x="4647" y="16506"/>
                    <a:pt x="4764" y="16449"/>
                    <a:pt x="4878" y="16449"/>
                  </a:cubicBezTo>
                  <a:cubicBezTo>
                    <a:pt x="4904" y="16449"/>
                    <a:pt x="4930" y="16452"/>
                    <a:pt x="4956" y="16459"/>
                  </a:cubicBezTo>
                  <a:cubicBezTo>
                    <a:pt x="5065" y="16492"/>
                    <a:pt x="5197" y="16700"/>
                    <a:pt x="5208" y="16810"/>
                  </a:cubicBezTo>
                  <a:cubicBezTo>
                    <a:pt x="5219" y="16920"/>
                    <a:pt x="5153" y="17084"/>
                    <a:pt x="5143" y="17149"/>
                  </a:cubicBezTo>
                  <a:cubicBezTo>
                    <a:pt x="5109" y="17303"/>
                    <a:pt x="5109" y="17478"/>
                    <a:pt x="5087" y="17577"/>
                  </a:cubicBezTo>
                  <a:cubicBezTo>
                    <a:pt x="5077" y="17654"/>
                    <a:pt x="5022" y="17698"/>
                    <a:pt x="5022" y="17763"/>
                  </a:cubicBezTo>
                  <a:cubicBezTo>
                    <a:pt x="5022" y="17841"/>
                    <a:pt x="5099" y="18005"/>
                    <a:pt x="5153" y="18092"/>
                  </a:cubicBezTo>
                  <a:cubicBezTo>
                    <a:pt x="5219" y="18191"/>
                    <a:pt x="5340" y="18279"/>
                    <a:pt x="5416" y="18399"/>
                  </a:cubicBezTo>
                  <a:cubicBezTo>
                    <a:pt x="5581" y="18608"/>
                    <a:pt x="5647" y="18871"/>
                    <a:pt x="5745" y="19145"/>
                  </a:cubicBezTo>
                  <a:cubicBezTo>
                    <a:pt x="5789" y="19254"/>
                    <a:pt x="5866" y="19408"/>
                    <a:pt x="5866" y="19518"/>
                  </a:cubicBezTo>
                  <a:cubicBezTo>
                    <a:pt x="5866" y="19595"/>
                    <a:pt x="5833" y="19671"/>
                    <a:pt x="5833" y="19748"/>
                  </a:cubicBezTo>
                  <a:cubicBezTo>
                    <a:pt x="5844" y="19924"/>
                    <a:pt x="5932" y="20000"/>
                    <a:pt x="5954" y="20143"/>
                  </a:cubicBezTo>
                  <a:cubicBezTo>
                    <a:pt x="5986" y="20504"/>
                    <a:pt x="5723" y="20614"/>
                    <a:pt x="5669" y="20899"/>
                  </a:cubicBezTo>
                  <a:cubicBezTo>
                    <a:pt x="5647" y="20976"/>
                    <a:pt x="5669" y="21042"/>
                    <a:pt x="5657" y="21108"/>
                  </a:cubicBezTo>
                  <a:cubicBezTo>
                    <a:pt x="5636" y="21206"/>
                    <a:pt x="5581" y="21272"/>
                    <a:pt x="5570" y="21359"/>
                  </a:cubicBezTo>
                  <a:cubicBezTo>
                    <a:pt x="5559" y="21459"/>
                    <a:pt x="5537" y="21623"/>
                    <a:pt x="5548" y="21722"/>
                  </a:cubicBezTo>
                  <a:cubicBezTo>
                    <a:pt x="5559" y="21853"/>
                    <a:pt x="5679" y="21985"/>
                    <a:pt x="5735" y="22105"/>
                  </a:cubicBezTo>
                  <a:cubicBezTo>
                    <a:pt x="5800" y="22237"/>
                    <a:pt x="5855" y="22445"/>
                    <a:pt x="5932" y="22609"/>
                  </a:cubicBezTo>
                  <a:cubicBezTo>
                    <a:pt x="5976" y="22708"/>
                    <a:pt x="6042" y="22785"/>
                    <a:pt x="6064" y="22862"/>
                  </a:cubicBezTo>
                  <a:cubicBezTo>
                    <a:pt x="6085" y="22960"/>
                    <a:pt x="6052" y="23081"/>
                    <a:pt x="6074" y="23201"/>
                  </a:cubicBezTo>
                  <a:cubicBezTo>
                    <a:pt x="6074" y="23300"/>
                    <a:pt x="6118" y="23377"/>
                    <a:pt x="6129" y="23454"/>
                  </a:cubicBezTo>
                  <a:cubicBezTo>
                    <a:pt x="6162" y="23695"/>
                    <a:pt x="6173" y="23925"/>
                    <a:pt x="6271" y="24122"/>
                  </a:cubicBezTo>
                  <a:cubicBezTo>
                    <a:pt x="6315" y="24221"/>
                    <a:pt x="6403" y="24276"/>
                    <a:pt x="6469" y="24407"/>
                  </a:cubicBezTo>
                  <a:cubicBezTo>
                    <a:pt x="6535" y="24517"/>
                    <a:pt x="6556" y="24682"/>
                    <a:pt x="6622" y="24824"/>
                  </a:cubicBezTo>
                  <a:cubicBezTo>
                    <a:pt x="6688" y="24978"/>
                    <a:pt x="6776" y="25077"/>
                    <a:pt x="6776" y="25164"/>
                  </a:cubicBezTo>
                  <a:cubicBezTo>
                    <a:pt x="6776" y="25230"/>
                    <a:pt x="6721" y="25306"/>
                    <a:pt x="6721" y="25372"/>
                  </a:cubicBezTo>
                  <a:cubicBezTo>
                    <a:pt x="6721" y="25570"/>
                    <a:pt x="6897" y="25767"/>
                    <a:pt x="7039" y="25778"/>
                  </a:cubicBezTo>
                  <a:cubicBezTo>
                    <a:pt x="7105" y="25778"/>
                    <a:pt x="7160" y="25713"/>
                    <a:pt x="7226" y="25701"/>
                  </a:cubicBezTo>
                  <a:cubicBezTo>
                    <a:pt x="7240" y="25698"/>
                    <a:pt x="7255" y="25696"/>
                    <a:pt x="7269" y="25696"/>
                  </a:cubicBezTo>
                  <a:cubicBezTo>
                    <a:pt x="7298" y="25696"/>
                    <a:pt x="7324" y="25701"/>
                    <a:pt x="7346" y="25701"/>
                  </a:cubicBezTo>
                  <a:cubicBezTo>
                    <a:pt x="7412" y="25679"/>
                    <a:pt x="7467" y="25625"/>
                    <a:pt x="7521" y="25625"/>
                  </a:cubicBezTo>
                  <a:cubicBezTo>
                    <a:pt x="7553" y="25617"/>
                    <a:pt x="7584" y="25614"/>
                    <a:pt x="7617" y="25614"/>
                  </a:cubicBezTo>
                  <a:cubicBezTo>
                    <a:pt x="7706" y="25614"/>
                    <a:pt x="7798" y="25637"/>
                    <a:pt x="7881" y="25637"/>
                  </a:cubicBezTo>
                  <a:cubicBezTo>
                    <a:pt x="7893" y="25637"/>
                    <a:pt x="7904" y="25636"/>
                    <a:pt x="7916" y="25635"/>
                  </a:cubicBezTo>
                  <a:cubicBezTo>
                    <a:pt x="8147" y="25613"/>
                    <a:pt x="8398" y="25482"/>
                    <a:pt x="8541" y="25362"/>
                  </a:cubicBezTo>
                  <a:cubicBezTo>
                    <a:pt x="8705" y="25219"/>
                    <a:pt x="8870" y="25055"/>
                    <a:pt x="8990" y="24890"/>
                  </a:cubicBezTo>
                  <a:cubicBezTo>
                    <a:pt x="9090" y="24770"/>
                    <a:pt x="9133" y="24605"/>
                    <a:pt x="9221" y="24495"/>
                  </a:cubicBezTo>
                  <a:cubicBezTo>
                    <a:pt x="9287" y="24407"/>
                    <a:pt x="9397" y="24353"/>
                    <a:pt x="9440" y="24254"/>
                  </a:cubicBezTo>
                  <a:cubicBezTo>
                    <a:pt x="9473" y="24178"/>
                    <a:pt x="9550" y="23947"/>
                    <a:pt x="9550" y="23881"/>
                  </a:cubicBezTo>
                  <a:cubicBezTo>
                    <a:pt x="9550" y="23805"/>
                    <a:pt x="9517" y="23750"/>
                    <a:pt x="9528" y="23673"/>
                  </a:cubicBezTo>
                  <a:cubicBezTo>
                    <a:pt x="9572" y="23443"/>
                    <a:pt x="9967" y="23486"/>
                    <a:pt x="10043" y="23267"/>
                  </a:cubicBezTo>
                  <a:cubicBezTo>
                    <a:pt x="10109" y="23059"/>
                    <a:pt x="10065" y="22796"/>
                    <a:pt x="10032" y="22599"/>
                  </a:cubicBezTo>
                  <a:cubicBezTo>
                    <a:pt x="10011" y="22533"/>
                    <a:pt x="9955" y="22423"/>
                    <a:pt x="9967" y="22346"/>
                  </a:cubicBezTo>
                  <a:cubicBezTo>
                    <a:pt x="9977" y="22215"/>
                    <a:pt x="10153" y="22105"/>
                    <a:pt x="10274" y="21973"/>
                  </a:cubicBezTo>
                  <a:cubicBezTo>
                    <a:pt x="10350" y="21897"/>
                    <a:pt x="10416" y="21787"/>
                    <a:pt x="10482" y="21722"/>
                  </a:cubicBezTo>
                  <a:cubicBezTo>
                    <a:pt x="10591" y="21623"/>
                    <a:pt x="10745" y="21601"/>
                    <a:pt x="10844" y="21524"/>
                  </a:cubicBezTo>
                  <a:cubicBezTo>
                    <a:pt x="10942" y="21459"/>
                    <a:pt x="11095" y="21261"/>
                    <a:pt x="11139" y="21140"/>
                  </a:cubicBezTo>
                  <a:cubicBezTo>
                    <a:pt x="11183" y="21020"/>
                    <a:pt x="11139" y="20910"/>
                    <a:pt x="11129" y="20779"/>
                  </a:cubicBezTo>
                  <a:cubicBezTo>
                    <a:pt x="11107" y="20560"/>
                    <a:pt x="11139" y="20307"/>
                    <a:pt x="11129" y="20044"/>
                  </a:cubicBezTo>
                  <a:cubicBezTo>
                    <a:pt x="11019" y="19924"/>
                    <a:pt x="10975" y="19737"/>
                    <a:pt x="10910" y="19561"/>
                  </a:cubicBezTo>
                  <a:cubicBezTo>
                    <a:pt x="10931" y="19408"/>
                    <a:pt x="10953" y="19298"/>
                    <a:pt x="10920" y="19167"/>
                  </a:cubicBezTo>
                  <a:cubicBezTo>
                    <a:pt x="10898" y="19079"/>
                    <a:pt x="10844" y="19035"/>
                    <a:pt x="10832" y="18959"/>
                  </a:cubicBezTo>
                  <a:cubicBezTo>
                    <a:pt x="10810" y="18750"/>
                    <a:pt x="10942" y="18652"/>
                    <a:pt x="10997" y="18509"/>
                  </a:cubicBezTo>
                  <a:cubicBezTo>
                    <a:pt x="11052" y="18377"/>
                    <a:pt x="11074" y="18246"/>
                    <a:pt x="11129" y="18180"/>
                  </a:cubicBezTo>
                  <a:cubicBezTo>
                    <a:pt x="11183" y="18082"/>
                    <a:pt x="11293" y="18038"/>
                    <a:pt x="11359" y="17950"/>
                  </a:cubicBezTo>
                  <a:cubicBezTo>
                    <a:pt x="11402" y="17884"/>
                    <a:pt x="11424" y="17797"/>
                    <a:pt x="11480" y="17719"/>
                  </a:cubicBezTo>
                  <a:cubicBezTo>
                    <a:pt x="11600" y="17522"/>
                    <a:pt x="11775" y="17303"/>
                    <a:pt x="11940" y="17149"/>
                  </a:cubicBezTo>
                  <a:cubicBezTo>
                    <a:pt x="12028" y="17084"/>
                    <a:pt x="12126" y="17040"/>
                    <a:pt x="12203" y="16963"/>
                  </a:cubicBezTo>
                  <a:cubicBezTo>
                    <a:pt x="12280" y="16886"/>
                    <a:pt x="12345" y="16799"/>
                    <a:pt x="12411" y="16711"/>
                  </a:cubicBezTo>
                  <a:cubicBezTo>
                    <a:pt x="12543" y="16535"/>
                    <a:pt x="12708" y="16338"/>
                    <a:pt x="12784" y="16130"/>
                  </a:cubicBezTo>
                  <a:cubicBezTo>
                    <a:pt x="12806" y="16064"/>
                    <a:pt x="12806" y="15987"/>
                    <a:pt x="12828" y="15921"/>
                  </a:cubicBezTo>
                  <a:cubicBezTo>
                    <a:pt x="12894" y="15724"/>
                    <a:pt x="13047" y="15549"/>
                    <a:pt x="13102" y="15329"/>
                  </a:cubicBezTo>
                  <a:cubicBezTo>
                    <a:pt x="13113" y="15286"/>
                    <a:pt x="13113" y="15231"/>
                    <a:pt x="13124" y="15187"/>
                  </a:cubicBezTo>
                  <a:cubicBezTo>
                    <a:pt x="13157" y="15044"/>
                    <a:pt x="13234" y="14880"/>
                    <a:pt x="13124" y="14737"/>
                  </a:cubicBezTo>
                  <a:cubicBezTo>
                    <a:pt x="13113" y="14734"/>
                    <a:pt x="13103" y="14732"/>
                    <a:pt x="13092" y="14732"/>
                  </a:cubicBezTo>
                  <a:cubicBezTo>
                    <a:pt x="13005" y="14732"/>
                    <a:pt x="12923" y="14838"/>
                    <a:pt x="12806" y="14847"/>
                  </a:cubicBezTo>
                  <a:cubicBezTo>
                    <a:pt x="12664" y="14869"/>
                    <a:pt x="12543" y="14858"/>
                    <a:pt x="12433" y="14891"/>
                  </a:cubicBezTo>
                  <a:cubicBezTo>
                    <a:pt x="12367" y="14902"/>
                    <a:pt x="12323" y="14968"/>
                    <a:pt x="12269" y="14979"/>
                  </a:cubicBezTo>
                  <a:cubicBezTo>
                    <a:pt x="12259" y="14981"/>
                    <a:pt x="12250" y="14982"/>
                    <a:pt x="12240" y="14982"/>
                  </a:cubicBezTo>
                  <a:cubicBezTo>
                    <a:pt x="12215" y="14982"/>
                    <a:pt x="12190" y="14976"/>
                    <a:pt x="12164" y="14976"/>
                  </a:cubicBezTo>
                  <a:cubicBezTo>
                    <a:pt x="12155" y="14976"/>
                    <a:pt x="12146" y="14976"/>
                    <a:pt x="12137" y="14979"/>
                  </a:cubicBezTo>
                  <a:cubicBezTo>
                    <a:pt x="12056" y="14999"/>
                    <a:pt x="11994" y="15057"/>
                    <a:pt x="11933" y="15057"/>
                  </a:cubicBezTo>
                  <a:cubicBezTo>
                    <a:pt x="11928" y="15057"/>
                    <a:pt x="11923" y="15056"/>
                    <a:pt x="11918" y="15056"/>
                  </a:cubicBezTo>
                  <a:cubicBezTo>
                    <a:pt x="11787" y="15044"/>
                    <a:pt x="11709" y="14847"/>
                    <a:pt x="11622" y="14749"/>
                  </a:cubicBezTo>
                  <a:cubicBezTo>
                    <a:pt x="11633" y="14672"/>
                    <a:pt x="11688" y="14650"/>
                    <a:pt x="11666" y="14562"/>
                  </a:cubicBezTo>
                  <a:cubicBezTo>
                    <a:pt x="11655" y="14496"/>
                    <a:pt x="11578" y="14474"/>
                    <a:pt x="11524" y="14420"/>
                  </a:cubicBezTo>
                  <a:cubicBezTo>
                    <a:pt x="11424" y="14310"/>
                    <a:pt x="11337" y="14157"/>
                    <a:pt x="11217" y="14058"/>
                  </a:cubicBezTo>
                  <a:cubicBezTo>
                    <a:pt x="11085" y="13948"/>
                    <a:pt x="10910" y="13882"/>
                    <a:pt x="10844" y="13718"/>
                  </a:cubicBezTo>
                  <a:cubicBezTo>
                    <a:pt x="10800" y="13597"/>
                    <a:pt x="10800" y="13433"/>
                    <a:pt x="10745" y="13312"/>
                  </a:cubicBezTo>
                  <a:cubicBezTo>
                    <a:pt x="10668" y="13170"/>
                    <a:pt x="10482" y="13082"/>
                    <a:pt x="10449" y="12939"/>
                  </a:cubicBezTo>
                  <a:cubicBezTo>
                    <a:pt x="10405" y="12775"/>
                    <a:pt x="10438" y="12666"/>
                    <a:pt x="10416" y="12512"/>
                  </a:cubicBezTo>
                  <a:cubicBezTo>
                    <a:pt x="10372" y="12281"/>
                    <a:pt x="10164" y="12216"/>
                    <a:pt x="10087" y="12018"/>
                  </a:cubicBezTo>
                  <a:cubicBezTo>
                    <a:pt x="10076" y="11953"/>
                    <a:pt x="10076" y="11887"/>
                    <a:pt x="10065" y="11832"/>
                  </a:cubicBezTo>
                  <a:cubicBezTo>
                    <a:pt x="10011" y="11689"/>
                    <a:pt x="9923" y="11558"/>
                    <a:pt x="9857" y="11426"/>
                  </a:cubicBezTo>
                  <a:cubicBezTo>
                    <a:pt x="9791" y="11284"/>
                    <a:pt x="9725" y="11141"/>
                    <a:pt x="9682" y="10977"/>
                  </a:cubicBezTo>
                  <a:cubicBezTo>
                    <a:pt x="9725" y="10911"/>
                    <a:pt x="9813" y="10900"/>
                    <a:pt x="9901" y="10889"/>
                  </a:cubicBezTo>
                  <a:cubicBezTo>
                    <a:pt x="10065" y="11053"/>
                    <a:pt x="10218" y="11262"/>
                    <a:pt x="10328" y="11503"/>
                  </a:cubicBezTo>
                  <a:cubicBezTo>
                    <a:pt x="10350" y="11558"/>
                    <a:pt x="10361" y="11635"/>
                    <a:pt x="10394" y="11689"/>
                  </a:cubicBezTo>
                  <a:cubicBezTo>
                    <a:pt x="10438" y="11777"/>
                    <a:pt x="10515" y="11821"/>
                    <a:pt x="10559" y="11876"/>
                  </a:cubicBezTo>
                  <a:cubicBezTo>
                    <a:pt x="10613" y="11942"/>
                    <a:pt x="10668" y="12052"/>
                    <a:pt x="10690" y="12139"/>
                  </a:cubicBezTo>
                  <a:cubicBezTo>
                    <a:pt x="10701" y="12194"/>
                    <a:pt x="10690" y="12260"/>
                    <a:pt x="10701" y="12337"/>
                  </a:cubicBezTo>
                  <a:cubicBezTo>
                    <a:pt x="10745" y="12610"/>
                    <a:pt x="10997" y="12720"/>
                    <a:pt x="11129" y="12951"/>
                  </a:cubicBezTo>
                  <a:cubicBezTo>
                    <a:pt x="11161" y="13016"/>
                    <a:pt x="11173" y="13093"/>
                    <a:pt x="11205" y="13148"/>
                  </a:cubicBezTo>
                  <a:cubicBezTo>
                    <a:pt x="11271" y="13268"/>
                    <a:pt x="11381" y="13334"/>
                    <a:pt x="11414" y="13477"/>
                  </a:cubicBezTo>
                  <a:cubicBezTo>
                    <a:pt x="11402" y="13543"/>
                    <a:pt x="11326" y="13521"/>
                    <a:pt x="11326" y="13597"/>
                  </a:cubicBezTo>
                  <a:cubicBezTo>
                    <a:pt x="11359" y="13707"/>
                    <a:pt x="11446" y="13729"/>
                    <a:pt x="11502" y="13828"/>
                  </a:cubicBezTo>
                  <a:cubicBezTo>
                    <a:pt x="11589" y="14025"/>
                    <a:pt x="11600" y="14288"/>
                    <a:pt x="11677" y="14508"/>
                  </a:cubicBezTo>
                  <a:cubicBezTo>
                    <a:pt x="11713" y="14534"/>
                    <a:pt x="11748" y="14544"/>
                    <a:pt x="11783" y="14544"/>
                  </a:cubicBezTo>
                  <a:cubicBezTo>
                    <a:pt x="11908" y="14544"/>
                    <a:pt x="12030" y="14408"/>
                    <a:pt x="12159" y="14365"/>
                  </a:cubicBezTo>
                  <a:cubicBezTo>
                    <a:pt x="12214" y="14354"/>
                    <a:pt x="12269" y="14354"/>
                    <a:pt x="12313" y="14343"/>
                  </a:cubicBezTo>
                  <a:cubicBezTo>
                    <a:pt x="12379" y="14321"/>
                    <a:pt x="12444" y="14255"/>
                    <a:pt x="12521" y="14244"/>
                  </a:cubicBezTo>
                  <a:cubicBezTo>
                    <a:pt x="12554" y="14233"/>
                    <a:pt x="12598" y="14244"/>
                    <a:pt x="12630" y="14222"/>
                  </a:cubicBezTo>
                  <a:cubicBezTo>
                    <a:pt x="12708" y="14189"/>
                    <a:pt x="12762" y="14101"/>
                    <a:pt x="12850" y="14047"/>
                  </a:cubicBezTo>
                  <a:cubicBezTo>
                    <a:pt x="12993" y="13970"/>
                    <a:pt x="13157" y="13970"/>
                    <a:pt x="13256" y="13894"/>
                  </a:cubicBezTo>
                  <a:cubicBezTo>
                    <a:pt x="13343" y="13816"/>
                    <a:pt x="13343" y="13685"/>
                    <a:pt x="13420" y="13630"/>
                  </a:cubicBezTo>
                  <a:cubicBezTo>
                    <a:pt x="13541" y="13531"/>
                    <a:pt x="13672" y="13565"/>
                    <a:pt x="13815" y="13499"/>
                  </a:cubicBezTo>
                  <a:cubicBezTo>
                    <a:pt x="13892" y="13466"/>
                    <a:pt x="13936" y="13378"/>
                    <a:pt x="14001" y="13312"/>
                  </a:cubicBezTo>
                  <a:cubicBezTo>
                    <a:pt x="14056" y="13268"/>
                    <a:pt x="14121" y="13214"/>
                    <a:pt x="14177" y="13148"/>
                  </a:cubicBezTo>
                  <a:cubicBezTo>
                    <a:pt x="14231" y="13093"/>
                    <a:pt x="14330" y="13027"/>
                    <a:pt x="14352" y="12973"/>
                  </a:cubicBezTo>
                  <a:cubicBezTo>
                    <a:pt x="14363" y="12939"/>
                    <a:pt x="14352" y="12852"/>
                    <a:pt x="14374" y="12808"/>
                  </a:cubicBezTo>
                  <a:cubicBezTo>
                    <a:pt x="14396" y="12753"/>
                    <a:pt x="14462" y="12720"/>
                    <a:pt x="14494" y="12654"/>
                  </a:cubicBezTo>
                  <a:cubicBezTo>
                    <a:pt x="14538" y="12588"/>
                    <a:pt x="14681" y="12337"/>
                    <a:pt x="14681" y="12260"/>
                  </a:cubicBezTo>
                  <a:cubicBezTo>
                    <a:pt x="14670" y="12172"/>
                    <a:pt x="14462" y="11931"/>
                    <a:pt x="14418" y="11909"/>
                  </a:cubicBezTo>
                  <a:cubicBezTo>
                    <a:pt x="14330" y="11876"/>
                    <a:pt x="14264" y="11898"/>
                    <a:pt x="14209" y="11876"/>
                  </a:cubicBezTo>
                  <a:cubicBezTo>
                    <a:pt x="14133" y="11832"/>
                    <a:pt x="14067" y="11755"/>
                    <a:pt x="14034" y="11657"/>
                  </a:cubicBezTo>
                  <a:cubicBezTo>
                    <a:pt x="13990" y="11558"/>
                    <a:pt x="14023" y="11482"/>
                    <a:pt x="13914" y="11382"/>
                  </a:cubicBezTo>
                  <a:cubicBezTo>
                    <a:pt x="13741" y="11565"/>
                    <a:pt x="13618" y="11815"/>
                    <a:pt x="13296" y="11815"/>
                  </a:cubicBezTo>
                  <a:cubicBezTo>
                    <a:pt x="13250" y="11815"/>
                    <a:pt x="13200" y="11810"/>
                    <a:pt x="13146" y="11799"/>
                  </a:cubicBezTo>
                  <a:cubicBezTo>
                    <a:pt x="13047" y="11745"/>
                    <a:pt x="13091" y="11525"/>
                    <a:pt x="13047" y="11416"/>
                  </a:cubicBezTo>
                  <a:cubicBezTo>
                    <a:pt x="13032" y="11393"/>
                    <a:pt x="13012" y="11386"/>
                    <a:pt x="12990" y="11386"/>
                  </a:cubicBezTo>
                  <a:cubicBezTo>
                    <a:pt x="12953" y="11386"/>
                    <a:pt x="12912" y="11406"/>
                    <a:pt x="12883" y="11406"/>
                  </a:cubicBezTo>
                  <a:cubicBezTo>
                    <a:pt x="12879" y="11406"/>
                    <a:pt x="12875" y="11405"/>
                    <a:pt x="12872" y="11404"/>
                  </a:cubicBezTo>
                  <a:cubicBezTo>
                    <a:pt x="12806" y="11131"/>
                    <a:pt x="12587" y="11053"/>
                    <a:pt x="12466" y="10846"/>
                  </a:cubicBezTo>
                  <a:cubicBezTo>
                    <a:pt x="12433" y="10790"/>
                    <a:pt x="12345" y="10637"/>
                    <a:pt x="12345" y="10561"/>
                  </a:cubicBezTo>
                  <a:cubicBezTo>
                    <a:pt x="12357" y="10440"/>
                    <a:pt x="12499" y="10374"/>
                    <a:pt x="12587" y="10374"/>
                  </a:cubicBezTo>
                  <a:cubicBezTo>
                    <a:pt x="12828" y="10374"/>
                    <a:pt x="12861" y="10768"/>
                    <a:pt x="13015" y="10900"/>
                  </a:cubicBezTo>
                  <a:cubicBezTo>
                    <a:pt x="13080" y="10955"/>
                    <a:pt x="13168" y="10988"/>
                    <a:pt x="13266" y="11065"/>
                  </a:cubicBezTo>
                  <a:cubicBezTo>
                    <a:pt x="13372" y="11153"/>
                    <a:pt x="13499" y="11234"/>
                    <a:pt x="13642" y="11234"/>
                  </a:cubicBezTo>
                  <a:cubicBezTo>
                    <a:pt x="13677" y="11234"/>
                    <a:pt x="13712" y="11229"/>
                    <a:pt x="13749" y="11218"/>
                  </a:cubicBezTo>
                  <a:cubicBezTo>
                    <a:pt x="13837" y="11199"/>
                    <a:pt x="13890" y="11127"/>
                    <a:pt x="13970" y="11127"/>
                  </a:cubicBezTo>
                  <a:cubicBezTo>
                    <a:pt x="13980" y="11127"/>
                    <a:pt x="13990" y="11128"/>
                    <a:pt x="14001" y="11131"/>
                  </a:cubicBezTo>
                  <a:cubicBezTo>
                    <a:pt x="14078" y="11153"/>
                    <a:pt x="14100" y="11317"/>
                    <a:pt x="14143" y="11372"/>
                  </a:cubicBezTo>
                  <a:cubicBezTo>
                    <a:pt x="14221" y="11460"/>
                    <a:pt x="14407" y="11503"/>
                    <a:pt x="14538" y="11514"/>
                  </a:cubicBezTo>
                  <a:cubicBezTo>
                    <a:pt x="14648" y="11525"/>
                    <a:pt x="14779" y="11547"/>
                    <a:pt x="14878" y="11569"/>
                  </a:cubicBezTo>
                  <a:cubicBezTo>
                    <a:pt x="14910" y="11573"/>
                    <a:pt x="14942" y="11575"/>
                    <a:pt x="14973" y="11575"/>
                  </a:cubicBezTo>
                  <a:cubicBezTo>
                    <a:pt x="15102" y="11575"/>
                    <a:pt x="15222" y="11545"/>
                    <a:pt x="15328" y="11536"/>
                  </a:cubicBezTo>
                  <a:cubicBezTo>
                    <a:pt x="15348" y="11534"/>
                    <a:pt x="15371" y="11533"/>
                    <a:pt x="15395" y="11533"/>
                  </a:cubicBezTo>
                  <a:cubicBezTo>
                    <a:pt x="15464" y="11533"/>
                    <a:pt x="15546" y="11539"/>
                    <a:pt x="15612" y="11539"/>
                  </a:cubicBezTo>
                  <a:cubicBezTo>
                    <a:pt x="15637" y="11539"/>
                    <a:pt x="15659" y="11538"/>
                    <a:pt x="15678" y="11536"/>
                  </a:cubicBezTo>
                  <a:cubicBezTo>
                    <a:pt x="15722" y="11536"/>
                    <a:pt x="15766" y="11514"/>
                    <a:pt x="15810" y="11514"/>
                  </a:cubicBezTo>
                  <a:cubicBezTo>
                    <a:pt x="15953" y="11536"/>
                    <a:pt x="16029" y="11733"/>
                    <a:pt x="16106" y="11821"/>
                  </a:cubicBezTo>
                  <a:cubicBezTo>
                    <a:pt x="16248" y="11974"/>
                    <a:pt x="16435" y="12040"/>
                    <a:pt x="16512" y="12172"/>
                  </a:cubicBezTo>
                  <a:cubicBezTo>
                    <a:pt x="16424" y="12381"/>
                    <a:pt x="16731" y="12610"/>
                    <a:pt x="16841" y="12610"/>
                  </a:cubicBezTo>
                  <a:cubicBezTo>
                    <a:pt x="16962" y="12610"/>
                    <a:pt x="17005" y="12490"/>
                    <a:pt x="17104" y="12457"/>
                  </a:cubicBezTo>
                  <a:cubicBezTo>
                    <a:pt x="17213" y="12523"/>
                    <a:pt x="17181" y="12632"/>
                    <a:pt x="17191" y="12797"/>
                  </a:cubicBezTo>
                  <a:cubicBezTo>
                    <a:pt x="17203" y="12907"/>
                    <a:pt x="17235" y="13082"/>
                    <a:pt x="17279" y="13224"/>
                  </a:cubicBezTo>
                  <a:cubicBezTo>
                    <a:pt x="17312" y="13367"/>
                    <a:pt x="17345" y="13521"/>
                    <a:pt x="17378" y="13641"/>
                  </a:cubicBezTo>
                  <a:cubicBezTo>
                    <a:pt x="17433" y="13784"/>
                    <a:pt x="17520" y="13915"/>
                    <a:pt x="17586" y="14058"/>
                  </a:cubicBezTo>
                  <a:cubicBezTo>
                    <a:pt x="17663" y="14222"/>
                    <a:pt x="17685" y="14398"/>
                    <a:pt x="17729" y="14540"/>
                  </a:cubicBezTo>
                  <a:cubicBezTo>
                    <a:pt x="17783" y="14672"/>
                    <a:pt x="17883" y="14759"/>
                    <a:pt x="17926" y="14869"/>
                  </a:cubicBezTo>
                  <a:cubicBezTo>
                    <a:pt x="18021" y="15080"/>
                    <a:pt x="18085" y="15585"/>
                    <a:pt x="18295" y="15585"/>
                  </a:cubicBezTo>
                  <a:cubicBezTo>
                    <a:pt x="18303" y="15585"/>
                    <a:pt x="18312" y="15584"/>
                    <a:pt x="18321" y="15582"/>
                  </a:cubicBezTo>
                  <a:cubicBezTo>
                    <a:pt x="18375" y="15571"/>
                    <a:pt x="18387" y="15516"/>
                    <a:pt x="18441" y="15439"/>
                  </a:cubicBezTo>
                  <a:cubicBezTo>
                    <a:pt x="18475" y="15395"/>
                    <a:pt x="18529" y="15351"/>
                    <a:pt x="18562" y="15297"/>
                  </a:cubicBezTo>
                  <a:cubicBezTo>
                    <a:pt x="18584" y="15264"/>
                    <a:pt x="18595" y="15198"/>
                    <a:pt x="18628" y="15143"/>
                  </a:cubicBezTo>
                  <a:cubicBezTo>
                    <a:pt x="18661" y="15088"/>
                    <a:pt x="18704" y="15066"/>
                    <a:pt x="18716" y="15022"/>
                  </a:cubicBezTo>
                  <a:cubicBezTo>
                    <a:pt x="18726" y="14935"/>
                    <a:pt x="18694" y="14847"/>
                    <a:pt x="18704" y="14759"/>
                  </a:cubicBezTo>
                  <a:cubicBezTo>
                    <a:pt x="18716" y="14672"/>
                    <a:pt x="18770" y="14584"/>
                    <a:pt x="18782" y="14496"/>
                  </a:cubicBezTo>
                  <a:cubicBezTo>
                    <a:pt x="18792" y="14288"/>
                    <a:pt x="18704" y="14135"/>
                    <a:pt x="18716" y="13915"/>
                  </a:cubicBezTo>
                  <a:cubicBezTo>
                    <a:pt x="18792" y="13740"/>
                    <a:pt x="18957" y="13729"/>
                    <a:pt x="19077" y="13597"/>
                  </a:cubicBezTo>
                  <a:cubicBezTo>
                    <a:pt x="19121" y="13553"/>
                    <a:pt x="19132" y="13466"/>
                    <a:pt x="19176" y="13422"/>
                  </a:cubicBezTo>
                  <a:cubicBezTo>
                    <a:pt x="19220" y="13356"/>
                    <a:pt x="19296" y="13323"/>
                    <a:pt x="19352" y="13258"/>
                  </a:cubicBezTo>
                  <a:cubicBezTo>
                    <a:pt x="19461" y="13126"/>
                    <a:pt x="19538" y="12951"/>
                    <a:pt x="19637" y="12873"/>
                  </a:cubicBezTo>
                  <a:cubicBezTo>
                    <a:pt x="19724" y="12808"/>
                    <a:pt x="19845" y="12808"/>
                    <a:pt x="19878" y="12666"/>
                  </a:cubicBezTo>
                  <a:cubicBezTo>
                    <a:pt x="19852" y="12431"/>
                    <a:pt x="19949" y="12414"/>
                    <a:pt x="20094" y="12414"/>
                  </a:cubicBezTo>
                  <a:cubicBezTo>
                    <a:pt x="20118" y="12414"/>
                    <a:pt x="20144" y="12415"/>
                    <a:pt x="20170" y="12415"/>
                  </a:cubicBezTo>
                  <a:cubicBezTo>
                    <a:pt x="20193" y="12415"/>
                    <a:pt x="20216" y="12414"/>
                    <a:pt x="20239" y="12413"/>
                  </a:cubicBezTo>
                  <a:cubicBezTo>
                    <a:pt x="20295" y="12402"/>
                    <a:pt x="20459" y="12369"/>
                    <a:pt x="20524" y="12347"/>
                  </a:cubicBezTo>
                  <a:cubicBezTo>
                    <a:pt x="20587" y="12326"/>
                    <a:pt x="20649" y="12226"/>
                    <a:pt x="20703" y="12226"/>
                  </a:cubicBezTo>
                  <a:cubicBezTo>
                    <a:pt x="20706" y="12226"/>
                    <a:pt x="20708" y="12226"/>
                    <a:pt x="20711" y="12227"/>
                  </a:cubicBezTo>
                  <a:cubicBezTo>
                    <a:pt x="20777" y="12249"/>
                    <a:pt x="20787" y="12369"/>
                    <a:pt x="20831" y="12479"/>
                  </a:cubicBezTo>
                  <a:cubicBezTo>
                    <a:pt x="20853" y="12534"/>
                    <a:pt x="20919" y="12632"/>
                    <a:pt x="20985" y="12709"/>
                  </a:cubicBezTo>
                  <a:cubicBezTo>
                    <a:pt x="21040" y="12775"/>
                    <a:pt x="21138" y="12819"/>
                    <a:pt x="21182" y="12885"/>
                  </a:cubicBezTo>
                  <a:cubicBezTo>
                    <a:pt x="21204" y="12917"/>
                    <a:pt x="21216" y="12983"/>
                    <a:pt x="21248" y="13038"/>
                  </a:cubicBezTo>
                  <a:cubicBezTo>
                    <a:pt x="21325" y="13159"/>
                    <a:pt x="21423" y="13224"/>
                    <a:pt x="21423" y="13400"/>
                  </a:cubicBezTo>
                  <a:cubicBezTo>
                    <a:pt x="21435" y="13477"/>
                    <a:pt x="21380" y="13553"/>
                    <a:pt x="21391" y="13641"/>
                  </a:cubicBezTo>
                  <a:cubicBezTo>
                    <a:pt x="21413" y="13729"/>
                    <a:pt x="21501" y="13794"/>
                    <a:pt x="21577" y="13794"/>
                  </a:cubicBezTo>
                  <a:cubicBezTo>
                    <a:pt x="21717" y="13784"/>
                    <a:pt x="21814" y="13542"/>
                    <a:pt x="21920" y="13542"/>
                  </a:cubicBezTo>
                  <a:cubicBezTo>
                    <a:pt x="21923" y="13542"/>
                    <a:pt x="21925" y="13542"/>
                    <a:pt x="21928" y="13543"/>
                  </a:cubicBezTo>
                  <a:cubicBezTo>
                    <a:pt x="22027" y="13565"/>
                    <a:pt x="22081" y="13850"/>
                    <a:pt x="22115" y="13992"/>
                  </a:cubicBezTo>
                  <a:cubicBezTo>
                    <a:pt x="22147" y="14091"/>
                    <a:pt x="22180" y="14167"/>
                    <a:pt x="22202" y="14244"/>
                  </a:cubicBezTo>
                  <a:cubicBezTo>
                    <a:pt x="22235" y="14310"/>
                    <a:pt x="22279" y="14386"/>
                    <a:pt x="22300" y="14464"/>
                  </a:cubicBezTo>
                  <a:cubicBezTo>
                    <a:pt x="22322" y="14562"/>
                    <a:pt x="22300" y="14683"/>
                    <a:pt x="22312" y="14771"/>
                  </a:cubicBezTo>
                  <a:cubicBezTo>
                    <a:pt x="22312" y="14825"/>
                    <a:pt x="22344" y="14869"/>
                    <a:pt x="22344" y="14913"/>
                  </a:cubicBezTo>
                  <a:cubicBezTo>
                    <a:pt x="22344" y="15121"/>
                    <a:pt x="22290" y="15319"/>
                    <a:pt x="22300" y="15494"/>
                  </a:cubicBezTo>
                  <a:cubicBezTo>
                    <a:pt x="22300" y="15614"/>
                    <a:pt x="22443" y="15658"/>
                    <a:pt x="22509" y="15746"/>
                  </a:cubicBezTo>
                  <a:cubicBezTo>
                    <a:pt x="22597" y="15845"/>
                    <a:pt x="22717" y="16042"/>
                    <a:pt x="22750" y="16152"/>
                  </a:cubicBezTo>
                  <a:cubicBezTo>
                    <a:pt x="22783" y="16294"/>
                    <a:pt x="22772" y="16426"/>
                    <a:pt x="22816" y="16535"/>
                  </a:cubicBezTo>
                  <a:cubicBezTo>
                    <a:pt x="22827" y="16591"/>
                    <a:pt x="22871" y="16645"/>
                    <a:pt x="22893" y="16689"/>
                  </a:cubicBezTo>
                  <a:cubicBezTo>
                    <a:pt x="22992" y="16876"/>
                    <a:pt x="23057" y="16974"/>
                    <a:pt x="23200" y="17073"/>
                  </a:cubicBezTo>
                  <a:cubicBezTo>
                    <a:pt x="23287" y="17139"/>
                    <a:pt x="23375" y="17227"/>
                    <a:pt x="23485" y="17248"/>
                  </a:cubicBezTo>
                  <a:cubicBezTo>
                    <a:pt x="23584" y="17073"/>
                    <a:pt x="23408" y="16963"/>
                    <a:pt x="23375" y="16799"/>
                  </a:cubicBezTo>
                  <a:cubicBezTo>
                    <a:pt x="23342" y="16656"/>
                    <a:pt x="23386" y="16492"/>
                    <a:pt x="23342" y="16360"/>
                  </a:cubicBezTo>
                  <a:cubicBezTo>
                    <a:pt x="23299" y="16250"/>
                    <a:pt x="23101" y="16031"/>
                    <a:pt x="22992" y="15943"/>
                  </a:cubicBezTo>
                  <a:cubicBezTo>
                    <a:pt x="22936" y="15889"/>
                    <a:pt x="22849" y="15878"/>
                    <a:pt x="22805" y="15823"/>
                  </a:cubicBezTo>
                  <a:cubicBezTo>
                    <a:pt x="22729" y="15746"/>
                    <a:pt x="22717" y="15571"/>
                    <a:pt x="22641" y="15428"/>
                  </a:cubicBezTo>
                  <a:cubicBezTo>
                    <a:pt x="22597" y="15341"/>
                    <a:pt x="22509" y="15275"/>
                    <a:pt x="22487" y="15187"/>
                  </a:cubicBezTo>
                  <a:cubicBezTo>
                    <a:pt x="22454" y="14979"/>
                    <a:pt x="22564" y="14836"/>
                    <a:pt x="22586" y="14661"/>
                  </a:cubicBezTo>
                  <a:cubicBezTo>
                    <a:pt x="22607" y="14474"/>
                    <a:pt x="22575" y="14376"/>
                    <a:pt x="22673" y="14365"/>
                  </a:cubicBezTo>
                  <a:cubicBezTo>
                    <a:pt x="22729" y="14365"/>
                    <a:pt x="22772" y="14496"/>
                    <a:pt x="22827" y="14529"/>
                  </a:cubicBezTo>
                  <a:cubicBezTo>
                    <a:pt x="22926" y="14595"/>
                    <a:pt x="23036" y="14606"/>
                    <a:pt x="23112" y="14693"/>
                  </a:cubicBezTo>
                  <a:cubicBezTo>
                    <a:pt x="23167" y="14771"/>
                    <a:pt x="23200" y="14891"/>
                    <a:pt x="23277" y="14968"/>
                  </a:cubicBezTo>
                  <a:cubicBezTo>
                    <a:pt x="23375" y="15066"/>
                    <a:pt x="23528" y="15110"/>
                    <a:pt x="23550" y="15198"/>
                  </a:cubicBezTo>
                  <a:cubicBezTo>
                    <a:pt x="23572" y="15264"/>
                    <a:pt x="23528" y="15407"/>
                    <a:pt x="23606" y="15439"/>
                  </a:cubicBezTo>
                  <a:cubicBezTo>
                    <a:pt x="23803" y="15417"/>
                    <a:pt x="23857" y="15165"/>
                    <a:pt x="23967" y="15078"/>
                  </a:cubicBezTo>
                  <a:cubicBezTo>
                    <a:pt x="24120" y="14979"/>
                    <a:pt x="24307" y="14935"/>
                    <a:pt x="24384" y="14737"/>
                  </a:cubicBezTo>
                  <a:cubicBezTo>
                    <a:pt x="24439" y="13970"/>
                    <a:pt x="24120" y="13773"/>
                    <a:pt x="23825" y="13455"/>
                  </a:cubicBezTo>
                  <a:cubicBezTo>
                    <a:pt x="23737" y="13378"/>
                    <a:pt x="23507" y="13082"/>
                    <a:pt x="23518" y="12951"/>
                  </a:cubicBezTo>
                  <a:cubicBezTo>
                    <a:pt x="23518" y="12764"/>
                    <a:pt x="23847" y="12424"/>
                    <a:pt x="23978" y="12413"/>
                  </a:cubicBezTo>
                  <a:cubicBezTo>
                    <a:pt x="23988" y="12412"/>
                    <a:pt x="23998" y="12411"/>
                    <a:pt x="24008" y="12411"/>
                  </a:cubicBezTo>
                  <a:cubicBezTo>
                    <a:pt x="24159" y="12411"/>
                    <a:pt x="24284" y="12566"/>
                    <a:pt x="24263" y="12720"/>
                  </a:cubicBezTo>
                  <a:cubicBezTo>
                    <a:pt x="24242" y="12808"/>
                    <a:pt x="24077" y="12873"/>
                    <a:pt x="24088" y="13027"/>
                  </a:cubicBezTo>
                  <a:cubicBezTo>
                    <a:pt x="24098" y="13147"/>
                    <a:pt x="24209" y="13204"/>
                    <a:pt x="24270" y="13204"/>
                  </a:cubicBezTo>
                  <a:cubicBezTo>
                    <a:pt x="24275" y="13204"/>
                    <a:pt x="24281" y="13203"/>
                    <a:pt x="24285" y="13202"/>
                  </a:cubicBezTo>
                  <a:cubicBezTo>
                    <a:pt x="24373" y="13192"/>
                    <a:pt x="24493" y="13027"/>
                    <a:pt x="24483" y="12873"/>
                  </a:cubicBezTo>
                  <a:cubicBezTo>
                    <a:pt x="24471" y="12764"/>
                    <a:pt x="24362" y="12709"/>
                    <a:pt x="24362" y="12600"/>
                  </a:cubicBezTo>
                  <a:cubicBezTo>
                    <a:pt x="24373" y="12391"/>
                    <a:pt x="24625" y="12424"/>
                    <a:pt x="24768" y="12369"/>
                  </a:cubicBezTo>
                  <a:cubicBezTo>
                    <a:pt x="24822" y="12347"/>
                    <a:pt x="24877" y="12271"/>
                    <a:pt x="24943" y="12249"/>
                  </a:cubicBezTo>
                  <a:cubicBezTo>
                    <a:pt x="25184" y="12150"/>
                    <a:pt x="25448" y="12095"/>
                    <a:pt x="25655" y="11898"/>
                  </a:cubicBezTo>
                  <a:cubicBezTo>
                    <a:pt x="25875" y="11679"/>
                    <a:pt x="25952" y="11372"/>
                    <a:pt x="26028" y="10977"/>
                  </a:cubicBezTo>
                  <a:cubicBezTo>
                    <a:pt x="26171" y="10889"/>
                    <a:pt x="26094" y="10692"/>
                    <a:pt x="26116" y="10461"/>
                  </a:cubicBezTo>
                  <a:cubicBezTo>
                    <a:pt x="26094" y="10374"/>
                    <a:pt x="25974" y="10396"/>
                    <a:pt x="25952" y="10297"/>
                  </a:cubicBezTo>
                  <a:cubicBezTo>
                    <a:pt x="25940" y="10232"/>
                    <a:pt x="25984" y="10220"/>
                    <a:pt x="25974" y="10144"/>
                  </a:cubicBezTo>
                  <a:cubicBezTo>
                    <a:pt x="25919" y="10089"/>
                    <a:pt x="25930" y="9990"/>
                    <a:pt x="25875" y="9903"/>
                  </a:cubicBezTo>
                  <a:cubicBezTo>
                    <a:pt x="25853" y="9869"/>
                    <a:pt x="25787" y="9837"/>
                    <a:pt x="25743" y="9771"/>
                  </a:cubicBezTo>
                  <a:cubicBezTo>
                    <a:pt x="25633" y="9650"/>
                    <a:pt x="25535" y="9453"/>
                    <a:pt x="25458" y="9387"/>
                  </a:cubicBezTo>
                  <a:cubicBezTo>
                    <a:pt x="25370" y="9311"/>
                    <a:pt x="25261" y="9289"/>
                    <a:pt x="25261" y="9179"/>
                  </a:cubicBezTo>
                  <a:cubicBezTo>
                    <a:pt x="25261" y="8970"/>
                    <a:pt x="25546" y="8861"/>
                    <a:pt x="25601" y="8697"/>
                  </a:cubicBezTo>
                  <a:cubicBezTo>
                    <a:pt x="25520" y="8646"/>
                    <a:pt x="25429" y="8586"/>
                    <a:pt x="25313" y="8586"/>
                  </a:cubicBezTo>
                  <a:cubicBezTo>
                    <a:pt x="25303" y="8586"/>
                    <a:pt x="25293" y="8586"/>
                    <a:pt x="25283" y="8587"/>
                  </a:cubicBezTo>
                  <a:cubicBezTo>
                    <a:pt x="25210" y="8597"/>
                    <a:pt x="25157" y="8686"/>
                    <a:pt x="25087" y="8686"/>
                  </a:cubicBezTo>
                  <a:cubicBezTo>
                    <a:pt x="25083" y="8686"/>
                    <a:pt x="25079" y="8686"/>
                    <a:pt x="25075" y="8685"/>
                  </a:cubicBezTo>
                  <a:cubicBezTo>
                    <a:pt x="24987" y="8685"/>
                    <a:pt x="24976" y="8543"/>
                    <a:pt x="24877" y="8499"/>
                  </a:cubicBezTo>
                  <a:cubicBezTo>
                    <a:pt x="24768" y="8444"/>
                    <a:pt x="24625" y="8466"/>
                    <a:pt x="24647" y="8334"/>
                  </a:cubicBezTo>
                  <a:cubicBezTo>
                    <a:pt x="24647" y="8258"/>
                    <a:pt x="24756" y="8247"/>
                    <a:pt x="24812" y="8192"/>
                  </a:cubicBezTo>
                  <a:cubicBezTo>
                    <a:pt x="24898" y="8117"/>
                    <a:pt x="24994" y="7852"/>
                    <a:pt x="25133" y="7852"/>
                  </a:cubicBezTo>
                  <a:cubicBezTo>
                    <a:pt x="25135" y="7852"/>
                    <a:pt x="25138" y="7852"/>
                    <a:pt x="25141" y="7852"/>
                  </a:cubicBezTo>
                  <a:cubicBezTo>
                    <a:pt x="25338" y="7885"/>
                    <a:pt x="25141" y="8159"/>
                    <a:pt x="25305" y="8269"/>
                  </a:cubicBezTo>
                  <a:cubicBezTo>
                    <a:pt x="25404" y="8247"/>
                    <a:pt x="25448" y="8127"/>
                    <a:pt x="25557" y="8105"/>
                  </a:cubicBezTo>
                  <a:cubicBezTo>
                    <a:pt x="25589" y="8096"/>
                    <a:pt x="25622" y="8091"/>
                    <a:pt x="25656" y="8091"/>
                  </a:cubicBezTo>
                  <a:cubicBezTo>
                    <a:pt x="25786" y="8091"/>
                    <a:pt x="25917" y="8156"/>
                    <a:pt x="25952" y="8269"/>
                  </a:cubicBezTo>
                  <a:cubicBezTo>
                    <a:pt x="25984" y="8368"/>
                    <a:pt x="25962" y="8477"/>
                    <a:pt x="26050" y="8532"/>
                  </a:cubicBezTo>
                  <a:cubicBezTo>
                    <a:pt x="26182" y="8620"/>
                    <a:pt x="26291" y="8543"/>
                    <a:pt x="26357" y="8675"/>
                  </a:cubicBezTo>
                  <a:cubicBezTo>
                    <a:pt x="26379" y="8719"/>
                    <a:pt x="26369" y="8784"/>
                    <a:pt x="26390" y="8828"/>
                  </a:cubicBezTo>
                  <a:cubicBezTo>
                    <a:pt x="26423" y="8905"/>
                    <a:pt x="26478" y="8948"/>
                    <a:pt x="26500" y="9048"/>
                  </a:cubicBezTo>
                  <a:cubicBezTo>
                    <a:pt x="26533" y="9168"/>
                    <a:pt x="26489" y="9311"/>
                    <a:pt x="26610" y="9355"/>
                  </a:cubicBezTo>
                  <a:cubicBezTo>
                    <a:pt x="26624" y="9359"/>
                    <a:pt x="26640" y="9361"/>
                    <a:pt x="26657" y="9361"/>
                  </a:cubicBezTo>
                  <a:cubicBezTo>
                    <a:pt x="26801" y="9361"/>
                    <a:pt x="27038" y="9210"/>
                    <a:pt x="27048" y="9102"/>
                  </a:cubicBezTo>
                  <a:cubicBezTo>
                    <a:pt x="27048" y="9004"/>
                    <a:pt x="26971" y="8828"/>
                    <a:pt x="26905" y="8741"/>
                  </a:cubicBezTo>
                  <a:cubicBezTo>
                    <a:pt x="26818" y="8598"/>
                    <a:pt x="26654" y="8434"/>
                    <a:pt x="26554" y="8356"/>
                  </a:cubicBezTo>
                  <a:cubicBezTo>
                    <a:pt x="26489" y="8302"/>
                    <a:pt x="26347" y="8280"/>
                    <a:pt x="26347" y="8149"/>
                  </a:cubicBezTo>
                  <a:cubicBezTo>
                    <a:pt x="26335" y="8017"/>
                    <a:pt x="26500" y="7995"/>
                    <a:pt x="26522" y="7852"/>
                  </a:cubicBezTo>
                  <a:cubicBezTo>
                    <a:pt x="26544" y="7776"/>
                    <a:pt x="26511" y="7732"/>
                    <a:pt x="26500" y="7600"/>
                  </a:cubicBezTo>
                  <a:cubicBezTo>
                    <a:pt x="26588" y="7491"/>
                    <a:pt x="26610" y="7337"/>
                    <a:pt x="26741" y="7337"/>
                  </a:cubicBezTo>
                  <a:cubicBezTo>
                    <a:pt x="26747" y="7336"/>
                    <a:pt x="26752" y="7336"/>
                    <a:pt x="26757" y="7336"/>
                  </a:cubicBezTo>
                  <a:cubicBezTo>
                    <a:pt x="26833" y="7336"/>
                    <a:pt x="26867" y="7413"/>
                    <a:pt x="26949" y="7413"/>
                  </a:cubicBezTo>
                  <a:cubicBezTo>
                    <a:pt x="27048" y="7403"/>
                    <a:pt x="27190" y="7271"/>
                    <a:pt x="27224" y="7150"/>
                  </a:cubicBezTo>
                  <a:cubicBezTo>
                    <a:pt x="27246" y="7096"/>
                    <a:pt x="27256" y="6975"/>
                    <a:pt x="27278" y="6887"/>
                  </a:cubicBezTo>
                  <a:cubicBezTo>
                    <a:pt x="27300" y="6800"/>
                    <a:pt x="27344" y="6712"/>
                    <a:pt x="27355" y="6646"/>
                  </a:cubicBezTo>
                  <a:cubicBezTo>
                    <a:pt x="27366" y="6570"/>
                    <a:pt x="27344" y="6493"/>
                    <a:pt x="27344" y="6394"/>
                  </a:cubicBezTo>
                  <a:cubicBezTo>
                    <a:pt x="27344" y="6273"/>
                    <a:pt x="27388" y="6131"/>
                    <a:pt x="27388" y="6054"/>
                  </a:cubicBezTo>
                  <a:cubicBezTo>
                    <a:pt x="27377" y="5934"/>
                    <a:pt x="27289" y="5780"/>
                    <a:pt x="27212" y="5671"/>
                  </a:cubicBezTo>
                  <a:cubicBezTo>
                    <a:pt x="27180" y="5615"/>
                    <a:pt x="26982" y="5374"/>
                    <a:pt x="27114" y="5308"/>
                  </a:cubicBezTo>
                  <a:cubicBezTo>
                    <a:pt x="27120" y="5305"/>
                    <a:pt x="27127" y="5304"/>
                    <a:pt x="27134" y="5304"/>
                  </a:cubicBezTo>
                  <a:cubicBezTo>
                    <a:pt x="27200" y="5304"/>
                    <a:pt x="27293" y="5433"/>
                    <a:pt x="27322" y="5462"/>
                  </a:cubicBezTo>
                  <a:cubicBezTo>
                    <a:pt x="27388" y="5561"/>
                    <a:pt x="27443" y="5637"/>
                    <a:pt x="27487" y="5693"/>
                  </a:cubicBezTo>
                  <a:cubicBezTo>
                    <a:pt x="27607" y="5868"/>
                    <a:pt x="27640" y="6065"/>
                    <a:pt x="27816" y="6142"/>
                  </a:cubicBezTo>
                  <a:cubicBezTo>
                    <a:pt x="27860" y="6087"/>
                    <a:pt x="27816" y="6032"/>
                    <a:pt x="27838" y="5956"/>
                  </a:cubicBezTo>
                  <a:cubicBezTo>
                    <a:pt x="27848" y="5900"/>
                    <a:pt x="27892" y="5868"/>
                    <a:pt x="27892" y="5813"/>
                  </a:cubicBezTo>
                  <a:cubicBezTo>
                    <a:pt x="27882" y="5747"/>
                    <a:pt x="27739" y="5605"/>
                    <a:pt x="27684" y="5550"/>
                  </a:cubicBezTo>
                  <a:cubicBezTo>
                    <a:pt x="27596" y="5462"/>
                    <a:pt x="27509" y="5408"/>
                    <a:pt x="27443" y="5342"/>
                  </a:cubicBezTo>
                  <a:cubicBezTo>
                    <a:pt x="27268" y="5155"/>
                    <a:pt x="27180" y="4914"/>
                    <a:pt x="26993" y="4848"/>
                  </a:cubicBezTo>
                  <a:cubicBezTo>
                    <a:pt x="26895" y="4892"/>
                    <a:pt x="26949" y="4969"/>
                    <a:pt x="26840" y="4980"/>
                  </a:cubicBezTo>
                  <a:cubicBezTo>
                    <a:pt x="26796" y="4980"/>
                    <a:pt x="26686" y="4892"/>
                    <a:pt x="26610" y="4848"/>
                  </a:cubicBezTo>
                  <a:cubicBezTo>
                    <a:pt x="26537" y="4807"/>
                    <a:pt x="26475" y="4737"/>
                    <a:pt x="26387" y="4737"/>
                  </a:cubicBezTo>
                  <a:cubicBezTo>
                    <a:pt x="26381" y="4737"/>
                    <a:pt x="26375" y="4738"/>
                    <a:pt x="26369" y="4738"/>
                  </a:cubicBezTo>
                  <a:cubicBezTo>
                    <a:pt x="26313" y="4738"/>
                    <a:pt x="26226" y="4826"/>
                    <a:pt x="26160" y="4826"/>
                  </a:cubicBezTo>
                  <a:cubicBezTo>
                    <a:pt x="26062" y="4826"/>
                    <a:pt x="25908" y="4651"/>
                    <a:pt x="25809" y="4640"/>
                  </a:cubicBezTo>
                  <a:cubicBezTo>
                    <a:pt x="25801" y="4638"/>
                    <a:pt x="25794" y="4638"/>
                    <a:pt x="25787" y="4638"/>
                  </a:cubicBezTo>
                  <a:cubicBezTo>
                    <a:pt x="25757" y="4638"/>
                    <a:pt x="25742" y="4653"/>
                    <a:pt x="25717" y="4653"/>
                  </a:cubicBezTo>
                  <a:cubicBezTo>
                    <a:pt x="25712" y="4653"/>
                    <a:pt x="25706" y="4652"/>
                    <a:pt x="25699" y="4651"/>
                  </a:cubicBezTo>
                  <a:cubicBezTo>
                    <a:pt x="25513" y="4585"/>
                    <a:pt x="25721" y="4366"/>
                    <a:pt x="25743" y="4311"/>
                  </a:cubicBezTo>
                  <a:cubicBezTo>
                    <a:pt x="25755" y="4256"/>
                    <a:pt x="25755" y="4180"/>
                    <a:pt x="25765" y="4136"/>
                  </a:cubicBezTo>
                  <a:cubicBezTo>
                    <a:pt x="25787" y="4092"/>
                    <a:pt x="25831" y="4026"/>
                    <a:pt x="25853" y="3960"/>
                  </a:cubicBezTo>
                  <a:cubicBezTo>
                    <a:pt x="25864" y="3905"/>
                    <a:pt x="25864" y="3839"/>
                    <a:pt x="25875" y="3795"/>
                  </a:cubicBezTo>
                  <a:cubicBezTo>
                    <a:pt x="25925" y="3644"/>
                    <a:pt x="26042" y="3604"/>
                    <a:pt x="26185" y="3604"/>
                  </a:cubicBezTo>
                  <a:cubicBezTo>
                    <a:pt x="26343" y="3604"/>
                    <a:pt x="26534" y="3653"/>
                    <a:pt x="26705" y="3653"/>
                  </a:cubicBezTo>
                  <a:cubicBezTo>
                    <a:pt x="26748" y="3653"/>
                    <a:pt x="26789" y="3650"/>
                    <a:pt x="26829" y="3642"/>
                  </a:cubicBezTo>
                  <a:cubicBezTo>
                    <a:pt x="26883" y="3620"/>
                    <a:pt x="26949" y="3554"/>
                    <a:pt x="27026" y="3544"/>
                  </a:cubicBezTo>
                  <a:cubicBezTo>
                    <a:pt x="27180" y="3544"/>
                    <a:pt x="27268" y="3697"/>
                    <a:pt x="27443" y="3719"/>
                  </a:cubicBezTo>
                  <a:cubicBezTo>
                    <a:pt x="27497" y="3719"/>
                    <a:pt x="27782" y="3697"/>
                    <a:pt x="27794" y="3620"/>
                  </a:cubicBezTo>
                  <a:cubicBezTo>
                    <a:pt x="27804" y="3544"/>
                    <a:pt x="27673" y="3488"/>
                    <a:pt x="27662" y="3434"/>
                  </a:cubicBezTo>
                  <a:cubicBezTo>
                    <a:pt x="27640" y="3247"/>
                    <a:pt x="27750" y="3094"/>
                    <a:pt x="27838" y="3072"/>
                  </a:cubicBezTo>
                  <a:cubicBezTo>
                    <a:pt x="27875" y="3061"/>
                    <a:pt x="27909" y="3057"/>
                    <a:pt x="27939" y="3057"/>
                  </a:cubicBezTo>
                  <a:cubicBezTo>
                    <a:pt x="28155" y="3057"/>
                    <a:pt x="28197" y="3292"/>
                    <a:pt x="28356" y="3292"/>
                  </a:cubicBezTo>
                  <a:cubicBezTo>
                    <a:pt x="28362" y="3292"/>
                    <a:pt x="28368" y="3292"/>
                    <a:pt x="28374" y="3291"/>
                  </a:cubicBezTo>
                  <a:cubicBezTo>
                    <a:pt x="28452" y="3281"/>
                    <a:pt x="28528" y="3193"/>
                    <a:pt x="28539" y="3116"/>
                  </a:cubicBezTo>
                  <a:cubicBezTo>
                    <a:pt x="28550" y="3050"/>
                    <a:pt x="28484" y="2974"/>
                    <a:pt x="28550" y="2930"/>
                  </a:cubicBezTo>
                  <a:cubicBezTo>
                    <a:pt x="28627" y="2962"/>
                    <a:pt x="28781" y="3138"/>
                    <a:pt x="28781" y="3237"/>
                  </a:cubicBezTo>
                  <a:cubicBezTo>
                    <a:pt x="28791" y="3335"/>
                    <a:pt x="28681" y="3478"/>
                    <a:pt x="28671" y="3620"/>
                  </a:cubicBezTo>
                  <a:cubicBezTo>
                    <a:pt x="28671" y="3675"/>
                    <a:pt x="28693" y="3741"/>
                    <a:pt x="28681" y="3774"/>
                  </a:cubicBezTo>
                  <a:cubicBezTo>
                    <a:pt x="28671" y="3873"/>
                    <a:pt x="28550" y="3927"/>
                    <a:pt x="28550" y="3993"/>
                  </a:cubicBezTo>
                  <a:cubicBezTo>
                    <a:pt x="28583" y="4431"/>
                    <a:pt x="28945" y="4684"/>
                    <a:pt x="29164" y="4892"/>
                  </a:cubicBezTo>
                  <a:cubicBezTo>
                    <a:pt x="29383" y="5089"/>
                    <a:pt x="29570" y="5308"/>
                    <a:pt x="29767" y="5462"/>
                  </a:cubicBezTo>
                  <a:cubicBezTo>
                    <a:pt x="29811" y="5440"/>
                    <a:pt x="29866" y="5386"/>
                    <a:pt x="29866" y="5320"/>
                  </a:cubicBezTo>
                  <a:cubicBezTo>
                    <a:pt x="29877" y="5254"/>
                    <a:pt x="29822" y="5188"/>
                    <a:pt x="29811" y="5111"/>
                  </a:cubicBezTo>
                  <a:cubicBezTo>
                    <a:pt x="29811" y="5045"/>
                    <a:pt x="29855" y="4991"/>
                    <a:pt x="29844" y="4947"/>
                  </a:cubicBezTo>
                  <a:cubicBezTo>
                    <a:pt x="29844" y="4859"/>
                    <a:pt x="29778" y="4848"/>
                    <a:pt x="29778" y="4794"/>
                  </a:cubicBezTo>
                  <a:cubicBezTo>
                    <a:pt x="29800" y="4694"/>
                    <a:pt x="29899" y="4716"/>
                    <a:pt x="29887" y="4618"/>
                  </a:cubicBezTo>
                  <a:cubicBezTo>
                    <a:pt x="29887" y="4552"/>
                    <a:pt x="29745" y="4519"/>
                    <a:pt x="29734" y="4421"/>
                  </a:cubicBezTo>
                  <a:cubicBezTo>
                    <a:pt x="29723" y="4355"/>
                    <a:pt x="29756" y="4344"/>
                    <a:pt x="29745" y="4256"/>
                  </a:cubicBezTo>
                  <a:cubicBezTo>
                    <a:pt x="29723" y="4190"/>
                    <a:pt x="29668" y="4190"/>
                    <a:pt x="29614" y="4136"/>
                  </a:cubicBezTo>
                  <a:cubicBezTo>
                    <a:pt x="29548" y="4070"/>
                    <a:pt x="29504" y="3960"/>
                    <a:pt x="29427" y="3927"/>
                  </a:cubicBezTo>
                  <a:cubicBezTo>
                    <a:pt x="29409" y="3920"/>
                    <a:pt x="29390" y="3919"/>
                    <a:pt x="29371" y="3919"/>
                  </a:cubicBezTo>
                  <a:cubicBezTo>
                    <a:pt x="29360" y="3919"/>
                    <a:pt x="29349" y="3919"/>
                    <a:pt x="29338" y="3919"/>
                  </a:cubicBezTo>
                  <a:cubicBezTo>
                    <a:pt x="29308" y="3919"/>
                    <a:pt x="29279" y="3916"/>
                    <a:pt x="29252" y="3895"/>
                  </a:cubicBezTo>
                  <a:cubicBezTo>
                    <a:pt x="29175" y="3829"/>
                    <a:pt x="29197" y="3664"/>
                    <a:pt x="29153" y="3544"/>
                  </a:cubicBezTo>
                  <a:cubicBezTo>
                    <a:pt x="29189" y="3467"/>
                    <a:pt x="29238" y="3450"/>
                    <a:pt x="29293" y="3450"/>
                  </a:cubicBezTo>
                  <a:cubicBezTo>
                    <a:pt x="29340" y="3450"/>
                    <a:pt x="29390" y="3462"/>
                    <a:pt x="29439" y="3462"/>
                  </a:cubicBezTo>
                  <a:cubicBezTo>
                    <a:pt x="29457" y="3462"/>
                    <a:pt x="29475" y="3461"/>
                    <a:pt x="29493" y="3456"/>
                  </a:cubicBezTo>
                  <a:cubicBezTo>
                    <a:pt x="29537" y="3445"/>
                    <a:pt x="29592" y="3368"/>
                    <a:pt x="29646" y="3357"/>
                  </a:cubicBezTo>
                  <a:cubicBezTo>
                    <a:pt x="29662" y="3353"/>
                    <a:pt x="29678" y="3352"/>
                    <a:pt x="29694" y="3352"/>
                  </a:cubicBezTo>
                  <a:cubicBezTo>
                    <a:pt x="29809" y="3352"/>
                    <a:pt x="29921" y="3437"/>
                    <a:pt x="30007" y="3437"/>
                  </a:cubicBezTo>
                  <a:cubicBezTo>
                    <a:pt x="30015" y="3437"/>
                    <a:pt x="30023" y="3436"/>
                    <a:pt x="30030" y="3434"/>
                  </a:cubicBezTo>
                  <a:cubicBezTo>
                    <a:pt x="30107" y="3412"/>
                    <a:pt x="30173" y="3203"/>
                    <a:pt x="30238" y="3127"/>
                  </a:cubicBezTo>
                  <a:cubicBezTo>
                    <a:pt x="30304" y="3061"/>
                    <a:pt x="30469" y="2930"/>
                    <a:pt x="30557" y="2918"/>
                  </a:cubicBezTo>
                  <a:cubicBezTo>
                    <a:pt x="30562" y="2918"/>
                    <a:pt x="30567" y="2917"/>
                    <a:pt x="30572" y="2917"/>
                  </a:cubicBezTo>
                  <a:cubicBezTo>
                    <a:pt x="30612" y="2917"/>
                    <a:pt x="30659" y="2937"/>
                    <a:pt x="30705" y="2937"/>
                  </a:cubicBezTo>
                  <a:cubicBezTo>
                    <a:pt x="30733" y="2937"/>
                    <a:pt x="30760" y="2930"/>
                    <a:pt x="30786" y="2908"/>
                  </a:cubicBezTo>
                  <a:cubicBezTo>
                    <a:pt x="30743" y="2689"/>
                    <a:pt x="30272" y="2710"/>
                    <a:pt x="30260" y="2491"/>
                  </a:cubicBezTo>
                  <a:cubicBezTo>
                    <a:pt x="30260" y="2414"/>
                    <a:pt x="30326" y="2326"/>
                    <a:pt x="30392" y="2304"/>
                  </a:cubicBezTo>
                  <a:cubicBezTo>
                    <a:pt x="30442" y="2289"/>
                    <a:pt x="30491" y="2282"/>
                    <a:pt x="30539" y="2282"/>
                  </a:cubicBezTo>
                  <a:cubicBezTo>
                    <a:pt x="30826" y="2282"/>
                    <a:pt x="31073" y="2517"/>
                    <a:pt x="31356" y="2517"/>
                  </a:cubicBezTo>
                  <a:cubicBezTo>
                    <a:pt x="31396" y="2517"/>
                    <a:pt x="31436" y="2512"/>
                    <a:pt x="31478" y="2502"/>
                  </a:cubicBezTo>
                  <a:cubicBezTo>
                    <a:pt x="31500" y="2140"/>
                    <a:pt x="31127" y="1975"/>
                    <a:pt x="30808" y="1975"/>
                  </a:cubicBezTo>
                  <a:cubicBezTo>
                    <a:pt x="30743" y="1975"/>
                    <a:pt x="30699" y="1997"/>
                    <a:pt x="30644" y="1997"/>
                  </a:cubicBezTo>
                  <a:cubicBezTo>
                    <a:pt x="30545" y="1997"/>
                    <a:pt x="30414" y="1910"/>
                    <a:pt x="30294" y="1855"/>
                  </a:cubicBezTo>
                  <a:cubicBezTo>
                    <a:pt x="30085" y="1778"/>
                    <a:pt x="29822" y="1746"/>
                    <a:pt x="29624" y="1680"/>
                  </a:cubicBezTo>
                  <a:cubicBezTo>
                    <a:pt x="29592" y="1668"/>
                    <a:pt x="29548" y="1625"/>
                    <a:pt x="29515" y="1614"/>
                  </a:cubicBezTo>
                  <a:cubicBezTo>
                    <a:pt x="29498" y="1608"/>
                    <a:pt x="29479" y="1608"/>
                    <a:pt x="29457" y="1608"/>
                  </a:cubicBezTo>
                  <a:cubicBezTo>
                    <a:pt x="29436" y="1608"/>
                    <a:pt x="29411" y="1608"/>
                    <a:pt x="29383" y="1603"/>
                  </a:cubicBezTo>
                  <a:cubicBezTo>
                    <a:pt x="29339" y="1592"/>
                    <a:pt x="29295" y="1548"/>
                    <a:pt x="29252" y="1537"/>
                  </a:cubicBezTo>
                  <a:cubicBezTo>
                    <a:pt x="29241" y="1536"/>
                    <a:pt x="29231" y="1535"/>
                    <a:pt x="29221" y="1535"/>
                  </a:cubicBezTo>
                  <a:cubicBezTo>
                    <a:pt x="29135" y="1535"/>
                    <a:pt x="29055" y="1571"/>
                    <a:pt x="28966" y="1581"/>
                  </a:cubicBezTo>
                  <a:cubicBezTo>
                    <a:pt x="28931" y="1584"/>
                    <a:pt x="28893" y="1585"/>
                    <a:pt x="28856" y="1585"/>
                  </a:cubicBezTo>
                  <a:cubicBezTo>
                    <a:pt x="28745" y="1585"/>
                    <a:pt x="28632" y="1573"/>
                    <a:pt x="28550" y="1548"/>
                  </a:cubicBezTo>
                  <a:cubicBezTo>
                    <a:pt x="28408" y="1515"/>
                    <a:pt x="28287" y="1383"/>
                    <a:pt x="28177" y="1373"/>
                  </a:cubicBezTo>
                  <a:cubicBezTo>
                    <a:pt x="28123" y="1373"/>
                    <a:pt x="28067" y="1395"/>
                    <a:pt x="28013" y="1395"/>
                  </a:cubicBezTo>
                  <a:cubicBezTo>
                    <a:pt x="27955" y="1395"/>
                    <a:pt x="27896" y="1370"/>
                    <a:pt x="27847" y="1370"/>
                  </a:cubicBezTo>
                  <a:cubicBezTo>
                    <a:pt x="27823" y="1370"/>
                    <a:pt x="27801" y="1376"/>
                    <a:pt x="27782" y="1395"/>
                  </a:cubicBezTo>
                  <a:cubicBezTo>
                    <a:pt x="27717" y="1449"/>
                    <a:pt x="27838" y="1526"/>
                    <a:pt x="27772" y="1581"/>
                  </a:cubicBezTo>
                  <a:cubicBezTo>
                    <a:pt x="27760" y="1583"/>
                    <a:pt x="27749" y="1584"/>
                    <a:pt x="27738" y="1584"/>
                  </a:cubicBezTo>
                  <a:cubicBezTo>
                    <a:pt x="27598" y="1584"/>
                    <a:pt x="27454" y="1416"/>
                    <a:pt x="27353" y="1416"/>
                  </a:cubicBezTo>
                  <a:cubicBezTo>
                    <a:pt x="27350" y="1416"/>
                    <a:pt x="27347" y="1416"/>
                    <a:pt x="27344" y="1417"/>
                  </a:cubicBezTo>
                  <a:cubicBezTo>
                    <a:pt x="27268" y="1417"/>
                    <a:pt x="27224" y="1483"/>
                    <a:pt x="27158" y="1493"/>
                  </a:cubicBezTo>
                  <a:cubicBezTo>
                    <a:pt x="27114" y="1493"/>
                    <a:pt x="27070" y="1471"/>
                    <a:pt x="27026" y="1461"/>
                  </a:cubicBezTo>
                  <a:cubicBezTo>
                    <a:pt x="26991" y="1457"/>
                    <a:pt x="26953" y="1455"/>
                    <a:pt x="26912" y="1455"/>
                  </a:cubicBezTo>
                  <a:cubicBezTo>
                    <a:pt x="26779" y="1455"/>
                    <a:pt x="26622" y="1471"/>
                    <a:pt x="26484" y="1471"/>
                  </a:cubicBezTo>
                  <a:cubicBezTo>
                    <a:pt x="26426" y="1471"/>
                    <a:pt x="26372" y="1468"/>
                    <a:pt x="26325" y="1461"/>
                  </a:cubicBezTo>
                  <a:cubicBezTo>
                    <a:pt x="26182" y="1449"/>
                    <a:pt x="26127" y="1318"/>
                    <a:pt x="26006" y="1263"/>
                  </a:cubicBezTo>
                  <a:cubicBezTo>
                    <a:pt x="25857" y="1189"/>
                    <a:pt x="25680" y="1164"/>
                    <a:pt x="25508" y="1164"/>
                  </a:cubicBezTo>
                  <a:cubicBezTo>
                    <a:pt x="25402" y="1164"/>
                    <a:pt x="25299" y="1174"/>
                    <a:pt x="25206" y="1186"/>
                  </a:cubicBezTo>
                  <a:cubicBezTo>
                    <a:pt x="25123" y="1195"/>
                    <a:pt x="25040" y="1215"/>
                    <a:pt x="24957" y="1215"/>
                  </a:cubicBezTo>
                  <a:cubicBezTo>
                    <a:pt x="24931" y="1215"/>
                    <a:pt x="24904" y="1213"/>
                    <a:pt x="24877" y="1208"/>
                  </a:cubicBezTo>
                  <a:cubicBezTo>
                    <a:pt x="24822" y="1197"/>
                    <a:pt x="24768" y="1142"/>
                    <a:pt x="24691" y="1132"/>
                  </a:cubicBezTo>
                  <a:cubicBezTo>
                    <a:pt x="24592" y="1110"/>
                    <a:pt x="24471" y="1120"/>
                    <a:pt x="24395" y="1088"/>
                  </a:cubicBezTo>
                  <a:cubicBezTo>
                    <a:pt x="24296" y="1054"/>
                    <a:pt x="24220" y="923"/>
                    <a:pt x="24110" y="901"/>
                  </a:cubicBezTo>
                  <a:cubicBezTo>
                    <a:pt x="24085" y="896"/>
                    <a:pt x="24060" y="894"/>
                    <a:pt x="24035" y="894"/>
                  </a:cubicBezTo>
                  <a:cubicBezTo>
                    <a:pt x="23957" y="894"/>
                    <a:pt x="23877" y="912"/>
                    <a:pt x="23803" y="912"/>
                  </a:cubicBezTo>
                  <a:cubicBezTo>
                    <a:pt x="23578" y="904"/>
                    <a:pt x="23342" y="883"/>
                    <a:pt x="23097" y="883"/>
                  </a:cubicBezTo>
                  <a:cubicBezTo>
                    <a:pt x="23019" y="883"/>
                    <a:pt x="22940" y="885"/>
                    <a:pt x="22860" y="890"/>
                  </a:cubicBezTo>
                  <a:cubicBezTo>
                    <a:pt x="22816" y="934"/>
                    <a:pt x="22827" y="1022"/>
                    <a:pt x="22761" y="1054"/>
                  </a:cubicBezTo>
                  <a:cubicBezTo>
                    <a:pt x="22714" y="1078"/>
                    <a:pt x="22654" y="1086"/>
                    <a:pt x="22587" y="1086"/>
                  </a:cubicBezTo>
                  <a:cubicBezTo>
                    <a:pt x="22447" y="1086"/>
                    <a:pt x="22276" y="1052"/>
                    <a:pt x="22135" y="1052"/>
                  </a:cubicBezTo>
                  <a:cubicBezTo>
                    <a:pt x="22088" y="1052"/>
                    <a:pt x="22043" y="1056"/>
                    <a:pt x="22005" y="1066"/>
                  </a:cubicBezTo>
                  <a:cubicBezTo>
                    <a:pt x="21939" y="1098"/>
                    <a:pt x="21928" y="1197"/>
                    <a:pt x="21862" y="1208"/>
                  </a:cubicBezTo>
                  <a:cubicBezTo>
                    <a:pt x="21858" y="1209"/>
                    <a:pt x="21854" y="1209"/>
                    <a:pt x="21850" y="1209"/>
                  </a:cubicBezTo>
                  <a:cubicBezTo>
                    <a:pt x="21789" y="1209"/>
                    <a:pt x="21661" y="1140"/>
                    <a:pt x="21610" y="1110"/>
                  </a:cubicBezTo>
                  <a:cubicBezTo>
                    <a:pt x="21544" y="1066"/>
                    <a:pt x="21511" y="967"/>
                    <a:pt x="21445" y="912"/>
                  </a:cubicBezTo>
                  <a:cubicBezTo>
                    <a:pt x="21358" y="835"/>
                    <a:pt x="21226" y="726"/>
                    <a:pt x="21150" y="704"/>
                  </a:cubicBezTo>
                  <a:cubicBezTo>
                    <a:pt x="21108" y="694"/>
                    <a:pt x="21061" y="691"/>
                    <a:pt x="21010" y="691"/>
                  </a:cubicBezTo>
                  <a:cubicBezTo>
                    <a:pt x="20926" y="691"/>
                    <a:pt x="20832" y="700"/>
                    <a:pt x="20742" y="700"/>
                  </a:cubicBezTo>
                  <a:cubicBezTo>
                    <a:pt x="20701" y="700"/>
                    <a:pt x="20662" y="698"/>
                    <a:pt x="20623" y="693"/>
                  </a:cubicBezTo>
                  <a:cubicBezTo>
                    <a:pt x="20576" y="693"/>
                    <a:pt x="20521" y="669"/>
                    <a:pt x="20479" y="669"/>
                  </a:cubicBezTo>
                  <a:cubicBezTo>
                    <a:pt x="20472" y="669"/>
                    <a:pt x="20465" y="670"/>
                    <a:pt x="20459" y="671"/>
                  </a:cubicBezTo>
                  <a:cubicBezTo>
                    <a:pt x="20371" y="682"/>
                    <a:pt x="20283" y="803"/>
                    <a:pt x="20174" y="813"/>
                  </a:cubicBezTo>
                  <a:cubicBezTo>
                    <a:pt x="20119" y="813"/>
                    <a:pt x="20053" y="781"/>
                    <a:pt x="19988" y="769"/>
                  </a:cubicBezTo>
                  <a:cubicBezTo>
                    <a:pt x="19958" y="769"/>
                    <a:pt x="19924" y="774"/>
                    <a:pt x="19891" y="774"/>
                  </a:cubicBezTo>
                  <a:cubicBezTo>
                    <a:pt x="19875" y="774"/>
                    <a:pt x="19859" y="773"/>
                    <a:pt x="19845" y="769"/>
                  </a:cubicBezTo>
                  <a:cubicBezTo>
                    <a:pt x="19779" y="759"/>
                    <a:pt x="19735" y="704"/>
                    <a:pt x="19669" y="693"/>
                  </a:cubicBezTo>
                  <a:cubicBezTo>
                    <a:pt x="19560" y="671"/>
                    <a:pt x="19406" y="671"/>
                    <a:pt x="19274" y="671"/>
                  </a:cubicBezTo>
                  <a:cubicBezTo>
                    <a:pt x="19211" y="671"/>
                    <a:pt x="19147" y="694"/>
                    <a:pt x="19084" y="694"/>
                  </a:cubicBezTo>
                  <a:cubicBezTo>
                    <a:pt x="19060" y="694"/>
                    <a:pt x="19036" y="691"/>
                    <a:pt x="19011" y="682"/>
                  </a:cubicBezTo>
                  <a:cubicBezTo>
                    <a:pt x="18880" y="638"/>
                    <a:pt x="18825" y="528"/>
                    <a:pt x="18716" y="474"/>
                  </a:cubicBezTo>
                  <a:cubicBezTo>
                    <a:pt x="18682" y="276"/>
                    <a:pt x="18595" y="298"/>
                    <a:pt x="18463" y="233"/>
                  </a:cubicBezTo>
                  <a:cubicBezTo>
                    <a:pt x="18419" y="221"/>
                    <a:pt x="18375" y="167"/>
                    <a:pt x="18343" y="155"/>
                  </a:cubicBezTo>
                  <a:cubicBezTo>
                    <a:pt x="18281" y="136"/>
                    <a:pt x="18218" y="130"/>
                    <a:pt x="18153" y="130"/>
                  </a:cubicBezTo>
                  <a:cubicBezTo>
                    <a:pt x="18047" y="130"/>
                    <a:pt x="17938" y="146"/>
                    <a:pt x="17830" y="146"/>
                  </a:cubicBezTo>
                  <a:cubicBezTo>
                    <a:pt x="17781" y="146"/>
                    <a:pt x="17733" y="143"/>
                    <a:pt x="17685" y="134"/>
                  </a:cubicBezTo>
                  <a:cubicBezTo>
                    <a:pt x="17608" y="123"/>
                    <a:pt x="17542" y="24"/>
                    <a:pt x="17466" y="2"/>
                  </a:cubicBezTo>
                  <a:cubicBezTo>
                    <a:pt x="17459" y="1"/>
                    <a:pt x="17452" y="1"/>
                    <a:pt x="17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1"/>
            <p:cNvSpPr/>
            <p:nvPr/>
          </p:nvSpPr>
          <p:spPr>
            <a:xfrm>
              <a:off x="3653400" y="4343000"/>
              <a:ext cx="4550" cy="3425"/>
            </a:xfrm>
            <a:custGeom>
              <a:avLst/>
              <a:gdLst/>
              <a:ahLst/>
              <a:cxnLst/>
              <a:rect l="l" t="t" r="r" b="b"/>
              <a:pathLst>
                <a:path w="182" h="137" extrusionOk="0">
                  <a:moveTo>
                    <a:pt x="83" y="0"/>
                  </a:moveTo>
                  <a:cubicBezTo>
                    <a:pt x="41" y="0"/>
                    <a:pt x="1" y="31"/>
                    <a:pt x="16" y="98"/>
                  </a:cubicBezTo>
                  <a:cubicBezTo>
                    <a:pt x="29" y="123"/>
                    <a:pt x="61" y="137"/>
                    <a:pt x="94" y="137"/>
                  </a:cubicBezTo>
                  <a:cubicBezTo>
                    <a:pt x="119" y="137"/>
                    <a:pt x="144" y="128"/>
                    <a:pt x="158" y="109"/>
                  </a:cubicBezTo>
                  <a:cubicBezTo>
                    <a:pt x="182" y="39"/>
                    <a:pt x="131" y="0"/>
                    <a:pt x="83"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1"/>
            <p:cNvSpPr/>
            <p:nvPr/>
          </p:nvSpPr>
          <p:spPr>
            <a:xfrm>
              <a:off x="3621175" y="4534000"/>
              <a:ext cx="6050" cy="4250"/>
            </a:xfrm>
            <a:custGeom>
              <a:avLst/>
              <a:gdLst/>
              <a:ahLst/>
              <a:cxnLst/>
              <a:rect l="l" t="t" r="r" b="b"/>
              <a:pathLst>
                <a:path w="242" h="170" extrusionOk="0">
                  <a:moveTo>
                    <a:pt x="140" y="0"/>
                  </a:moveTo>
                  <a:cubicBezTo>
                    <a:pt x="73" y="0"/>
                    <a:pt x="0" y="40"/>
                    <a:pt x="0" y="99"/>
                  </a:cubicBezTo>
                  <a:cubicBezTo>
                    <a:pt x="13" y="150"/>
                    <a:pt x="49" y="170"/>
                    <a:pt x="90" y="170"/>
                  </a:cubicBezTo>
                  <a:cubicBezTo>
                    <a:pt x="157" y="170"/>
                    <a:pt x="235" y="117"/>
                    <a:pt x="241" y="56"/>
                  </a:cubicBezTo>
                  <a:cubicBezTo>
                    <a:pt x="224" y="17"/>
                    <a:pt x="183" y="0"/>
                    <a:pt x="140"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1"/>
            <p:cNvSpPr/>
            <p:nvPr/>
          </p:nvSpPr>
          <p:spPr>
            <a:xfrm>
              <a:off x="3529900" y="4517850"/>
              <a:ext cx="12650" cy="7675"/>
            </a:xfrm>
            <a:custGeom>
              <a:avLst/>
              <a:gdLst/>
              <a:ahLst/>
              <a:cxnLst/>
              <a:rect l="l" t="t" r="r" b="b"/>
              <a:pathLst>
                <a:path w="506" h="307" extrusionOk="0">
                  <a:moveTo>
                    <a:pt x="197" y="0"/>
                  </a:moveTo>
                  <a:cubicBezTo>
                    <a:pt x="119" y="0"/>
                    <a:pt x="48" y="13"/>
                    <a:pt x="1" y="55"/>
                  </a:cubicBezTo>
                  <a:cubicBezTo>
                    <a:pt x="77" y="209"/>
                    <a:pt x="230" y="263"/>
                    <a:pt x="406" y="307"/>
                  </a:cubicBezTo>
                  <a:cubicBezTo>
                    <a:pt x="472" y="241"/>
                    <a:pt x="483" y="121"/>
                    <a:pt x="505" y="22"/>
                  </a:cubicBezTo>
                  <a:cubicBezTo>
                    <a:pt x="417" y="22"/>
                    <a:pt x="301" y="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510175" y="4500175"/>
              <a:ext cx="7225" cy="12975"/>
            </a:xfrm>
            <a:custGeom>
              <a:avLst/>
              <a:gdLst/>
              <a:ahLst/>
              <a:cxnLst/>
              <a:rect l="l" t="t" r="r" b="b"/>
              <a:pathLst>
                <a:path w="289" h="519" extrusionOk="0">
                  <a:moveTo>
                    <a:pt x="149" y="1"/>
                  </a:moveTo>
                  <a:cubicBezTo>
                    <a:pt x="107" y="1"/>
                    <a:pt x="58" y="31"/>
                    <a:pt x="11" y="93"/>
                  </a:cubicBezTo>
                  <a:cubicBezTo>
                    <a:pt x="11" y="236"/>
                    <a:pt x="22" y="324"/>
                    <a:pt x="0" y="444"/>
                  </a:cubicBezTo>
                  <a:cubicBezTo>
                    <a:pt x="22" y="498"/>
                    <a:pt x="53" y="519"/>
                    <a:pt x="86" y="519"/>
                  </a:cubicBezTo>
                  <a:cubicBezTo>
                    <a:pt x="154" y="519"/>
                    <a:pt x="230" y="430"/>
                    <a:pt x="252" y="356"/>
                  </a:cubicBezTo>
                  <a:cubicBezTo>
                    <a:pt x="289" y="122"/>
                    <a:pt x="233"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3510825" y="4491150"/>
              <a:ext cx="5125" cy="5875"/>
            </a:xfrm>
            <a:custGeom>
              <a:avLst/>
              <a:gdLst/>
              <a:ahLst/>
              <a:cxnLst/>
              <a:rect l="l" t="t" r="r" b="b"/>
              <a:pathLst>
                <a:path w="205" h="235" extrusionOk="0">
                  <a:moveTo>
                    <a:pt x="134" y="0"/>
                  </a:moveTo>
                  <a:cubicBezTo>
                    <a:pt x="52" y="0"/>
                    <a:pt x="1" y="208"/>
                    <a:pt x="116" y="235"/>
                  </a:cubicBezTo>
                  <a:cubicBezTo>
                    <a:pt x="172" y="202"/>
                    <a:pt x="204" y="147"/>
                    <a:pt x="194" y="37"/>
                  </a:cubicBezTo>
                  <a:cubicBezTo>
                    <a:pt x="173" y="11"/>
                    <a:pt x="153"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1"/>
            <p:cNvSpPr/>
            <p:nvPr/>
          </p:nvSpPr>
          <p:spPr>
            <a:xfrm>
              <a:off x="3452600" y="4398500"/>
              <a:ext cx="31000" cy="48075"/>
            </a:xfrm>
            <a:custGeom>
              <a:avLst/>
              <a:gdLst/>
              <a:ahLst/>
              <a:cxnLst/>
              <a:rect l="l" t="t" r="r" b="b"/>
              <a:pathLst>
                <a:path w="1240" h="1923" extrusionOk="0">
                  <a:moveTo>
                    <a:pt x="533" y="0"/>
                  </a:moveTo>
                  <a:cubicBezTo>
                    <a:pt x="528" y="0"/>
                    <a:pt x="522" y="2"/>
                    <a:pt x="516" y="5"/>
                  </a:cubicBezTo>
                  <a:cubicBezTo>
                    <a:pt x="461" y="81"/>
                    <a:pt x="362" y="49"/>
                    <a:pt x="264" y="93"/>
                  </a:cubicBezTo>
                  <a:cubicBezTo>
                    <a:pt x="187" y="125"/>
                    <a:pt x="55" y="279"/>
                    <a:pt x="33" y="334"/>
                  </a:cubicBezTo>
                  <a:cubicBezTo>
                    <a:pt x="1" y="422"/>
                    <a:pt x="45" y="520"/>
                    <a:pt x="33" y="663"/>
                  </a:cubicBezTo>
                  <a:cubicBezTo>
                    <a:pt x="89" y="695"/>
                    <a:pt x="132" y="838"/>
                    <a:pt x="231" y="904"/>
                  </a:cubicBezTo>
                  <a:cubicBezTo>
                    <a:pt x="275" y="937"/>
                    <a:pt x="330" y="926"/>
                    <a:pt x="362" y="948"/>
                  </a:cubicBezTo>
                  <a:cubicBezTo>
                    <a:pt x="428" y="992"/>
                    <a:pt x="472" y="1080"/>
                    <a:pt x="461" y="1156"/>
                  </a:cubicBezTo>
                  <a:cubicBezTo>
                    <a:pt x="439" y="1255"/>
                    <a:pt x="330" y="1222"/>
                    <a:pt x="264" y="1309"/>
                  </a:cubicBezTo>
                  <a:cubicBezTo>
                    <a:pt x="275" y="1452"/>
                    <a:pt x="176" y="1474"/>
                    <a:pt x="154" y="1573"/>
                  </a:cubicBezTo>
                  <a:cubicBezTo>
                    <a:pt x="165" y="1638"/>
                    <a:pt x="253" y="1628"/>
                    <a:pt x="253" y="1704"/>
                  </a:cubicBezTo>
                  <a:cubicBezTo>
                    <a:pt x="242" y="1781"/>
                    <a:pt x="121" y="1792"/>
                    <a:pt x="154" y="1880"/>
                  </a:cubicBezTo>
                  <a:cubicBezTo>
                    <a:pt x="186" y="1911"/>
                    <a:pt x="218" y="1923"/>
                    <a:pt x="251" y="1923"/>
                  </a:cubicBezTo>
                  <a:cubicBezTo>
                    <a:pt x="332" y="1923"/>
                    <a:pt x="416" y="1851"/>
                    <a:pt x="494" y="1836"/>
                  </a:cubicBezTo>
                  <a:cubicBezTo>
                    <a:pt x="546" y="1828"/>
                    <a:pt x="599" y="1827"/>
                    <a:pt x="652" y="1827"/>
                  </a:cubicBezTo>
                  <a:cubicBezTo>
                    <a:pt x="702" y="1827"/>
                    <a:pt x="751" y="1828"/>
                    <a:pt x="799" y="1828"/>
                  </a:cubicBezTo>
                  <a:cubicBezTo>
                    <a:pt x="924" y="1828"/>
                    <a:pt x="1039" y="1817"/>
                    <a:pt x="1119" y="1737"/>
                  </a:cubicBezTo>
                  <a:cubicBezTo>
                    <a:pt x="1097" y="1606"/>
                    <a:pt x="1239" y="1551"/>
                    <a:pt x="1229" y="1430"/>
                  </a:cubicBezTo>
                  <a:cubicBezTo>
                    <a:pt x="1217" y="1343"/>
                    <a:pt x="1086" y="1331"/>
                    <a:pt x="1031" y="1266"/>
                  </a:cubicBezTo>
                  <a:cubicBezTo>
                    <a:pt x="998" y="1233"/>
                    <a:pt x="998" y="1156"/>
                    <a:pt x="954" y="1090"/>
                  </a:cubicBezTo>
                  <a:cubicBezTo>
                    <a:pt x="922" y="1014"/>
                    <a:pt x="834" y="959"/>
                    <a:pt x="790" y="882"/>
                  </a:cubicBezTo>
                  <a:cubicBezTo>
                    <a:pt x="725" y="783"/>
                    <a:pt x="593" y="641"/>
                    <a:pt x="593" y="564"/>
                  </a:cubicBezTo>
                  <a:cubicBezTo>
                    <a:pt x="593" y="476"/>
                    <a:pt x="691" y="454"/>
                    <a:pt x="703" y="334"/>
                  </a:cubicBezTo>
                  <a:cubicBezTo>
                    <a:pt x="681" y="224"/>
                    <a:pt x="516" y="290"/>
                    <a:pt x="505" y="181"/>
                  </a:cubicBezTo>
                  <a:cubicBezTo>
                    <a:pt x="505" y="103"/>
                    <a:pt x="560" y="93"/>
                    <a:pt x="560" y="16"/>
                  </a:cubicBezTo>
                  <a:cubicBezTo>
                    <a:pt x="552" y="8"/>
                    <a:pt x="544"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3433675" y="4418400"/>
              <a:ext cx="20875" cy="21300"/>
            </a:xfrm>
            <a:custGeom>
              <a:avLst/>
              <a:gdLst/>
              <a:ahLst/>
              <a:cxnLst/>
              <a:rect l="l" t="t" r="r" b="b"/>
              <a:pathLst>
                <a:path w="835" h="852" extrusionOk="0">
                  <a:moveTo>
                    <a:pt x="584" y="1"/>
                  </a:moveTo>
                  <a:cubicBezTo>
                    <a:pt x="525" y="1"/>
                    <a:pt x="465" y="16"/>
                    <a:pt x="418" y="53"/>
                  </a:cubicBezTo>
                  <a:cubicBezTo>
                    <a:pt x="341" y="108"/>
                    <a:pt x="308" y="196"/>
                    <a:pt x="242" y="228"/>
                  </a:cubicBezTo>
                  <a:cubicBezTo>
                    <a:pt x="166" y="262"/>
                    <a:pt x="100" y="228"/>
                    <a:pt x="89" y="327"/>
                  </a:cubicBezTo>
                  <a:cubicBezTo>
                    <a:pt x="78" y="404"/>
                    <a:pt x="144" y="448"/>
                    <a:pt x="144" y="525"/>
                  </a:cubicBezTo>
                  <a:cubicBezTo>
                    <a:pt x="111" y="612"/>
                    <a:pt x="12" y="634"/>
                    <a:pt x="1" y="755"/>
                  </a:cubicBezTo>
                  <a:cubicBezTo>
                    <a:pt x="38" y="826"/>
                    <a:pt x="93" y="851"/>
                    <a:pt x="153" y="851"/>
                  </a:cubicBezTo>
                  <a:cubicBezTo>
                    <a:pt x="270" y="851"/>
                    <a:pt x="412" y="758"/>
                    <a:pt x="505" y="722"/>
                  </a:cubicBezTo>
                  <a:cubicBezTo>
                    <a:pt x="561" y="700"/>
                    <a:pt x="648" y="711"/>
                    <a:pt x="681" y="645"/>
                  </a:cubicBezTo>
                  <a:cubicBezTo>
                    <a:pt x="725" y="579"/>
                    <a:pt x="692" y="470"/>
                    <a:pt x="714" y="371"/>
                  </a:cubicBezTo>
                  <a:cubicBezTo>
                    <a:pt x="746" y="262"/>
                    <a:pt x="834" y="250"/>
                    <a:pt x="824" y="152"/>
                  </a:cubicBezTo>
                  <a:cubicBezTo>
                    <a:pt x="816" y="64"/>
                    <a:pt x="701" y="1"/>
                    <a:pt x="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3254325" y="4348600"/>
              <a:ext cx="8475" cy="6025"/>
            </a:xfrm>
            <a:custGeom>
              <a:avLst/>
              <a:gdLst/>
              <a:ahLst/>
              <a:cxnLst/>
              <a:rect l="l" t="t" r="r" b="b"/>
              <a:pathLst>
                <a:path w="339" h="241" extrusionOk="0">
                  <a:moveTo>
                    <a:pt x="220" y="1"/>
                  </a:moveTo>
                  <a:cubicBezTo>
                    <a:pt x="120" y="1"/>
                    <a:pt x="1" y="96"/>
                    <a:pt x="16" y="181"/>
                  </a:cubicBezTo>
                  <a:cubicBezTo>
                    <a:pt x="23" y="223"/>
                    <a:pt x="54" y="241"/>
                    <a:pt x="95" y="241"/>
                  </a:cubicBezTo>
                  <a:cubicBezTo>
                    <a:pt x="192" y="241"/>
                    <a:pt x="338" y="145"/>
                    <a:pt x="323" y="60"/>
                  </a:cubicBezTo>
                  <a:cubicBezTo>
                    <a:pt x="300" y="18"/>
                    <a:pt x="262" y="1"/>
                    <a:pt x="220"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249500" y="5070475"/>
              <a:ext cx="4150" cy="250"/>
            </a:xfrm>
            <a:custGeom>
              <a:avLst/>
              <a:gdLst/>
              <a:ahLst/>
              <a:cxnLst/>
              <a:rect l="l" t="t" r="r" b="b"/>
              <a:pathLst>
                <a:path w="166" h="10" extrusionOk="0">
                  <a:moveTo>
                    <a:pt x="83" y="1"/>
                  </a:moveTo>
                  <a:cubicBezTo>
                    <a:pt x="50" y="1"/>
                    <a:pt x="17" y="4"/>
                    <a:pt x="0" y="9"/>
                  </a:cubicBezTo>
                  <a:lnTo>
                    <a:pt x="165" y="9"/>
                  </a:lnTo>
                  <a:cubicBezTo>
                    <a:pt x="149" y="4"/>
                    <a:pt x="116" y="1"/>
                    <a:pt x="83"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1"/>
            <p:cNvSpPr/>
            <p:nvPr/>
          </p:nvSpPr>
          <p:spPr>
            <a:xfrm>
              <a:off x="3241550" y="4327200"/>
              <a:ext cx="1675" cy="1600"/>
            </a:xfrm>
            <a:custGeom>
              <a:avLst/>
              <a:gdLst/>
              <a:ahLst/>
              <a:cxnLst/>
              <a:rect l="l" t="t" r="r" b="b"/>
              <a:pathLst>
                <a:path w="67" h="64" extrusionOk="0">
                  <a:moveTo>
                    <a:pt x="33" y="1"/>
                  </a:moveTo>
                  <a:cubicBezTo>
                    <a:pt x="20" y="1"/>
                    <a:pt x="6" y="6"/>
                    <a:pt x="1" y="17"/>
                  </a:cubicBezTo>
                  <a:lnTo>
                    <a:pt x="1" y="61"/>
                  </a:lnTo>
                  <a:cubicBezTo>
                    <a:pt x="7" y="63"/>
                    <a:pt x="12" y="63"/>
                    <a:pt x="17" y="63"/>
                  </a:cubicBezTo>
                  <a:cubicBezTo>
                    <a:pt x="48" y="63"/>
                    <a:pt x="57" y="36"/>
                    <a:pt x="67" y="17"/>
                  </a:cubicBezTo>
                  <a:cubicBezTo>
                    <a:pt x="61" y="6"/>
                    <a:pt x="47" y="1"/>
                    <a:pt x="33"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1"/>
            <p:cNvSpPr/>
            <p:nvPr/>
          </p:nvSpPr>
          <p:spPr>
            <a:xfrm>
              <a:off x="3211950" y="4376575"/>
              <a:ext cx="6050" cy="4625"/>
            </a:xfrm>
            <a:custGeom>
              <a:avLst/>
              <a:gdLst/>
              <a:ahLst/>
              <a:cxnLst/>
              <a:rect l="l" t="t" r="r" b="b"/>
              <a:pathLst>
                <a:path w="242" h="185" extrusionOk="0">
                  <a:moveTo>
                    <a:pt x="113" y="1"/>
                  </a:moveTo>
                  <a:cubicBezTo>
                    <a:pt x="86" y="1"/>
                    <a:pt x="61" y="6"/>
                    <a:pt x="45" y="16"/>
                  </a:cubicBezTo>
                  <a:cubicBezTo>
                    <a:pt x="11" y="49"/>
                    <a:pt x="1" y="103"/>
                    <a:pt x="1" y="125"/>
                  </a:cubicBezTo>
                  <a:cubicBezTo>
                    <a:pt x="11" y="168"/>
                    <a:pt x="41" y="184"/>
                    <a:pt x="75" y="184"/>
                  </a:cubicBezTo>
                  <a:cubicBezTo>
                    <a:pt x="147" y="184"/>
                    <a:pt x="242" y="115"/>
                    <a:pt x="242" y="71"/>
                  </a:cubicBezTo>
                  <a:cubicBezTo>
                    <a:pt x="242" y="25"/>
                    <a:pt x="173" y="1"/>
                    <a:pt x="113"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3104700" y="4674225"/>
              <a:ext cx="2575" cy="2350"/>
            </a:xfrm>
            <a:custGeom>
              <a:avLst/>
              <a:gdLst/>
              <a:ahLst/>
              <a:cxnLst/>
              <a:rect l="l" t="t" r="r" b="b"/>
              <a:pathLst>
                <a:path w="103" h="94" extrusionOk="0">
                  <a:moveTo>
                    <a:pt x="66" y="1"/>
                  </a:moveTo>
                  <a:cubicBezTo>
                    <a:pt x="31" y="1"/>
                    <a:pt x="1" y="93"/>
                    <a:pt x="81" y="93"/>
                  </a:cubicBezTo>
                  <a:cubicBezTo>
                    <a:pt x="91" y="82"/>
                    <a:pt x="91" y="60"/>
                    <a:pt x="102" y="50"/>
                  </a:cubicBezTo>
                  <a:cubicBezTo>
                    <a:pt x="93" y="14"/>
                    <a:pt x="79" y="1"/>
                    <a:pt x="66" y="1"/>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1"/>
            <p:cNvSpPr/>
            <p:nvPr/>
          </p:nvSpPr>
          <p:spPr>
            <a:xfrm>
              <a:off x="2999000" y="4451575"/>
              <a:ext cx="3675" cy="3875"/>
            </a:xfrm>
            <a:custGeom>
              <a:avLst/>
              <a:gdLst/>
              <a:ahLst/>
              <a:cxnLst/>
              <a:rect l="l" t="t" r="r" b="b"/>
              <a:pathLst>
                <a:path w="147" h="155" extrusionOk="0">
                  <a:moveTo>
                    <a:pt x="42" y="0"/>
                  </a:moveTo>
                  <a:cubicBezTo>
                    <a:pt x="32" y="0"/>
                    <a:pt x="21" y="3"/>
                    <a:pt x="11" y="9"/>
                  </a:cubicBezTo>
                  <a:cubicBezTo>
                    <a:pt x="0" y="59"/>
                    <a:pt x="18" y="154"/>
                    <a:pt x="87" y="154"/>
                  </a:cubicBezTo>
                  <a:cubicBezTo>
                    <a:pt x="94" y="154"/>
                    <a:pt x="101" y="153"/>
                    <a:pt x="109" y="151"/>
                  </a:cubicBezTo>
                  <a:cubicBezTo>
                    <a:pt x="147" y="104"/>
                    <a:pt x="103" y="0"/>
                    <a:pt x="42"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1"/>
            <p:cNvSpPr/>
            <p:nvPr/>
          </p:nvSpPr>
          <p:spPr>
            <a:xfrm>
              <a:off x="2861125" y="4323825"/>
              <a:ext cx="454175" cy="752375"/>
            </a:xfrm>
            <a:custGeom>
              <a:avLst/>
              <a:gdLst/>
              <a:ahLst/>
              <a:cxnLst/>
              <a:rect l="l" t="t" r="r" b="b"/>
              <a:pathLst>
                <a:path w="18167" h="30095" extrusionOk="0">
                  <a:moveTo>
                    <a:pt x="13851" y="352"/>
                  </a:moveTo>
                  <a:cubicBezTo>
                    <a:pt x="13864" y="352"/>
                    <a:pt x="13874" y="355"/>
                    <a:pt x="13880" y="361"/>
                  </a:cubicBezTo>
                  <a:cubicBezTo>
                    <a:pt x="13870" y="389"/>
                    <a:pt x="13869" y="417"/>
                    <a:pt x="13834" y="417"/>
                  </a:cubicBezTo>
                  <a:cubicBezTo>
                    <a:pt x="13828" y="417"/>
                    <a:pt x="13822" y="417"/>
                    <a:pt x="13814" y="415"/>
                  </a:cubicBezTo>
                  <a:lnTo>
                    <a:pt x="13814" y="361"/>
                  </a:lnTo>
                  <a:cubicBezTo>
                    <a:pt x="13825" y="355"/>
                    <a:pt x="13839" y="352"/>
                    <a:pt x="13851" y="352"/>
                  </a:cubicBezTo>
                  <a:close/>
                  <a:moveTo>
                    <a:pt x="9255" y="1056"/>
                  </a:moveTo>
                  <a:cubicBezTo>
                    <a:pt x="9309" y="1056"/>
                    <a:pt x="9371" y="1105"/>
                    <a:pt x="9417" y="1183"/>
                  </a:cubicBezTo>
                  <a:cubicBezTo>
                    <a:pt x="9449" y="1187"/>
                    <a:pt x="9481" y="1188"/>
                    <a:pt x="9514" y="1188"/>
                  </a:cubicBezTo>
                  <a:cubicBezTo>
                    <a:pt x="9583" y="1188"/>
                    <a:pt x="9653" y="1182"/>
                    <a:pt x="9719" y="1182"/>
                  </a:cubicBezTo>
                  <a:cubicBezTo>
                    <a:pt x="9787" y="1182"/>
                    <a:pt x="9850" y="1189"/>
                    <a:pt x="9900" y="1216"/>
                  </a:cubicBezTo>
                  <a:cubicBezTo>
                    <a:pt x="9933" y="1282"/>
                    <a:pt x="9878" y="1326"/>
                    <a:pt x="9834" y="1348"/>
                  </a:cubicBezTo>
                  <a:cubicBezTo>
                    <a:pt x="9783" y="1302"/>
                    <a:pt x="9724" y="1288"/>
                    <a:pt x="9662" y="1288"/>
                  </a:cubicBezTo>
                  <a:cubicBezTo>
                    <a:pt x="9553" y="1288"/>
                    <a:pt x="9432" y="1333"/>
                    <a:pt x="9321" y="1333"/>
                  </a:cubicBezTo>
                  <a:cubicBezTo>
                    <a:pt x="9253" y="1333"/>
                    <a:pt x="9188" y="1316"/>
                    <a:pt x="9132" y="1260"/>
                  </a:cubicBezTo>
                  <a:cubicBezTo>
                    <a:pt x="9144" y="1116"/>
                    <a:pt x="9195" y="1056"/>
                    <a:pt x="9255" y="1056"/>
                  </a:cubicBezTo>
                  <a:close/>
                  <a:moveTo>
                    <a:pt x="15143" y="1529"/>
                  </a:moveTo>
                  <a:cubicBezTo>
                    <a:pt x="15156" y="1529"/>
                    <a:pt x="15171" y="1534"/>
                    <a:pt x="15184" y="1545"/>
                  </a:cubicBezTo>
                  <a:cubicBezTo>
                    <a:pt x="15184" y="1599"/>
                    <a:pt x="15163" y="1621"/>
                    <a:pt x="15108" y="1621"/>
                  </a:cubicBezTo>
                  <a:cubicBezTo>
                    <a:pt x="15075" y="1572"/>
                    <a:pt x="15104" y="1529"/>
                    <a:pt x="15143" y="1529"/>
                  </a:cubicBezTo>
                  <a:close/>
                  <a:moveTo>
                    <a:pt x="7869" y="1536"/>
                  </a:moveTo>
                  <a:cubicBezTo>
                    <a:pt x="7963" y="1536"/>
                    <a:pt x="8039" y="1572"/>
                    <a:pt x="8058" y="1698"/>
                  </a:cubicBezTo>
                  <a:cubicBezTo>
                    <a:pt x="8034" y="1735"/>
                    <a:pt x="8002" y="1741"/>
                    <a:pt x="7968" y="1741"/>
                  </a:cubicBezTo>
                  <a:cubicBezTo>
                    <a:pt x="7952" y="1741"/>
                    <a:pt x="7935" y="1740"/>
                    <a:pt x="7918" y="1740"/>
                  </a:cubicBezTo>
                  <a:cubicBezTo>
                    <a:pt x="7906" y="1740"/>
                    <a:pt x="7894" y="1740"/>
                    <a:pt x="7883" y="1742"/>
                  </a:cubicBezTo>
                  <a:cubicBezTo>
                    <a:pt x="7742" y="1770"/>
                    <a:pt x="7584" y="1871"/>
                    <a:pt x="7452" y="1871"/>
                  </a:cubicBezTo>
                  <a:cubicBezTo>
                    <a:pt x="7430" y="1871"/>
                    <a:pt x="7410" y="1869"/>
                    <a:pt x="7390" y="1862"/>
                  </a:cubicBezTo>
                  <a:cubicBezTo>
                    <a:pt x="7400" y="1753"/>
                    <a:pt x="7455" y="1687"/>
                    <a:pt x="7499" y="1599"/>
                  </a:cubicBezTo>
                  <a:cubicBezTo>
                    <a:pt x="7603" y="1593"/>
                    <a:pt x="7751" y="1536"/>
                    <a:pt x="7869" y="1536"/>
                  </a:cubicBezTo>
                  <a:close/>
                  <a:moveTo>
                    <a:pt x="7924" y="2465"/>
                  </a:moveTo>
                  <a:cubicBezTo>
                    <a:pt x="7929" y="2465"/>
                    <a:pt x="7933" y="2465"/>
                    <a:pt x="7938" y="2466"/>
                  </a:cubicBezTo>
                  <a:cubicBezTo>
                    <a:pt x="7992" y="2466"/>
                    <a:pt x="8047" y="2532"/>
                    <a:pt x="8091" y="2576"/>
                  </a:cubicBezTo>
                  <a:cubicBezTo>
                    <a:pt x="8080" y="2652"/>
                    <a:pt x="7992" y="2641"/>
                    <a:pt x="7938" y="2663"/>
                  </a:cubicBezTo>
                  <a:cubicBezTo>
                    <a:pt x="7849" y="2699"/>
                    <a:pt x="7739" y="2763"/>
                    <a:pt x="7613" y="2763"/>
                  </a:cubicBezTo>
                  <a:cubicBezTo>
                    <a:pt x="7583" y="2763"/>
                    <a:pt x="7552" y="2759"/>
                    <a:pt x="7521" y="2751"/>
                  </a:cubicBezTo>
                  <a:cubicBezTo>
                    <a:pt x="7532" y="2663"/>
                    <a:pt x="7653" y="2641"/>
                    <a:pt x="7740" y="2586"/>
                  </a:cubicBezTo>
                  <a:cubicBezTo>
                    <a:pt x="7812" y="2545"/>
                    <a:pt x="7855" y="2465"/>
                    <a:pt x="7924" y="2465"/>
                  </a:cubicBezTo>
                  <a:close/>
                  <a:moveTo>
                    <a:pt x="3885" y="3572"/>
                  </a:moveTo>
                  <a:cubicBezTo>
                    <a:pt x="3895" y="3572"/>
                    <a:pt x="3905" y="3573"/>
                    <a:pt x="3914" y="3573"/>
                  </a:cubicBezTo>
                  <a:cubicBezTo>
                    <a:pt x="3914" y="3595"/>
                    <a:pt x="3925" y="3595"/>
                    <a:pt x="3925" y="3628"/>
                  </a:cubicBezTo>
                  <a:cubicBezTo>
                    <a:pt x="3915" y="3638"/>
                    <a:pt x="3901" y="3643"/>
                    <a:pt x="3887" y="3643"/>
                  </a:cubicBezTo>
                  <a:cubicBezTo>
                    <a:pt x="3870" y="3643"/>
                    <a:pt x="3854" y="3635"/>
                    <a:pt x="3848" y="3617"/>
                  </a:cubicBezTo>
                  <a:cubicBezTo>
                    <a:pt x="3840" y="3577"/>
                    <a:pt x="3861" y="3572"/>
                    <a:pt x="3885" y="3572"/>
                  </a:cubicBezTo>
                  <a:close/>
                  <a:moveTo>
                    <a:pt x="9033" y="4357"/>
                  </a:moveTo>
                  <a:cubicBezTo>
                    <a:pt x="9188" y="4357"/>
                    <a:pt x="9104" y="4735"/>
                    <a:pt x="9001" y="4735"/>
                  </a:cubicBezTo>
                  <a:cubicBezTo>
                    <a:pt x="8998" y="4735"/>
                    <a:pt x="8996" y="4735"/>
                    <a:pt x="8993" y="4735"/>
                  </a:cubicBezTo>
                  <a:cubicBezTo>
                    <a:pt x="8838" y="4735"/>
                    <a:pt x="8871" y="4405"/>
                    <a:pt x="9001" y="4362"/>
                  </a:cubicBezTo>
                  <a:cubicBezTo>
                    <a:pt x="9013" y="4359"/>
                    <a:pt x="9023" y="4357"/>
                    <a:pt x="9033" y="4357"/>
                  </a:cubicBezTo>
                  <a:close/>
                  <a:moveTo>
                    <a:pt x="4159" y="5325"/>
                  </a:moveTo>
                  <a:cubicBezTo>
                    <a:pt x="4218" y="5325"/>
                    <a:pt x="4257" y="5426"/>
                    <a:pt x="4221" y="5480"/>
                  </a:cubicBezTo>
                  <a:cubicBezTo>
                    <a:pt x="4213" y="5482"/>
                    <a:pt x="4207" y="5483"/>
                    <a:pt x="4200" y="5483"/>
                  </a:cubicBezTo>
                  <a:cubicBezTo>
                    <a:pt x="4130" y="5483"/>
                    <a:pt x="4112" y="5379"/>
                    <a:pt x="4122" y="5338"/>
                  </a:cubicBezTo>
                  <a:cubicBezTo>
                    <a:pt x="4135" y="5329"/>
                    <a:pt x="4148" y="5325"/>
                    <a:pt x="4159" y="5325"/>
                  </a:cubicBezTo>
                  <a:close/>
                  <a:moveTo>
                    <a:pt x="10276" y="5483"/>
                  </a:moveTo>
                  <a:cubicBezTo>
                    <a:pt x="10297" y="5483"/>
                    <a:pt x="10318" y="5486"/>
                    <a:pt x="10338" y="5492"/>
                  </a:cubicBezTo>
                  <a:cubicBezTo>
                    <a:pt x="10438" y="5524"/>
                    <a:pt x="10689" y="5853"/>
                    <a:pt x="10481" y="5963"/>
                  </a:cubicBezTo>
                  <a:cubicBezTo>
                    <a:pt x="10462" y="5973"/>
                    <a:pt x="10227" y="6009"/>
                    <a:pt x="10143" y="6009"/>
                  </a:cubicBezTo>
                  <a:cubicBezTo>
                    <a:pt x="10132" y="6009"/>
                    <a:pt x="10124" y="6008"/>
                    <a:pt x="10119" y="6007"/>
                  </a:cubicBezTo>
                  <a:cubicBezTo>
                    <a:pt x="10043" y="5985"/>
                    <a:pt x="9999" y="5865"/>
                    <a:pt x="9922" y="5853"/>
                  </a:cubicBezTo>
                  <a:cubicBezTo>
                    <a:pt x="9913" y="5851"/>
                    <a:pt x="9903" y="5850"/>
                    <a:pt x="9894" y="5850"/>
                  </a:cubicBezTo>
                  <a:cubicBezTo>
                    <a:pt x="9799" y="5850"/>
                    <a:pt x="9685" y="5943"/>
                    <a:pt x="9590" y="5943"/>
                  </a:cubicBezTo>
                  <a:cubicBezTo>
                    <a:pt x="9545" y="5943"/>
                    <a:pt x="9505" y="5923"/>
                    <a:pt x="9473" y="5865"/>
                  </a:cubicBezTo>
                  <a:cubicBezTo>
                    <a:pt x="9505" y="5744"/>
                    <a:pt x="9604" y="5744"/>
                    <a:pt x="9724" y="5711"/>
                  </a:cubicBezTo>
                  <a:cubicBezTo>
                    <a:pt x="9899" y="5653"/>
                    <a:pt x="10108" y="5483"/>
                    <a:pt x="10276" y="5483"/>
                  </a:cubicBezTo>
                  <a:close/>
                  <a:moveTo>
                    <a:pt x="10721" y="6104"/>
                  </a:moveTo>
                  <a:cubicBezTo>
                    <a:pt x="10729" y="6104"/>
                    <a:pt x="10737" y="6105"/>
                    <a:pt x="10745" y="6106"/>
                  </a:cubicBezTo>
                  <a:cubicBezTo>
                    <a:pt x="10788" y="6106"/>
                    <a:pt x="10854" y="6172"/>
                    <a:pt x="10909" y="6182"/>
                  </a:cubicBezTo>
                  <a:cubicBezTo>
                    <a:pt x="10965" y="6182"/>
                    <a:pt x="11006" y="6158"/>
                    <a:pt x="11037" y="6158"/>
                  </a:cubicBezTo>
                  <a:cubicBezTo>
                    <a:pt x="11042" y="6158"/>
                    <a:pt x="11047" y="6159"/>
                    <a:pt x="11052" y="6160"/>
                  </a:cubicBezTo>
                  <a:cubicBezTo>
                    <a:pt x="11139" y="6182"/>
                    <a:pt x="11183" y="6347"/>
                    <a:pt x="11095" y="6423"/>
                  </a:cubicBezTo>
                  <a:cubicBezTo>
                    <a:pt x="11088" y="6425"/>
                    <a:pt x="11080" y="6425"/>
                    <a:pt x="11074" y="6425"/>
                  </a:cubicBezTo>
                  <a:cubicBezTo>
                    <a:pt x="11028" y="6425"/>
                    <a:pt x="10998" y="6400"/>
                    <a:pt x="10959" y="6400"/>
                  </a:cubicBezTo>
                  <a:cubicBezTo>
                    <a:pt x="10953" y="6400"/>
                    <a:pt x="10948" y="6400"/>
                    <a:pt x="10942" y="6401"/>
                  </a:cubicBezTo>
                  <a:cubicBezTo>
                    <a:pt x="10801" y="6434"/>
                    <a:pt x="10746" y="6753"/>
                    <a:pt x="10640" y="6753"/>
                  </a:cubicBezTo>
                  <a:cubicBezTo>
                    <a:pt x="10639" y="6753"/>
                    <a:pt x="10637" y="6752"/>
                    <a:pt x="10635" y="6752"/>
                  </a:cubicBezTo>
                  <a:cubicBezTo>
                    <a:pt x="10536" y="6742"/>
                    <a:pt x="10481" y="6445"/>
                    <a:pt x="10580" y="6358"/>
                  </a:cubicBezTo>
                  <a:cubicBezTo>
                    <a:pt x="10591" y="6281"/>
                    <a:pt x="10536" y="6270"/>
                    <a:pt x="10536" y="6194"/>
                  </a:cubicBezTo>
                  <a:cubicBezTo>
                    <a:pt x="10566" y="6154"/>
                    <a:pt x="10641" y="6104"/>
                    <a:pt x="10721" y="6104"/>
                  </a:cubicBezTo>
                  <a:close/>
                  <a:moveTo>
                    <a:pt x="11521" y="6607"/>
                  </a:moveTo>
                  <a:cubicBezTo>
                    <a:pt x="11575" y="6607"/>
                    <a:pt x="11622" y="6615"/>
                    <a:pt x="11644" y="6643"/>
                  </a:cubicBezTo>
                  <a:cubicBezTo>
                    <a:pt x="11626" y="6729"/>
                    <a:pt x="11536" y="6758"/>
                    <a:pt x="11439" y="6758"/>
                  </a:cubicBezTo>
                  <a:cubicBezTo>
                    <a:pt x="11351" y="6758"/>
                    <a:pt x="11257" y="6735"/>
                    <a:pt x="11205" y="6708"/>
                  </a:cubicBezTo>
                  <a:cubicBezTo>
                    <a:pt x="11205" y="6643"/>
                    <a:pt x="11293" y="6621"/>
                    <a:pt x="11359" y="6621"/>
                  </a:cubicBezTo>
                  <a:cubicBezTo>
                    <a:pt x="11408" y="6615"/>
                    <a:pt x="11468" y="6607"/>
                    <a:pt x="11521" y="6607"/>
                  </a:cubicBezTo>
                  <a:close/>
                  <a:moveTo>
                    <a:pt x="10248" y="6144"/>
                  </a:moveTo>
                  <a:cubicBezTo>
                    <a:pt x="10285" y="6144"/>
                    <a:pt x="10315" y="6152"/>
                    <a:pt x="10328" y="6172"/>
                  </a:cubicBezTo>
                  <a:cubicBezTo>
                    <a:pt x="10317" y="6303"/>
                    <a:pt x="10229" y="6292"/>
                    <a:pt x="10141" y="6358"/>
                  </a:cubicBezTo>
                  <a:cubicBezTo>
                    <a:pt x="9988" y="6467"/>
                    <a:pt x="9900" y="6643"/>
                    <a:pt x="9845" y="6873"/>
                  </a:cubicBezTo>
                  <a:cubicBezTo>
                    <a:pt x="9835" y="6935"/>
                    <a:pt x="9707" y="7105"/>
                    <a:pt x="9628" y="7105"/>
                  </a:cubicBezTo>
                  <a:cubicBezTo>
                    <a:pt x="9624" y="7105"/>
                    <a:pt x="9619" y="7104"/>
                    <a:pt x="9615" y="7103"/>
                  </a:cubicBezTo>
                  <a:cubicBezTo>
                    <a:pt x="9451" y="7059"/>
                    <a:pt x="9659" y="6686"/>
                    <a:pt x="9703" y="6632"/>
                  </a:cubicBezTo>
                  <a:cubicBezTo>
                    <a:pt x="9746" y="6566"/>
                    <a:pt x="9802" y="6511"/>
                    <a:pt x="9845" y="6435"/>
                  </a:cubicBezTo>
                  <a:cubicBezTo>
                    <a:pt x="9900" y="6369"/>
                    <a:pt x="9933" y="6270"/>
                    <a:pt x="9977" y="6237"/>
                  </a:cubicBezTo>
                  <a:cubicBezTo>
                    <a:pt x="10024" y="6191"/>
                    <a:pt x="10158" y="6144"/>
                    <a:pt x="10248" y="6144"/>
                  </a:cubicBezTo>
                  <a:close/>
                  <a:moveTo>
                    <a:pt x="10845" y="6918"/>
                  </a:moveTo>
                  <a:cubicBezTo>
                    <a:pt x="10877" y="6918"/>
                    <a:pt x="10910" y="6924"/>
                    <a:pt x="10942" y="6939"/>
                  </a:cubicBezTo>
                  <a:cubicBezTo>
                    <a:pt x="10843" y="7037"/>
                    <a:pt x="10745" y="7093"/>
                    <a:pt x="10569" y="7158"/>
                  </a:cubicBezTo>
                  <a:cubicBezTo>
                    <a:pt x="10531" y="7169"/>
                    <a:pt x="10476" y="7186"/>
                    <a:pt x="10429" y="7186"/>
                  </a:cubicBezTo>
                  <a:cubicBezTo>
                    <a:pt x="10383" y="7186"/>
                    <a:pt x="10344" y="7169"/>
                    <a:pt x="10338" y="7115"/>
                  </a:cubicBezTo>
                  <a:cubicBezTo>
                    <a:pt x="10317" y="6983"/>
                    <a:pt x="10459" y="7015"/>
                    <a:pt x="10525" y="7005"/>
                  </a:cubicBezTo>
                  <a:cubicBezTo>
                    <a:pt x="10627" y="6988"/>
                    <a:pt x="10735" y="6918"/>
                    <a:pt x="10845" y="6918"/>
                  </a:cubicBezTo>
                  <a:close/>
                  <a:moveTo>
                    <a:pt x="8408" y="14231"/>
                  </a:moveTo>
                  <a:cubicBezTo>
                    <a:pt x="8421" y="14231"/>
                    <a:pt x="8434" y="14243"/>
                    <a:pt x="8442" y="14273"/>
                  </a:cubicBezTo>
                  <a:cubicBezTo>
                    <a:pt x="8442" y="14295"/>
                    <a:pt x="8431" y="14307"/>
                    <a:pt x="8420" y="14329"/>
                  </a:cubicBezTo>
                  <a:cubicBezTo>
                    <a:pt x="8339" y="14329"/>
                    <a:pt x="8372" y="14231"/>
                    <a:pt x="8408" y="14231"/>
                  </a:cubicBezTo>
                  <a:close/>
                  <a:moveTo>
                    <a:pt x="11058" y="14616"/>
                  </a:moveTo>
                  <a:cubicBezTo>
                    <a:pt x="11134" y="14616"/>
                    <a:pt x="11152" y="14801"/>
                    <a:pt x="11073" y="14811"/>
                  </a:cubicBezTo>
                  <a:cubicBezTo>
                    <a:pt x="11069" y="14812"/>
                    <a:pt x="11064" y="14813"/>
                    <a:pt x="11060" y="14813"/>
                  </a:cubicBezTo>
                  <a:cubicBezTo>
                    <a:pt x="10991" y="14813"/>
                    <a:pt x="10957" y="14665"/>
                    <a:pt x="11030" y="14624"/>
                  </a:cubicBezTo>
                  <a:cubicBezTo>
                    <a:pt x="11040" y="14619"/>
                    <a:pt x="11050" y="14616"/>
                    <a:pt x="11058" y="14616"/>
                  </a:cubicBezTo>
                  <a:close/>
                  <a:moveTo>
                    <a:pt x="9323" y="1"/>
                  </a:moveTo>
                  <a:cubicBezTo>
                    <a:pt x="9292" y="1"/>
                    <a:pt x="9262" y="3"/>
                    <a:pt x="9232" y="10"/>
                  </a:cubicBezTo>
                  <a:cubicBezTo>
                    <a:pt x="9045" y="32"/>
                    <a:pt x="8935" y="196"/>
                    <a:pt x="8782" y="262"/>
                  </a:cubicBezTo>
                  <a:cubicBezTo>
                    <a:pt x="8606" y="349"/>
                    <a:pt x="8299" y="459"/>
                    <a:pt x="8540" y="646"/>
                  </a:cubicBezTo>
                  <a:cubicBezTo>
                    <a:pt x="8782" y="634"/>
                    <a:pt x="8990" y="503"/>
                    <a:pt x="9198" y="503"/>
                  </a:cubicBezTo>
                  <a:cubicBezTo>
                    <a:pt x="9220" y="656"/>
                    <a:pt x="9132" y="788"/>
                    <a:pt x="9078" y="898"/>
                  </a:cubicBezTo>
                  <a:cubicBezTo>
                    <a:pt x="9045" y="985"/>
                    <a:pt x="9056" y="1041"/>
                    <a:pt x="9023" y="1062"/>
                  </a:cubicBezTo>
                  <a:cubicBezTo>
                    <a:pt x="8989" y="1091"/>
                    <a:pt x="8950" y="1103"/>
                    <a:pt x="8907" y="1103"/>
                  </a:cubicBezTo>
                  <a:cubicBezTo>
                    <a:pt x="8753" y="1103"/>
                    <a:pt x="8552" y="956"/>
                    <a:pt x="8398" y="931"/>
                  </a:cubicBezTo>
                  <a:cubicBezTo>
                    <a:pt x="8380" y="927"/>
                    <a:pt x="8362" y="926"/>
                    <a:pt x="8345" y="926"/>
                  </a:cubicBezTo>
                  <a:cubicBezTo>
                    <a:pt x="8259" y="926"/>
                    <a:pt x="8184" y="963"/>
                    <a:pt x="8102" y="963"/>
                  </a:cubicBezTo>
                  <a:cubicBezTo>
                    <a:pt x="8036" y="963"/>
                    <a:pt x="7970" y="939"/>
                    <a:pt x="7908" y="939"/>
                  </a:cubicBezTo>
                  <a:cubicBezTo>
                    <a:pt x="7876" y="939"/>
                    <a:pt x="7846" y="945"/>
                    <a:pt x="7817" y="963"/>
                  </a:cubicBezTo>
                  <a:cubicBezTo>
                    <a:pt x="7729" y="931"/>
                    <a:pt x="7751" y="810"/>
                    <a:pt x="7663" y="799"/>
                  </a:cubicBezTo>
                  <a:cubicBezTo>
                    <a:pt x="7660" y="799"/>
                    <a:pt x="7656" y="798"/>
                    <a:pt x="7652" y="798"/>
                  </a:cubicBezTo>
                  <a:cubicBezTo>
                    <a:pt x="7600" y="798"/>
                    <a:pt x="7539" y="866"/>
                    <a:pt x="7488" y="876"/>
                  </a:cubicBezTo>
                  <a:cubicBezTo>
                    <a:pt x="7480" y="877"/>
                    <a:pt x="7472" y="878"/>
                    <a:pt x="7464" y="878"/>
                  </a:cubicBezTo>
                  <a:cubicBezTo>
                    <a:pt x="7428" y="878"/>
                    <a:pt x="7394" y="863"/>
                    <a:pt x="7352" y="863"/>
                  </a:cubicBezTo>
                  <a:cubicBezTo>
                    <a:pt x="7343" y="863"/>
                    <a:pt x="7334" y="863"/>
                    <a:pt x="7324" y="865"/>
                  </a:cubicBezTo>
                  <a:cubicBezTo>
                    <a:pt x="7225" y="865"/>
                    <a:pt x="7105" y="920"/>
                    <a:pt x="6984" y="953"/>
                  </a:cubicBezTo>
                  <a:cubicBezTo>
                    <a:pt x="6918" y="969"/>
                    <a:pt x="6855" y="972"/>
                    <a:pt x="6792" y="972"/>
                  </a:cubicBezTo>
                  <a:cubicBezTo>
                    <a:pt x="6762" y="972"/>
                    <a:pt x="6731" y="971"/>
                    <a:pt x="6701" y="971"/>
                  </a:cubicBezTo>
                  <a:cubicBezTo>
                    <a:pt x="6668" y="971"/>
                    <a:pt x="6634" y="972"/>
                    <a:pt x="6600" y="975"/>
                  </a:cubicBezTo>
                  <a:cubicBezTo>
                    <a:pt x="6444" y="996"/>
                    <a:pt x="6268" y="1085"/>
                    <a:pt x="6110" y="1085"/>
                  </a:cubicBezTo>
                  <a:cubicBezTo>
                    <a:pt x="6101" y="1085"/>
                    <a:pt x="6093" y="1085"/>
                    <a:pt x="6084" y="1084"/>
                  </a:cubicBezTo>
                  <a:cubicBezTo>
                    <a:pt x="5997" y="1073"/>
                    <a:pt x="5920" y="975"/>
                    <a:pt x="5833" y="953"/>
                  </a:cubicBezTo>
                  <a:cubicBezTo>
                    <a:pt x="5805" y="947"/>
                    <a:pt x="5775" y="947"/>
                    <a:pt x="5743" y="947"/>
                  </a:cubicBezTo>
                  <a:cubicBezTo>
                    <a:pt x="5712" y="947"/>
                    <a:pt x="5679" y="947"/>
                    <a:pt x="5646" y="941"/>
                  </a:cubicBezTo>
                  <a:cubicBezTo>
                    <a:pt x="5580" y="920"/>
                    <a:pt x="5526" y="887"/>
                    <a:pt x="5460" y="876"/>
                  </a:cubicBezTo>
                  <a:cubicBezTo>
                    <a:pt x="5400" y="863"/>
                    <a:pt x="5335" y="860"/>
                    <a:pt x="5269" y="860"/>
                  </a:cubicBezTo>
                  <a:cubicBezTo>
                    <a:pt x="5216" y="860"/>
                    <a:pt x="5162" y="862"/>
                    <a:pt x="5108" y="862"/>
                  </a:cubicBezTo>
                  <a:cubicBezTo>
                    <a:pt x="5056" y="862"/>
                    <a:pt x="5005" y="860"/>
                    <a:pt x="4956" y="854"/>
                  </a:cubicBezTo>
                  <a:cubicBezTo>
                    <a:pt x="4878" y="843"/>
                    <a:pt x="4824" y="788"/>
                    <a:pt x="4747" y="777"/>
                  </a:cubicBezTo>
                  <a:cubicBezTo>
                    <a:pt x="4727" y="772"/>
                    <a:pt x="4706" y="770"/>
                    <a:pt x="4684" y="770"/>
                  </a:cubicBezTo>
                  <a:cubicBezTo>
                    <a:pt x="4637" y="770"/>
                    <a:pt x="4587" y="780"/>
                    <a:pt x="4540" y="780"/>
                  </a:cubicBezTo>
                  <a:cubicBezTo>
                    <a:pt x="4529" y="780"/>
                    <a:pt x="4517" y="779"/>
                    <a:pt x="4506" y="777"/>
                  </a:cubicBezTo>
                  <a:cubicBezTo>
                    <a:pt x="4451" y="766"/>
                    <a:pt x="4407" y="722"/>
                    <a:pt x="4352" y="712"/>
                  </a:cubicBezTo>
                  <a:cubicBezTo>
                    <a:pt x="4328" y="704"/>
                    <a:pt x="4303" y="701"/>
                    <a:pt x="4279" y="701"/>
                  </a:cubicBezTo>
                  <a:cubicBezTo>
                    <a:pt x="4253" y="701"/>
                    <a:pt x="4227" y="704"/>
                    <a:pt x="4201" y="704"/>
                  </a:cubicBezTo>
                  <a:cubicBezTo>
                    <a:pt x="4186" y="704"/>
                    <a:pt x="4170" y="703"/>
                    <a:pt x="4155" y="700"/>
                  </a:cubicBezTo>
                  <a:cubicBezTo>
                    <a:pt x="4089" y="678"/>
                    <a:pt x="4035" y="624"/>
                    <a:pt x="3969" y="624"/>
                  </a:cubicBezTo>
                  <a:cubicBezTo>
                    <a:pt x="3960" y="623"/>
                    <a:pt x="3952" y="623"/>
                    <a:pt x="3943" y="623"/>
                  </a:cubicBezTo>
                  <a:cubicBezTo>
                    <a:pt x="3845" y="623"/>
                    <a:pt x="3764" y="680"/>
                    <a:pt x="3672" y="700"/>
                  </a:cubicBezTo>
                  <a:cubicBezTo>
                    <a:pt x="3574" y="722"/>
                    <a:pt x="3475" y="712"/>
                    <a:pt x="3365" y="722"/>
                  </a:cubicBezTo>
                  <a:cubicBezTo>
                    <a:pt x="3234" y="734"/>
                    <a:pt x="3092" y="799"/>
                    <a:pt x="2949" y="821"/>
                  </a:cubicBezTo>
                  <a:cubicBezTo>
                    <a:pt x="2807" y="843"/>
                    <a:pt x="2675" y="887"/>
                    <a:pt x="2544" y="953"/>
                  </a:cubicBezTo>
                  <a:cubicBezTo>
                    <a:pt x="2401" y="1019"/>
                    <a:pt x="2291" y="1051"/>
                    <a:pt x="2138" y="1084"/>
                  </a:cubicBezTo>
                  <a:cubicBezTo>
                    <a:pt x="2017" y="1106"/>
                    <a:pt x="1852" y="1084"/>
                    <a:pt x="1765" y="1238"/>
                  </a:cubicBezTo>
                  <a:cubicBezTo>
                    <a:pt x="1787" y="1336"/>
                    <a:pt x="1852" y="1446"/>
                    <a:pt x="1820" y="1577"/>
                  </a:cubicBezTo>
                  <a:cubicBezTo>
                    <a:pt x="1796" y="1644"/>
                    <a:pt x="1760" y="1666"/>
                    <a:pt x="1718" y="1666"/>
                  </a:cubicBezTo>
                  <a:cubicBezTo>
                    <a:pt x="1642" y="1666"/>
                    <a:pt x="1546" y="1596"/>
                    <a:pt x="1469" y="1589"/>
                  </a:cubicBezTo>
                  <a:cubicBezTo>
                    <a:pt x="1370" y="1589"/>
                    <a:pt x="1184" y="1633"/>
                    <a:pt x="1053" y="1665"/>
                  </a:cubicBezTo>
                  <a:cubicBezTo>
                    <a:pt x="921" y="1698"/>
                    <a:pt x="746" y="1742"/>
                    <a:pt x="746" y="1884"/>
                  </a:cubicBezTo>
                  <a:cubicBezTo>
                    <a:pt x="750" y="1988"/>
                    <a:pt x="845" y="2007"/>
                    <a:pt x="959" y="2007"/>
                  </a:cubicBezTo>
                  <a:cubicBezTo>
                    <a:pt x="1029" y="2007"/>
                    <a:pt x="1107" y="2000"/>
                    <a:pt x="1175" y="2000"/>
                  </a:cubicBezTo>
                  <a:cubicBezTo>
                    <a:pt x="1244" y="2000"/>
                    <a:pt x="1304" y="2007"/>
                    <a:pt x="1338" y="2038"/>
                  </a:cubicBezTo>
                  <a:cubicBezTo>
                    <a:pt x="1348" y="2213"/>
                    <a:pt x="1140" y="2181"/>
                    <a:pt x="997" y="2203"/>
                  </a:cubicBezTo>
                  <a:cubicBezTo>
                    <a:pt x="921" y="2213"/>
                    <a:pt x="855" y="2279"/>
                    <a:pt x="800" y="2279"/>
                  </a:cubicBezTo>
                  <a:cubicBezTo>
                    <a:pt x="792" y="2281"/>
                    <a:pt x="784" y="2281"/>
                    <a:pt x="776" y="2281"/>
                  </a:cubicBezTo>
                  <a:cubicBezTo>
                    <a:pt x="730" y="2281"/>
                    <a:pt x="686" y="2257"/>
                    <a:pt x="658" y="2257"/>
                  </a:cubicBezTo>
                  <a:cubicBezTo>
                    <a:pt x="548" y="2269"/>
                    <a:pt x="460" y="2345"/>
                    <a:pt x="318" y="2400"/>
                  </a:cubicBezTo>
                  <a:cubicBezTo>
                    <a:pt x="241" y="2433"/>
                    <a:pt x="22" y="2498"/>
                    <a:pt x="11" y="2576"/>
                  </a:cubicBezTo>
                  <a:cubicBezTo>
                    <a:pt x="0" y="2685"/>
                    <a:pt x="241" y="2773"/>
                    <a:pt x="361" y="2849"/>
                  </a:cubicBezTo>
                  <a:cubicBezTo>
                    <a:pt x="537" y="2937"/>
                    <a:pt x="624" y="2992"/>
                    <a:pt x="778" y="3036"/>
                  </a:cubicBezTo>
                  <a:cubicBezTo>
                    <a:pt x="860" y="3058"/>
                    <a:pt x="977" y="3066"/>
                    <a:pt x="1094" y="3066"/>
                  </a:cubicBezTo>
                  <a:cubicBezTo>
                    <a:pt x="1213" y="3066"/>
                    <a:pt x="1331" y="3058"/>
                    <a:pt x="1414" y="3047"/>
                  </a:cubicBezTo>
                  <a:cubicBezTo>
                    <a:pt x="1461" y="3037"/>
                    <a:pt x="1524" y="3012"/>
                    <a:pt x="1569" y="3012"/>
                  </a:cubicBezTo>
                  <a:cubicBezTo>
                    <a:pt x="1576" y="3012"/>
                    <a:pt x="1583" y="3012"/>
                    <a:pt x="1589" y="3014"/>
                  </a:cubicBezTo>
                  <a:cubicBezTo>
                    <a:pt x="1688" y="3025"/>
                    <a:pt x="1688" y="3112"/>
                    <a:pt x="1776" y="3124"/>
                  </a:cubicBezTo>
                  <a:cubicBezTo>
                    <a:pt x="1782" y="3124"/>
                    <a:pt x="1788" y="3125"/>
                    <a:pt x="1794" y="3125"/>
                  </a:cubicBezTo>
                  <a:cubicBezTo>
                    <a:pt x="1892" y="3125"/>
                    <a:pt x="1946" y="3045"/>
                    <a:pt x="2039" y="3025"/>
                  </a:cubicBezTo>
                  <a:cubicBezTo>
                    <a:pt x="2138" y="2992"/>
                    <a:pt x="2269" y="3014"/>
                    <a:pt x="2379" y="2959"/>
                  </a:cubicBezTo>
                  <a:cubicBezTo>
                    <a:pt x="2478" y="2904"/>
                    <a:pt x="2522" y="2805"/>
                    <a:pt x="2598" y="2795"/>
                  </a:cubicBezTo>
                  <a:cubicBezTo>
                    <a:pt x="2603" y="2794"/>
                    <a:pt x="2607" y="2794"/>
                    <a:pt x="2612" y="2794"/>
                  </a:cubicBezTo>
                  <a:cubicBezTo>
                    <a:pt x="2724" y="2794"/>
                    <a:pt x="2790" y="2928"/>
                    <a:pt x="2916" y="2959"/>
                  </a:cubicBezTo>
                  <a:cubicBezTo>
                    <a:pt x="3136" y="3003"/>
                    <a:pt x="3311" y="2937"/>
                    <a:pt x="3465" y="3036"/>
                  </a:cubicBezTo>
                  <a:cubicBezTo>
                    <a:pt x="3585" y="3112"/>
                    <a:pt x="3651" y="3332"/>
                    <a:pt x="3706" y="3419"/>
                  </a:cubicBezTo>
                  <a:cubicBezTo>
                    <a:pt x="3728" y="3463"/>
                    <a:pt x="3640" y="3551"/>
                    <a:pt x="3629" y="3617"/>
                  </a:cubicBezTo>
                  <a:cubicBezTo>
                    <a:pt x="3629" y="3650"/>
                    <a:pt x="3662" y="3716"/>
                    <a:pt x="3651" y="3770"/>
                  </a:cubicBezTo>
                  <a:cubicBezTo>
                    <a:pt x="3651" y="3902"/>
                    <a:pt x="3563" y="3989"/>
                    <a:pt x="3629" y="4055"/>
                  </a:cubicBezTo>
                  <a:cubicBezTo>
                    <a:pt x="3646" y="4072"/>
                    <a:pt x="3664" y="4079"/>
                    <a:pt x="3683" y="4079"/>
                  </a:cubicBezTo>
                  <a:cubicBezTo>
                    <a:pt x="3736" y="4079"/>
                    <a:pt x="3794" y="4030"/>
                    <a:pt x="3845" y="4030"/>
                  </a:cubicBezTo>
                  <a:cubicBezTo>
                    <a:pt x="3870" y="4030"/>
                    <a:pt x="3893" y="4042"/>
                    <a:pt x="3914" y="4077"/>
                  </a:cubicBezTo>
                  <a:cubicBezTo>
                    <a:pt x="3979" y="4198"/>
                    <a:pt x="3837" y="4242"/>
                    <a:pt x="3826" y="4352"/>
                  </a:cubicBezTo>
                  <a:cubicBezTo>
                    <a:pt x="3804" y="4483"/>
                    <a:pt x="3859" y="4615"/>
                    <a:pt x="3859" y="4735"/>
                  </a:cubicBezTo>
                  <a:cubicBezTo>
                    <a:pt x="3859" y="4790"/>
                    <a:pt x="3837" y="4922"/>
                    <a:pt x="3826" y="4966"/>
                  </a:cubicBezTo>
                  <a:cubicBezTo>
                    <a:pt x="3793" y="5053"/>
                    <a:pt x="3684" y="5053"/>
                    <a:pt x="3672" y="5141"/>
                  </a:cubicBezTo>
                  <a:cubicBezTo>
                    <a:pt x="3662" y="5295"/>
                    <a:pt x="3848" y="5393"/>
                    <a:pt x="3870" y="5514"/>
                  </a:cubicBezTo>
                  <a:cubicBezTo>
                    <a:pt x="3881" y="5602"/>
                    <a:pt x="3804" y="5766"/>
                    <a:pt x="3782" y="5831"/>
                  </a:cubicBezTo>
                  <a:cubicBezTo>
                    <a:pt x="3706" y="6040"/>
                    <a:pt x="3596" y="6204"/>
                    <a:pt x="3475" y="6391"/>
                  </a:cubicBezTo>
                  <a:cubicBezTo>
                    <a:pt x="3355" y="6555"/>
                    <a:pt x="3190" y="6708"/>
                    <a:pt x="3114" y="6873"/>
                  </a:cubicBezTo>
                  <a:cubicBezTo>
                    <a:pt x="3070" y="6961"/>
                    <a:pt x="3058" y="7071"/>
                    <a:pt x="3026" y="7158"/>
                  </a:cubicBezTo>
                  <a:cubicBezTo>
                    <a:pt x="2971" y="7279"/>
                    <a:pt x="2873" y="7334"/>
                    <a:pt x="2829" y="7465"/>
                  </a:cubicBezTo>
                  <a:cubicBezTo>
                    <a:pt x="2807" y="7641"/>
                    <a:pt x="2817" y="7794"/>
                    <a:pt x="2829" y="7958"/>
                  </a:cubicBezTo>
                  <a:cubicBezTo>
                    <a:pt x="2829" y="8123"/>
                    <a:pt x="2817" y="8287"/>
                    <a:pt x="2839" y="8441"/>
                  </a:cubicBezTo>
                  <a:cubicBezTo>
                    <a:pt x="2839" y="8528"/>
                    <a:pt x="2873" y="8693"/>
                    <a:pt x="2905" y="8781"/>
                  </a:cubicBezTo>
                  <a:cubicBezTo>
                    <a:pt x="2960" y="8869"/>
                    <a:pt x="3026" y="8847"/>
                    <a:pt x="3124" y="8901"/>
                  </a:cubicBezTo>
                  <a:cubicBezTo>
                    <a:pt x="3190" y="8956"/>
                    <a:pt x="3300" y="9077"/>
                    <a:pt x="3322" y="9164"/>
                  </a:cubicBezTo>
                  <a:cubicBezTo>
                    <a:pt x="3344" y="9263"/>
                    <a:pt x="3333" y="9406"/>
                    <a:pt x="3344" y="9537"/>
                  </a:cubicBezTo>
                  <a:cubicBezTo>
                    <a:pt x="3355" y="9669"/>
                    <a:pt x="3365" y="9822"/>
                    <a:pt x="3387" y="9921"/>
                  </a:cubicBezTo>
                  <a:cubicBezTo>
                    <a:pt x="3421" y="10019"/>
                    <a:pt x="3563" y="10129"/>
                    <a:pt x="3563" y="10250"/>
                  </a:cubicBezTo>
                  <a:cubicBezTo>
                    <a:pt x="3563" y="10360"/>
                    <a:pt x="3431" y="10370"/>
                    <a:pt x="3431" y="10491"/>
                  </a:cubicBezTo>
                  <a:cubicBezTo>
                    <a:pt x="3431" y="10677"/>
                    <a:pt x="3738" y="10677"/>
                    <a:pt x="3772" y="10864"/>
                  </a:cubicBezTo>
                  <a:cubicBezTo>
                    <a:pt x="3793" y="10952"/>
                    <a:pt x="3738" y="11050"/>
                    <a:pt x="3750" y="11127"/>
                  </a:cubicBezTo>
                  <a:cubicBezTo>
                    <a:pt x="3772" y="11226"/>
                    <a:pt x="3892" y="11291"/>
                    <a:pt x="3936" y="11335"/>
                  </a:cubicBezTo>
                  <a:cubicBezTo>
                    <a:pt x="3986" y="11396"/>
                    <a:pt x="4027" y="11503"/>
                    <a:pt x="4110" y="11503"/>
                  </a:cubicBezTo>
                  <a:cubicBezTo>
                    <a:pt x="4117" y="11503"/>
                    <a:pt x="4125" y="11502"/>
                    <a:pt x="4133" y="11500"/>
                  </a:cubicBezTo>
                  <a:cubicBezTo>
                    <a:pt x="4210" y="11379"/>
                    <a:pt x="4079" y="11291"/>
                    <a:pt x="4035" y="11193"/>
                  </a:cubicBezTo>
                  <a:cubicBezTo>
                    <a:pt x="4001" y="11083"/>
                    <a:pt x="4001" y="10897"/>
                    <a:pt x="3957" y="10721"/>
                  </a:cubicBezTo>
                  <a:cubicBezTo>
                    <a:pt x="3925" y="10612"/>
                    <a:pt x="3837" y="10524"/>
                    <a:pt x="3815" y="10426"/>
                  </a:cubicBezTo>
                  <a:cubicBezTo>
                    <a:pt x="3782" y="10326"/>
                    <a:pt x="3793" y="10217"/>
                    <a:pt x="3760" y="10129"/>
                  </a:cubicBezTo>
                  <a:cubicBezTo>
                    <a:pt x="3728" y="10053"/>
                    <a:pt x="3629" y="9932"/>
                    <a:pt x="3618" y="9855"/>
                  </a:cubicBezTo>
                  <a:cubicBezTo>
                    <a:pt x="3597" y="9661"/>
                    <a:pt x="3699" y="9546"/>
                    <a:pt x="3797" y="9546"/>
                  </a:cubicBezTo>
                  <a:cubicBezTo>
                    <a:pt x="3853" y="9546"/>
                    <a:pt x="3908" y="9584"/>
                    <a:pt x="3936" y="9669"/>
                  </a:cubicBezTo>
                  <a:cubicBezTo>
                    <a:pt x="3979" y="9812"/>
                    <a:pt x="3914" y="9943"/>
                    <a:pt x="3936" y="10085"/>
                  </a:cubicBezTo>
                  <a:cubicBezTo>
                    <a:pt x="3947" y="10195"/>
                    <a:pt x="4067" y="10316"/>
                    <a:pt x="4133" y="10414"/>
                  </a:cubicBezTo>
                  <a:cubicBezTo>
                    <a:pt x="4199" y="10535"/>
                    <a:pt x="4254" y="10645"/>
                    <a:pt x="4330" y="10721"/>
                  </a:cubicBezTo>
                  <a:lnTo>
                    <a:pt x="4330" y="10897"/>
                  </a:lnTo>
                  <a:cubicBezTo>
                    <a:pt x="4407" y="11028"/>
                    <a:pt x="4517" y="11138"/>
                    <a:pt x="4605" y="11269"/>
                  </a:cubicBezTo>
                  <a:cubicBezTo>
                    <a:pt x="4714" y="11456"/>
                    <a:pt x="4900" y="11675"/>
                    <a:pt x="4878" y="11971"/>
                  </a:cubicBezTo>
                  <a:cubicBezTo>
                    <a:pt x="4868" y="12070"/>
                    <a:pt x="4791" y="12158"/>
                    <a:pt x="4791" y="12256"/>
                  </a:cubicBezTo>
                  <a:cubicBezTo>
                    <a:pt x="4802" y="12344"/>
                    <a:pt x="4878" y="12443"/>
                    <a:pt x="4966" y="12509"/>
                  </a:cubicBezTo>
                  <a:cubicBezTo>
                    <a:pt x="5043" y="12585"/>
                    <a:pt x="5120" y="12662"/>
                    <a:pt x="5185" y="12706"/>
                  </a:cubicBezTo>
                  <a:cubicBezTo>
                    <a:pt x="5241" y="12728"/>
                    <a:pt x="5317" y="12739"/>
                    <a:pt x="5383" y="12772"/>
                  </a:cubicBezTo>
                  <a:cubicBezTo>
                    <a:pt x="5460" y="12804"/>
                    <a:pt x="5514" y="12903"/>
                    <a:pt x="5602" y="12958"/>
                  </a:cubicBezTo>
                  <a:cubicBezTo>
                    <a:pt x="5712" y="13024"/>
                    <a:pt x="5855" y="13067"/>
                    <a:pt x="5986" y="13133"/>
                  </a:cubicBezTo>
                  <a:cubicBezTo>
                    <a:pt x="6106" y="13210"/>
                    <a:pt x="6282" y="13309"/>
                    <a:pt x="6381" y="13309"/>
                  </a:cubicBezTo>
                  <a:cubicBezTo>
                    <a:pt x="6479" y="13309"/>
                    <a:pt x="6589" y="13177"/>
                    <a:pt x="6698" y="13177"/>
                  </a:cubicBezTo>
                  <a:cubicBezTo>
                    <a:pt x="6702" y="13177"/>
                    <a:pt x="6705" y="13177"/>
                    <a:pt x="6708" y="13177"/>
                  </a:cubicBezTo>
                  <a:cubicBezTo>
                    <a:pt x="6964" y="13177"/>
                    <a:pt x="7074" y="13573"/>
                    <a:pt x="7280" y="13703"/>
                  </a:cubicBezTo>
                  <a:cubicBezTo>
                    <a:pt x="7334" y="13737"/>
                    <a:pt x="7412" y="13737"/>
                    <a:pt x="7477" y="13747"/>
                  </a:cubicBezTo>
                  <a:cubicBezTo>
                    <a:pt x="7532" y="13769"/>
                    <a:pt x="7576" y="13791"/>
                    <a:pt x="7619" y="13813"/>
                  </a:cubicBezTo>
                  <a:cubicBezTo>
                    <a:pt x="7740" y="13857"/>
                    <a:pt x="7872" y="13857"/>
                    <a:pt x="7970" y="13901"/>
                  </a:cubicBezTo>
                  <a:cubicBezTo>
                    <a:pt x="8102" y="13978"/>
                    <a:pt x="8201" y="14285"/>
                    <a:pt x="8321" y="14361"/>
                  </a:cubicBezTo>
                  <a:cubicBezTo>
                    <a:pt x="8321" y="14449"/>
                    <a:pt x="8299" y="14559"/>
                    <a:pt x="8332" y="14624"/>
                  </a:cubicBezTo>
                  <a:cubicBezTo>
                    <a:pt x="8387" y="14712"/>
                    <a:pt x="8464" y="14690"/>
                    <a:pt x="8552" y="14745"/>
                  </a:cubicBezTo>
                  <a:cubicBezTo>
                    <a:pt x="8661" y="14822"/>
                    <a:pt x="8694" y="14997"/>
                    <a:pt x="8793" y="15052"/>
                  </a:cubicBezTo>
                  <a:cubicBezTo>
                    <a:pt x="8825" y="15074"/>
                    <a:pt x="8925" y="15074"/>
                    <a:pt x="8979" y="15096"/>
                  </a:cubicBezTo>
                  <a:cubicBezTo>
                    <a:pt x="9108" y="15145"/>
                    <a:pt x="9156" y="15310"/>
                    <a:pt x="9252" y="15310"/>
                  </a:cubicBezTo>
                  <a:cubicBezTo>
                    <a:pt x="9263" y="15310"/>
                    <a:pt x="9274" y="15308"/>
                    <a:pt x="9286" y="15304"/>
                  </a:cubicBezTo>
                  <a:cubicBezTo>
                    <a:pt x="9363" y="15272"/>
                    <a:pt x="9352" y="15172"/>
                    <a:pt x="9374" y="15085"/>
                  </a:cubicBezTo>
                  <a:cubicBezTo>
                    <a:pt x="9417" y="15019"/>
                    <a:pt x="9483" y="14909"/>
                    <a:pt x="9560" y="14899"/>
                  </a:cubicBezTo>
                  <a:cubicBezTo>
                    <a:pt x="9692" y="14899"/>
                    <a:pt x="9703" y="15074"/>
                    <a:pt x="9758" y="15228"/>
                  </a:cubicBezTo>
                  <a:cubicBezTo>
                    <a:pt x="9780" y="15315"/>
                    <a:pt x="9856" y="15392"/>
                    <a:pt x="9867" y="15479"/>
                  </a:cubicBezTo>
                  <a:cubicBezTo>
                    <a:pt x="9900" y="15633"/>
                    <a:pt x="9889" y="16115"/>
                    <a:pt x="9856" y="16203"/>
                  </a:cubicBezTo>
                  <a:cubicBezTo>
                    <a:pt x="9824" y="16324"/>
                    <a:pt x="9692" y="16368"/>
                    <a:pt x="9615" y="16500"/>
                  </a:cubicBezTo>
                  <a:cubicBezTo>
                    <a:pt x="9582" y="16565"/>
                    <a:pt x="9560" y="16653"/>
                    <a:pt x="9527" y="16697"/>
                  </a:cubicBezTo>
                  <a:cubicBezTo>
                    <a:pt x="9473" y="16773"/>
                    <a:pt x="9396" y="16785"/>
                    <a:pt x="9363" y="16861"/>
                  </a:cubicBezTo>
                  <a:cubicBezTo>
                    <a:pt x="9341" y="16905"/>
                    <a:pt x="9319" y="16982"/>
                    <a:pt x="9297" y="17036"/>
                  </a:cubicBezTo>
                  <a:cubicBezTo>
                    <a:pt x="9232" y="17201"/>
                    <a:pt x="9144" y="17321"/>
                    <a:pt x="9198" y="17508"/>
                  </a:cubicBezTo>
                  <a:cubicBezTo>
                    <a:pt x="9220" y="17596"/>
                    <a:pt x="9330" y="17650"/>
                    <a:pt x="9330" y="17738"/>
                  </a:cubicBezTo>
                  <a:cubicBezTo>
                    <a:pt x="9330" y="17859"/>
                    <a:pt x="9132" y="17957"/>
                    <a:pt x="9110" y="18078"/>
                  </a:cubicBezTo>
                  <a:cubicBezTo>
                    <a:pt x="9100" y="18166"/>
                    <a:pt x="9176" y="18330"/>
                    <a:pt x="9198" y="18451"/>
                  </a:cubicBezTo>
                  <a:cubicBezTo>
                    <a:pt x="9220" y="18539"/>
                    <a:pt x="9363" y="18593"/>
                    <a:pt x="9407" y="18648"/>
                  </a:cubicBezTo>
                  <a:cubicBezTo>
                    <a:pt x="9473" y="18747"/>
                    <a:pt x="9539" y="18890"/>
                    <a:pt x="9604" y="19021"/>
                  </a:cubicBezTo>
                  <a:cubicBezTo>
                    <a:pt x="9736" y="19273"/>
                    <a:pt x="9845" y="19569"/>
                    <a:pt x="9977" y="19811"/>
                  </a:cubicBezTo>
                  <a:cubicBezTo>
                    <a:pt x="10043" y="19942"/>
                    <a:pt x="10141" y="20052"/>
                    <a:pt x="10185" y="20183"/>
                  </a:cubicBezTo>
                  <a:cubicBezTo>
                    <a:pt x="10218" y="20249"/>
                    <a:pt x="10207" y="20325"/>
                    <a:pt x="10229" y="20391"/>
                  </a:cubicBezTo>
                  <a:cubicBezTo>
                    <a:pt x="10306" y="20600"/>
                    <a:pt x="10645" y="20808"/>
                    <a:pt x="10821" y="20918"/>
                  </a:cubicBezTo>
                  <a:cubicBezTo>
                    <a:pt x="10898" y="20961"/>
                    <a:pt x="10986" y="20983"/>
                    <a:pt x="11062" y="21027"/>
                  </a:cubicBezTo>
                  <a:cubicBezTo>
                    <a:pt x="11172" y="21104"/>
                    <a:pt x="11402" y="21302"/>
                    <a:pt x="11457" y="21422"/>
                  </a:cubicBezTo>
                  <a:cubicBezTo>
                    <a:pt x="11512" y="21531"/>
                    <a:pt x="11534" y="21795"/>
                    <a:pt x="11566" y="21960"/>
                  </a:cubicBezTo>
                  <a:cubicBezTo>
                    <a:pt x="11600" y="22189"/>
                    <a:pt x="11566" y="22354"/>
                    <a:pt x="11578" y="22606"/>
                  </a:cubicBezTo>
                  <a:cubicBezTo>
                    <a:pt x="11578" y="22738"/>
                    <a:pt x="11610" y="22869"/>
                    <a:pt x="11610" y="23001"/>
                  </a:cubicBezTo>
                  <a:cubicBezTo>
                    <a:pt x="11622" y="23045"/>
                    <a:pt x="11600" y="23078"/>
                    <a:pt x="11600" y="23122"/>
                  </a:cubicBezTo>
                  <a:cubicBezTo>
                    <a:pt x="11588" y="23286"/>
                    <a:pt x="11632" y="23461"/>
                    <a:pt x="11610" y="23626"/>
                  </a:cubicBezTo>
                  <a:cubicBezTo>
                    <a:pt x="11610" y="23714"/>
                    <a:pt x="11588" y="23780"/>
                    <a:pt x="11600" y="23856"/>
                  </a:cubicBezTo>
                  <a:cubicBezTo>
                    <a:pt x="11600" y="23933"/>
                    <a:pt x="11632" y="23999"/>
                    <a:pt x="11632" y="24075"/>
                  </a:cubicBezTo>
                  <a:cubicBezTo>
                    <a:pt x="11644" y="24152"/>
                    <a:pt x="11622" y="24240"/>
                    <a:pt x="11622" y="24306"/>
                  </a:cubicBezTo>
                  <a:cubicBezTo>
                    <a:pt x="11644" y="24459"/>
                    <a:pt x="11742" y="24591"/>
                    <a:pt x="11764" y="24733"/>
                  </a:cubicBezTo>
                  <a:cubicBezTo>
                    <a:pt x="11786" y="24854"/>
                    <a:pt x="11797" y="25095"/>
                    <a:pt x="11786" y="25237"/>
                  </a:cubicBezTo>
                  <a:cubicBezTo>
                    <a:pt x="11775" y="25314"/>
                    <a:pt x="11742" y="25380"/>
                    <a:pt x="11731" y="25468"/>
                  </a:cubicBezTo>
                  <a:cubicBezTo>
                    <a:pt x="11731" y="25534"/>
                    <a:pt x="11742" y="25600"/>
                    <a:pt x="11731" y="25654"/>
                  </a:cubicBezTo>
                  <a:cubicBezTo>
                    <a:pt x="11720" y="25753"/>
                    <a:pt x="11676" y="25819"/>
                    <a:pt x="11676" y="25906"/>
                  </a:cubicBezTo>
                  <a:cubicBezTo>
                    <a:pt x="11687" y="26071"/>
                    <a:pt x="11851" y="26213"/>
                    <a:pt x="11873" y="26389"/>
                  </a:cubicBezTo>
                  <a:cubicBezTo>
                    <a:pt x="11873" y="26443"/>
                    <a:pt x="11863" y="26509"/>
                    <a:pt x="11863" y="26564"/>
                  </a:cubicBezTo>
                  <a:cubicBezTo>
                    <a:pt x="11863" y="26674"/>
                    <a:pt x="11907" y="26762"/>
                    <a:pt x="11929" y="26860"/>
                  </a:cubicBezTo>
                  <a:cubicBezTo>
                    <a:pt x="11951" y="27013"/>
                    <a:pt x="11929" y="27211"/>
                    <a:pt x="12049" y="27288"/>
                  </a:cubicBezTo>
                  <a:cubicBezTo>
                    <a:pt x="12180" y="27233"/>
                    <a:pt x="12027" y="27057"/>
                    <a:pt x="12104" y="26981"/>
                  </a:cubicBezTo>
                  <a:lnTo>
                    <a:pt x="12104" y="26981"/>
                  </a:lnTo>
                  <a:cubicBezTo>
                    <a:pt x="12258" y="27035"/>
                    <a:pt x="12214" y="27332"/>
                    <a:pt x="12258" y="27518"/>
                  </a:cubicBezTo>
                  <a:cubicBezTo>
                    <a:pt x="12244" y="27527"/>
                    <a:pt x="12231" y="27530"/>
                    <a:pt x="12218" y="27530"/>
                  </a:cubicBezTo>
                  <a:cubicBezTo>
                    <a:pt x="12188" y="27530"/>
                    <a:pt x="12159" y="27513"/>
                    <a:pt x="12133" y="27513"/>
                  </a:cubicBezTo>
                  <a:cubicBezTo>
                    <a:pt x="12114" y="27513"/>
                    <a:pt x="12097" y="27522"/>
                    <a:pt x="12082" y="27551"/>
                  </a:cubicBezTo>
                  <a:cubicBezTo>
                    <a:pt x="12049" y="27627"/>
                    <a:pt x="12136" y="27705"/>
                    <a:pt x="12136" y="27759"/>
                  </a:cubicBezTo>
                  <a:cubicBezTo>
                    <a:pt x="12136" y="27847"/>
                    <a:pt x="12082" y="27956"/>
                    <a:pt x="12093" y="28022"/>
                  </a:cubicBezTo>
                  <a:cubicBezTo>
                    <a:pt x="12115" y="28132"/>
                    <a:pt x="12279" y="28110"/>
                    <a:pt x="12312" y="28209"/>
                  </a:cubicBezTo>
                  <a:cubicBezTo>
                    <a:pt x="12334" y="28297"/>
                    <a:pt x="12258" y="28373"/>
                    <a:pt x="12258" y="28472"/>
                  </a:cubicBezTo>
                  <a:cubicBezTo>
                    <a:pt x="12258" y="28570"/>
                    <a:pt x="12367" y="28768"/>
                    <a:pt x="12455" y="28911"/>
                  </a:cubicBezTo>
                  <a:cubicBezTo>
                    <a:pt x="12499" y="28976"/>
                    <a:pt x="12565" y="29009"/>
                    <a:pt x="12597" y="29075"/>
                  </a:cubicBezTo>
                  <a:cubicBezTo>
                    <a:pt x="12630" y="29130"/>
                    <a:pt x="12641" y="29218"/>
                    <a:pt x="12685" y="29261"/>
                  </a:cubicBezTo>
                  <a:cubicBezTo>
                    <a:pt x="12718" y="29316"/>
                    <a:pt x="12806" y="29338"/>
                    <a:pt x="12860" y="29382"/>
                  </a:cubicBezTo>
                  <a:cubicBezTo>
                    <a:pt x="12948" y="29459"/>
                    <a:pt x="13057" y="29645"/>
                    <a:pt x="13145" y="29700"/>
                  </a:cubicBezTo>
                  <a:cubicBezTo>
                    <a:pt x="13189" y="29722"/>
                    <a:pt x="13244" y="29732"/>
                    <a:pt x="13299" y="29766"/>
                  </a:cubicBezTo>
                  <a:cubicBezTo>
                    <a:pt x="13364" y="29798"/>
                    <a:pt x="13442" y="29864"/>
                    <a:pt x="13496" y="29886"/>
                  </a:cubicBezTo>
                  <a:cubicBezTo>
                    <a:pt x="13671" y="29963"/>
                    <a:pt x="13847" y="30017"/>
                    <a:pt x="13990" y="30095"/>
                  </a:cubicBezTo>
                  <a:lnTo>
                    <a:pt x="14143" y="30095"/>
                  </a:lnTo>
                  <a:cubicBezTo>
                    <a:pt x="14154" y="30084"/>
                    <a:pt x="14184" y="30078"/>
                    <a:pt x="14216" y="30078"/>
                  </a:cubicBezTo>
                  <a:cubicBezTo>
                    <a:pt x="14247" y="30078"/>
                    <a:pt x="14280" y="30084"/>
                    <a:pt x="14297" y="30095"/>
                  </a:cubicBezTo>
                  <a:lnTo>
                    <a:pt x="14319" y="30095"/>
                  </a:lnTo>
                  <a:cubicBezTo>
                    <a:pt x="14406" y="30061"/>
                    <a:pt x="14494" y="30039"/>
                    <a:pt x="14516" y="29930"/>
                  </a:cubicBezTo>
                  <a:cubicBezTo>
                    <a:pt x="14450" y="29754"/>
                    <a:pt x="14220" y="29776"/>
                    <a:pt x="14078" y="29678"/>
                  </a:cubicBezTo>
                  <a:cubicBezTo>
                    <a:pt x="13978" y="29612"/>
                    <a:pt x="13880" y="29469"/>
                    <a:pt x="13803" y="29371"/>
                  </a:cubicBezTo>
                  <a:cubicBezTo>
                    <a:pt x="13737" y="29261"/>
                    <a:pt x="13584" y="29130"/>
                    <a:pt x="13584" y="29009"/>
                  </a:cubicBezTo>
                  <a:cubicBezTo>
                    <a:pt x="13584" y="28911"/>
                    <a:pt x="13671" y="28877"/>
                    <a:pt x="13693" y="28790"/>
                  </a:cubicBezTo>
                  <a:cubicBezTo>
                    <a:pt x="13705" y="28724"/>
                    <a:pt x="13671" y="28702"/>
                    <a:pt x="13693" y="28626"/>
                  </a:cubicBezTo>
                  <a:cubicBezTo>
                    <a:pt x="13737" y="28472"/>
                    <a:pt x="13858" y="28472"/>
                    <a:pt x="13847" y="28319"/>
                  </a:cubicBezTo>
                  <a:cubicBezTo>
                    <a:pt x="13847" y="28066"/>
                    <a:pt x="13430" y="28176"/>
                    <a:pt x="13430" y="27912"/>
                  </a:cubicBezTo>
                  <a:cubicBezTo>
                    <a:pt x="13420" y="27737"/>
                    <a:pt x="13628" y="27737"/>
                    <a:pt x="13661" y="27573"/>
                  </a:cubicBezTo>
                  <a:cubicBezTo>
                    <a:pt x="13671" y="27496"/>
                    <a:pt x="13639" y="27474"/>
                    <a:pt x="13639" y="27342"/>
                  </a:cubicBezTo>
                  <a:cubicBezTo>
                    <a:pt x="13661" y="27222"/>
                    <a:pt x="13781" y="27200"/>
                    <a:pt x="13792" y="27079"/>
                  </a:cubicBezTo>
                  <a:cubicBezTo>
                    <a:pt x="13749" y="26991"/>
                    <a:pt x="13650" y="27047"/>
                    <a:pt x="13584" y="27003"/>
                  </a:cubicBezTo>
                  <a:cubicBezTo>
                    <a:pt x="13518" y="26959"/>
                    <a:pt x="13485" y="26860"/>
                    <a:pt x="13496" y="26762"/>
                  </a:cubicBezTo>
                  <a:cubicBezTo>
                    <a:pt x="13511" y="26754"/>
                    <a:pt x="13528" y="26751"/>
                    <a:pt x="13547" y="26751"/>
                  </a:cubicBezTo>
                  <a:cubicBezTo>
                    <a:pt x="13616" y="26751"/>
                    <a:pt x="13704" y="26792"/>
                    <a:pt x="13779" y="26792"/>
                  </a:cubicBezTo>
                  <a:cubicBezTo>
                    <a:pt x="13830" y="26792"/>
                    <a:pt x="13875" y="26772"/>
                    <a:pt x="13902" y="26706"/>
                  </a:cubicBezTo>
                  <a:cubicBezTo>
                    <a:pt x="13946" y="26619"/>
                    <a:pt x="13858" y="26399"/>
                    <a:pt x="13913" y="26312"/>
                  </a:cubicBezTo>
                  <a:cubicBezTo>
                    <a:pt x="13956" y="26246"/>
                    <a:pt x="14154" y="26246"/>
                    <a:pt x="14231" y="26235"/>
                  </a:cubicBezTo>
                  <a:cubicBezTo>
                    <a:pt x="14351" y="26213"/>
                    <a:pt x="14483" y="26180"/>
                    <a:pt x="14538" y="26136"/>
                  </a:cubicBezTo>
                  <a:cubicBezTo>
                    <a:pt x="14614" y="26082"/>
                    <a:pt x="14713" y="25917"/>
                    <a:pt x="14702" y="25764"/>
                  </a:cubicBezTo>
                  <a:cubicBezTo>
                    <a:pt x="14692" y="25687"/>
                    <a:pt x="14658" y="25665"/>
                    <a:pt x="14604" y="25600"/>
                  </a:cubicBezTo>
                  <a:cubicBezTo>
                    <a:pt x="14570" y="25534"/>
                    <a:pt x="14549" y="25468"/>
                    <a:pt x="14527" y="25413"/>
                  </a:cubicBezTo>
                  <a:cubicBezTo>
                    <a:pt x="14472" y="25325"/>
                    <a:pt x="14395" y="25336"/>
                    <a:pt x="14373" y="25215"/>
                  </a:cubicBezTo>
                  <a:cubicBezTo>
                    <a:pt x="14390" y="25211"/>
                    <a:pt x="14407" y="25209"/>
                    <a:pt x="14425" y="25209"/>
                  </a:cubicBezTo>
                  <a:cubicBezTo>
                    <a:pt x="14550" y="25209"/>
                    <a:pt x="14712" y="25307"/>
                    <a:pt x="14876" y="25307"/>
                  </a:cubicBezTo>
                  <a:cubicBezTo>
                    <a:pt x="14909" y="25307"/>
                    <a:pt x="14943" y="25303"/>
                    <a:pt x="14977" y="25293"/>
                  </a:cubicBezTo>
                  <a:cubicBezTo>
                    <a:pt x="15086" y="25249"/>
                    <a:pt x="15228" y="24986"/>
                    <a:pt x="15272" y="24864"/>
                  </a:cubicBezTo>
                  <a:cubicBezTo>
                    <a:pt x="15294" y="24832"/>
                    <a:pt x="15294" y="24766"/>
                    <a:pt x="15305" y="24722"/>
                  </a:cubicBezTo>
                  <a:cubicBezTo>
                    <a:pt x="15327" y="24679"/>
                    <a:pt x="15371" y="24635"/>
                    <a:pt x="15371" y="24613"/>
                  </a:cubicBezTo>
                  <a:cubicBezTo>
                    <a:pt x="15393" y="24536"/>
                    <a:pt x="15382" y="24492"/>
                    <a:pt x="15393" y="24448"/>
                  </a:cubicBezTo>
                  <a:cubicBezTo>
                    <a:pt x="15437" y="24316"/>
                    <a:pt x="15535" y="24272"/>
                    <a:pt x="15601" y="24174"/>
                  </a:cubicBezTo>
                  <a:cubicBezTo>
                    <a:pt x="15645" y="24097"/>
                    <a:pt x="15667" y="24021"/>
                    <a:pt x="15711" y="23944"/>
                  </a:cubicBezTo>
                  <a:cubicBezTo>
                    <a:pt x="15766" y="23867"/>
                    <a:pt x="15810" y="23801"/>
                    <a:pt x="15842" y="23724"/>
                  </a:cubicBezTo>
                  <a:cubicBezTo>
                    <a:pt x="15876" y="23494"/>
                    <a:pt x="15766" y="23330"/>
                    <a:pt x="15810" y="23122"/>
                  </a:cubicBezTo>
                  <a:cubicBezTo>
                    <a:pt x="15864" y="22891"/>
                    <a:pt x="16127" y="22759"/>
                    <a:pt x="16314" y="22650"/>
                  </a:cubicBezTo>
                  <a:cubicBezTo>
                    <a:pt x="16369" y="22617"/>
                    <a:pt x="16434" y="22562"/>
                    <a:pt x="16490" y="22540"/>
                  </a:cubicBezTo>
                  <a:cubicBezTo>
                    <a:pt x="16621" y="22486"/>
                    <a:pt x="16775" y="22508"/>
                    <a:pt x="16895" y="22464"/>
                  </a:cubicBezTo>
                  <a:cubicBezTo>
                    <a:pt x="17092" y="22376"/>
                    <a:pt x="17114" y="22113"/>
                    <a:pt x="17213" y="21894"/>
                  </a:cubicBezTo>
                  <a:cubicBezTo>
                    <a:pt x="17257" y="21795"/>
                    <a:pt x="17323" y="21696"/>
                    <a:pt x="17333" y="21619"/>
                  </a:cubicBezTo>
                  <a:cubicBezTo>
                    <a:pt x="17345" y="21553"/>
                    <a:pt x="17311" y="21488"/>
                    <a:pt x="17323" y="21411"/>
                  </a:cubicBezTo>
                  <a:cubicBezTo>
                    <a:pt x="17333" y="21334"/>
                    <a:pt x="17389" y="21268"/>
                    <a:pt x="17411" y="21181"/>
                  </a:cubicBezTo>
                  <a:cubicBezTo>
                    <a:pt x="17432" y="21071"/>
                    <a:pt x="17432" y="20907"/>
                    <a:pt x="17432" y="20786"/>
                  </a:cubicBezTo>
                  <a:cubicBezTo>
                    <a:pt x="17432" y="20688"/>
                    <a:pt x="17399" y="20600"/>
                    <a:pt x="17399" y="20501"/>
                  </a:cubicBezTo>
                  <a:cubicBezTo>
                    <a:pt x="17377" y="20172"/>
                    <a:pt x="17498" y="20140"/>
                    <a:pt x="17596" y="19953"/>
                  </a:cubicBezTo>
                  <a:cubicBezTo>
                    <a:pt x="17652" y="19865"/>
                    <a:pt x="17662" y="19767"/>
                    <a:pt x="17706" y="19701"/>
                  </a:cubicBezTo>
                  <a:cubicBezTo>
                    <a:pt x="17871" y="19394"/>
                    <a:pt x="18167" y="19240"/>
                    <a:pt x="18156" y="18780"/>
                  </a:cubicBezTo>
                  <a:cubicBezTo>
                    <a:pt x="18145" y="18627"/>
                    <a:pt x="18068" y="18276"/>
                    <a:pt x="17969" y="18232"/>
                  </a:cubicBezTo>
                  <a:cubicBezTo>
                    <a:pt x="17915" y="18198"/>
                    <a:pt x="17794" y="18220"/>
                    <a:pt x="17718" y="18188"/>
                  </a:cubicBezTo>
                  <a:cubicBezTo>
                    <a:pt x="17465" y="18078"/>
                    <a:pt x="17311" y="17706"/>
                    <a:pt x="17060" y="17684"/>
                  </a:cubicBezTo>
                  <a:cubicBezTo>
                    <a:pt x="17050" y="17682"/>
                    <a:pt x="17041" y="17681"/>
                    <a:pt x="17032" y="17681"/>
                  </a:cubicBezTo>
                  <a:cubicBezTo>
                    <a:pt x="16981" y="17681"/>
                    <a:pt x="16940" y="17706"/>
                    <a:pt x="16884" y="17706"/>
                  </a:cubicBezTo>
                  <a:cubicBezTo>
                    <a:pt x="16785" y="17706"/>
                    <a:pt x="16621" y="17618"/>
                    <a:pt x="16511" y="17606"/>
                  </a:cubicBezTo>
                  <a:cubicBezTo>
                    <a:pt x="16500" y="17605"/>
                    <a:pt x="16489" y="17604"/>
                    <a:pt x="16477" y="17604"/>
                  </a:cubicBezTo>
                  <a:cubicBezTo>
                    <a:pt x="16430" y="17604"/>
                    <a:pt x="16383" y="17614"/>
                    <a:pt x="16346" y="17614"/>
                  </a:cubicBezTo>
                  <a:cubicBezTo>
                    <a:pt x="16329" y="17614"/>
                    <a:pt x="16314" y="17612"/>
                    <a:pt x="16303" y="17606"/>
                  </a:cubicBezTo>
                  <a:cubicBezTo>
                    <a:pt x="16237" y="17563"/>
                    <a:pt x="16226" y="17421"/>
                    <a:pt x="16171" y="17377"/>
                  </a:cubicBezTo>
                  <a:cubicBezTo>
                    <a:pt x="16127" y="17333"/>
                    <a:pt x="16040" y="17321"/>
                    <a:pt x="15974" y="17299"/>
                  </a:cubicBezTo>
                  <a:cubicBezTo>
                    <a:pt x="15876" y="17245"/>
                    <a:pt x="15788" y="17190"/>
                    <a:pt x="15667" y="17179"/>
                  </a:cubicBezTo>
                  <a:cubicBezTo>
                    <a:pt x="15641" y="17179"/>
                    <a:pt x="15608" y="17193"/>
                    <a:pt x="15574" y="17193"/>
                  </a:cubicBezTo>
                  <a:cubicBezTo>
                    <a:pt x="15565" y="17193"/>
                    <a:pt x="15556" y="17192"/>
                    <a:pt x="15547" y="17190"/>
                  </a:cubicBezTo>
                  <a:cubicBezTo>
                    <a:pt x="15481" y="17179"/>
                    <a:pt x="15426" y="17080"/>
                    <a:pt x="15360" y="17036"/>
                  </a:cubicBezTo>
                  <a:cubicBezTo>
                    <a:pt x="15284" y="16982"/>
                    <a:pt x="15218" y="16949"/>
                    <a:pt x="15184" y="16872"/>
                  </a:cubicBezTo>
                  <a:cubicBezTo>
                    <a:pt x="15250" y="16598"/>
                    <a:pt x="15053" y="16521"/>
                    <a:pt x="15009" y="16357"/>
                  </a:cubicBezTo>
                  <a:cubicBezTo>
                    <a:pt x="14987" y="16291"/>
                    <a:pt x="14998" y="16193"/>
                    <a:pt x="14977" y="16127"/>
                  </a:cubicBezTo>
                  <a:cubicBezTo>
                    <a:pt x="14955" y="16039"/>
                    <a:pt x="14877" y="15984"/>
                    <a:pt x="14790" y="15896"/>
                  </a:cubicBezTo>
                  <a:cubicBezTo>
                    <a:pt x="14636" y="15754"/>
                    <a:pt x="14494" y="15622"/>
                    <a:pt x="14275" y="15589"/>
                  </a:cubicBezTo>
                  <a:cubicBezTo>
                    <a:pt x="14266" y="15588"/>
                    <a:pt x="14257" y="15588"/>
                    <a:pt x="14249" y="15588"/>
                  </a:cubicBezTo>
                  <a:cubicBezTo>
                    <a:pt x="14169" y="15588"/>
                    <a:pt x="14094" y="15624"/>
                    <a:pt x="13999" y="15624"/>
                  </a:cubicBezTo>
                  <a:cubicBezTo>
                    <a:pt x="13989" y="15624"/>
                    <a:pt x="13979" y="15623"/>
                    <a:pt x="13968" y="15622"/>
                  </a:cubicBezTo>
                  <a:cubicBezTo>
                    <a:pt x="13847" y="15611"/>
                    <a:pt x="13683" y="15479"/>
                    <a:pt x="13595" y="15348"/>
                  </a:cubicBezTo>
                  <a:cubicBezTo>
                    <a:pt x="13507" y="15228"/>
                    <a:pt x="13464" y="15118"/>
                    <a:pt x="13386" y="15052"/>
                  </a:cubicBezTo>
                  <a:cubicBezTo>
                    <a:pt x="13310" y="14997"/>
                    <a:pt x="13211" y="14997"/>
                    <a:pt x="13157" y="14943"/>
                  </a:cubicBezTo>
                  <a:cubicBezTo>
                    <a:pt x="13135" y="14921"/>
                    <a:pt x="13145" y="14877"/>
                    <a:pt x="13113" y="14811"/>
                  </a:cubicBezTo>
                  <a:cubicBezTo>
                    <a:pt x="13079" y="14723"/>
                    <a:pt x="13014" y="14668"/>
                    <a:pt x="13057" y="14559"/>
                  </a:cubicBezTo>
                  <a:cubicBezTo>
                    <a:pt x="13046" y="14550"/>
                    <a:pt x="13036" y="14547"/>
                    <a:pt x="13027" y="14547"/>
                  </a:cubicBezTo>
                  <a:cubicBezTo>
                    <a:pt x="12980" y="14547"/>
                    <a:pt x="12960" y="14638"/>
                    <a:pt x="12899" y="14638"/>
                  </a:cubicBezTo>
                  <a:cubicBezTo>
                    <a:pt x="12894" y="14638"/>
                    <a:pt x="12888" y="14637"/>
                    <a:pt x="12882" y="14636"/>
                  </a:cubicBezTo>
                  <a:cubicBezTo>
                    <a:pt x="12812" y="14522"/>
                    <a:pt x="12757" y="14457"/>
                    <a:pt x="12644" y="14457"/>
                  </a:cubicBezTo>
                  <a:cubicBezTo>
                    <a:pt x="12614" y="14457"/>
                    <a:pt x="12581" y="14462"/>
                    <a:pt x="12543" y="14471"/>
                  </a:cubicBezTo>
                  <a:cubicBezTo>
                    <a:pt x="12455" y="14493"/>
                    <a:pt x="12411" y="14614"/>
                    <a:pt x="12312" y="14624"/>
                  </a:cubicBezTo>
                  <a:cubicBezTo>
                    <a:pt x="12224" y="14624"/>
                    <a:pt x="12158" y="14515"/>
                    <a:pt x="12049" y="14493"/>
                  </a:cubicBezTo>
                  <a:cubicBezTo>
                    <a:pt x="12040" y="14492"/>
                    <a:pt x="12032" y="14491"/>
                    <a:pt x="12023" y="14491"/>
                  </a:cubicBezTo>
                  <a:cubicBezTo>
                    <a:pt x="11968" y="14491"/>
                    <a:pt x="11905" y="14510"/>
                    <a:pt x="11858" y="14510"/>
                  </a:cubicBezTo>
                  <a:cubicBezTo>
                    <a:pt x="11843" y="14510"/>
                    <a:pt x="11830" y="14509"/>
                    <a:pt x="11819" y="14504"/>
                  </a:cubicBezTo>
                  <a:cubicBezTo>
                    <a:pt x="11731" y="14482"/>
                    <a:pt x="11698" y="14394"/>
                    <a:pt x="11610" y="14329"/>
                  </a:cubicBezTo>
                  <a:cubicBezTo>
                    <a:pt x="11556" y="14285"/>
                    <a:pt x="11435" y="14197"/>
                    <a:pt x="11402" y="14197"/>
                  </a:cubicBezTo>
                  <a:cubicBezTo>
                    <a:pt x="11308" y="14206"/>
                    <a:pt x="11238" y="14401"/>
                    <a:pt x="11130" y="14401"/>
                  </a:cubicBezTo>
                  <a:cubicBezTo>
                    <a:pt x="11113" y="14401"/>
                    <a:pt x="11094" y="14396"/>
                    <a:pt x="11073" y="14383"/>
                  </a:cubicBezTo>
                  <a:cubicBezTo>
                    <a:pt x="10996" y="14273"/>
                    <a:pt x="11194" y="14208"/>
                    <a:pt x="11106" y="14109"/>
                  </a:cubicBezTo>
                  <a:cubicBezTo>
                    <a:pt x="11090" y="14090"/>
                    <a:pt x="11074" y="14083"/>
                    <a:pt x="11059" y="14083"/>
                  </a:cubicBezTo>
                  <a:cubicBezTo>
                    <a:pt x="11013" y="14083"/>
                    <a:pt x="10972" y="14153"/>
                    <a:pt x="10930" y="14186"/>
                  </a:cubicBezTo>
                  <a:cubicBezTo>
                    <a:pt x="10876" y="14241"/>
                    <a:pt x="10821" y="14285"/>
                    <a:pt x="10755" y="14317"/>
                  </a:cubicBezTo>
                  <a:cubicBezTo>
                    <a:pt x="10613" y="14383"/>
                    <a:pt x="10514" y="14351"/>
                    <a:pt x="10404" y="14416"/>
                  </a:cubicBezTo>
                  <a:cubicBezTo>
                    <a:pt x="10295" y="14482"/>
                    <a:pt x="10295" y="14592"/>
                    <a:pt x="10229" y="14723"/>
                  </a:cubicBezTo>
                  <a:cubicBezTo>
                    <a:pt x="10185" y="14833"/>
                    <a:pt x="10075" y="14987"/>
                    <a:pt x="9999" y="14997"/>
                  </a:cubicBezTo>
                  <a:cubicBezTo>
                    <a:pt x="9911" y="14997"/>
                    <a:pt x="9824" y="14844"/>
                    <a:pt x="9746" y="14800"/>
                  </a:cubicBezTo>
                  <a:cubicBezTo>
                    <a:pt x="9694" y="14775"/>
                    <a:pt x="9649" y="14765"/>
                    <a:pt x="9607" y="14765"/>
                  </a:cubicBezTo>
                  <a:cubicBezTo>
                    <a:pt x="9445" y="14765"/>
                    <a:pt x="9342" y="14912"/>
                    <a:pt x="9176" y="14921"/>
                  </a:cubicBezTo>
                  <a:cubicBezTo>
                    <a:pt x="8990" y="14921"/>
                    <a:pt x="8727" y="14548"/>
                    <a:pt x="8727" y="14339"/>
                  </a:cubicBezTo>
                  <a:cubicBezTo>
                    <a:pt x="8738" y="14208"/>
                    <a:pt x="8793" y="14010"/>
                    <a:pt x="8803" y="13857"/>
                  </a:cubicBezTo>
                  <a:cubicBezTo>
                    <a:pt x="8815" y="13725"/>
                    <a:pt x="8891" y="13649"/>
                    <a:pt x="8891" y="13539"/>
                  </a:cubicBezTo>
                  <a:cubicBezTo>
                    <a:pt x="8891" y="13374"/>
                    <a:pt x="8716" y="13254"/>
                    <a:pt x="8639" y="13243"/>
                  </a:cubicBezTo>
                  <a:cubicBezTo>
                    <a:pt x="8612" y="13237"/>
                    <a:pt x="8582" y="13234"/>
                    <a:pt x="8551" y="13234"/>
                  </a:cubicBezTo>
                  <a:cubicBezTo>
                    <a:pt x="8427" y="13234"/>
                    <a:pt x="8281" y="13275"/>
                    <a:pt x="8142" y="13275"/>
                  </a:cubicBezTo>
                  <a:cubicBezTo>
                    <a:pt x="8071" y="13275"/>
                    <a:pt x="8001" y="13264"/>
                    <a:pt x="7938" y="13232"/>
                  </a:cubicBezTo>
                  <a:cubicBezTo>
                    <a:pt x="7894" y="13145"/>
                    <a:pt x="7982" y="13079"/>
                    <a:pt x="8004" y="13002"/>
                  </a:cubicBezTo>
                  <a:cubicBezTo>
                    <a:pt x="8026" y="12947"/>
                    <a:pt x="8014" y="12881"/>
                    <a:pt x="8026" y="12826"/>
                  </a:cubicBezTo>
                  <a:cubicBezTo>
                    <a:pt x="8058" y="12750"/>
                    <a:pt x="8124" y="12684"/>
                    <a:pt x="8157" y="12596"/>
                  </a:cubicBezTo>
                  <a:cubicBezTo>
                    <a:pt x="8179" y="12531"/>
                    <a:pt x="8190" y="12443"/>
                    <a:pt x="8211" y="12355"/>
                  </a:cubicBezTo>
                  <a:cubicBezTo>
                    <a:pt x="8233" y="12268"/>
                    <a:pt x="8289" y="12202"/>
                    <a:pt x="8299" y="12136"/>
                  </a:cubicBezTo>
                  <a:cubicBezTo>
                    <a:pt x="8299" y="12059"/>
                    <a:pt x="8277" y="11961"/>
                    <a:pt x="8223" y="11895"/>
                  </a:cubicBezTo>
                  <a:cubicBezTo>
                    <a:pt x="8047" y="11905"/>
                    <a:pt x="7926" y="11917"/>
                    <a:pt x="7828" y="11971"/>
                  </a:cubicBezTo>
                  <a:cubicBezTo>
                    <a:pt x="7597" y="12103"/>
                    <a:pt x="7641" y="12475"/>
                    <a:pt x="7412" y="12563"/>
                  </a:cubicBezTo>
                  <a:cubicBezTo>
                    <a:pt x="7334" y="12596"/>
                    <a:pt x="7225" y="12596"/>
                    <a:pt x="7137" y="12618"/>
                  </a:cubicBezTo>
                  <a:cubicBezTo>
                    <a:pt x="7068" y="12628"/>
                    <a:pt x="6989" y="12674"/>
                    <a:pt x="6910" y="12674"/>
                  </a:cubicBezTo>
                  <a:cubicBezTo>
                    <a:pt x="6902" y="12674"/>
                    <a:pt x="6893" y="12674"/>
                    <a:pt x="6885" y="12673"/>
                  </a:cubicBezTo>
                  <a:cubicBezTo>
                    <a:pt x="6798" y="12673"/>
                    <a:pt x="6633" y="12575"/>
                    <a:pt x="6578" y="12497"/>
                  </a:cubicBezTo>
                  <a:cubicBezTo>
                    <a:pt x="6534" y="12432"/>
                    <a:pt x="6413" y="12125"/>
                    <a:pt x="6403" y="12070"/>
                  </a:cubicBezTo>
                  <a:cubicBezTo>
                    <a:pt x="6315" y="11686"/>
                    <a:pt x="6413" y="11347"/>
                    <a:pt x="6523" y="11083"/>
                  </a:cubicBezTo>
                  <a:cubicBezTo>
                    <a:pt x="6556" y="11028"/>
                    <a:pt x="6600" y="10974"/>
                    <a:pt x="6611" y="10919"/>
                  </a:cubicBezTo>
                  <a:cubicBezTo>
                    <a:pt x="6644" y="10820"/>
                    <a:pt x="6622" y="10689"/>
                    <a:pt x="6644" y="10590"/>
                  </a:cubicBezTo>
                  <a:cubicBezTo>
                    <a:pt x="6688" y="10414"/>
                    <a:pt x="6885" y="10305"/>
                    <a:pt x="7017" y="10228"/>
                  </a:cubicBezTo>
                  <a:cubicBezTo>
                    <a:pt x="7170" y="10129"/>
                    <a:pt x="7302" y="9965"/>
                    <a:pt x="7488" y="9954"/>
                  </a:cubicBezTo>
                  <a:cubicBezTo>
                    <a:pt x="7497" y="9953"/>
                    <a:pt x="7507" y="9952"/>
                    <a:pt x="7517" y="9952"/>
                  </a:cubicBezTo>
                  <a:cubicBezTo>
                    <a:pt x="7603" y="9952"/>
                    <a:pt x="7716" y="9989"/>
                    <a:pt x="7795" y="10009"/>
                  </a:cubicBezTo>
                  <a:cubicBezTo>
                    <a:pt x="7872" y="10031"/>
                    <a:pt x="7938" y="10085"/>
                    <a:pt x="8004" y="10097"/>
                  </a:cubicBezTo>
                  <a:cubicBezTo>
                    <a:pt x="8014" y="10098"/>
                    <a:pt x="8025" y="10098"/>
                    <a:pt x="8035" y="10098"/>
                  </a:cubicBezTo>
                  <a:cubicBezTo>
                    <a:pt x="8207" y="10098"/>
                    <a:pt x="8264" y="9926"/>
                    <a:pt x="8409" y="9822"/>
                  </a:cubicBezTo>
                  <a:cubicBezTo>
                    <a:pt x="8443" y="9829"/>
                    <a:pt x="8475" y="9832"/>
                    <a:pt x="8506" y="9832"/>
                  </a:cubicBezTo>
                  <a:cubicBezTo>
                    <a:pt x="8600" y="9832"/>
                    <a:pt x="8679" y="9807"/>
                    <a:pt x="8771" y="9807"/>
                  </a:cubicBezTo>
                  <a:cubicBezTo>
                    <a:pt x="8792" y="9807"/>
                    <a:pt x="8814" y="9808"/>
                    <a:pt x="8837" y="9812"/>
                  </a:cubicBezTo>
                  <a:cubicBezTo>
                    <a:pt x="8935" y="9834"/>
                    <a:pt x="9012" y="9965"/>
                    <a:pt x="9089" y="9965"/>
                  </a:cubicBezTo>
                  <a:cubicBezTo>
                    <a:pt x="9093" y="9966"/>
                    <a:pt x="9097" y="9966"/>
                    <a:pt x="9101" y="9966"/>
                  </a:cubicBezTo>
                  <a:cubicBezTo>
                    <a:pt x="9167" y="9966"/>
                    <a:pt x="9217" y="9898"/>
                    <a:pt x="9274" y="9898"/>
                  </a:cubicBezTo>
                  <a:cubicBezTo>
                    <a:pt x="9278" y="9898"/>
                    <a:pt x="9282" y="9899"/>
                    <a:pt x="9286" y="9899"/>
                  </a:cubicBezTo>
                  <a:cubicBezTo>
                    <a:pt x="9352" y="9910"/>
                    <a:pt x="9451" y="10075"/>
                    <a:pt x="9461" y="10173"/>
                  </a:cubicBezTo>
                  <a:cubicBezTo>
                    <a:pt x="9483" y="10283"/>
                    <a:pt x="9396" y="10392"/>
                    <a:pt x="9417" y="10513"/>
                  </a:cubicBezTo>
                  <a:cubicBezTo>
                    <a:pt x="9527" y="10645"/>
                    <a:pt x="9703" y="10667"/>
                    <a:pt x="9845" y="10733"/>
                  </a:cubicBezTo>
                  <a:cubicBezTo>
                    <a:pt x="9944" y="10645"/>
                    <a:pt x="9856" y="10469"/>
                    <a:pt x="9845" y="10338"/>
                  </a:cubicBezTo>
                  <a:cubicBezTo>
                    <a:pt x="9845" y="10283"/>
                    <a:pt x="9856" y="10228"/>
                    <a:pt x="9845" y="10173"/>
                  </a:cubicBezTo>
                  <a:cubicBezTo>
                    <a:pt x="9845" y="10075"/>
                    <a:pt x="9802" y="9998"/>
                    <a:pt x="9802" y="9921"/>
                  </a:cubicBezTo>
                  <a:cubicBezTo>
                    <a:pt x="9802" y="9548"/>
                    <a:pt x="10053" y="9384"/>
                    <a:pt x="10251" y="9242"/>
                  </a:cubicBezTo>
                  <a:cubicBezTo>
                    <a:pt x="10338" y="9176"/>
                    <a:pt x="10416" y="9066"/>
                    <a:pt x="10492" y="9022"/>
                  </a:cubicBezTo>
                  <a:cubicBezTo>
                    <a:pt x="10591" y="8956"/>
                    <a:pt x="10679" y="8945"/>
                    <a:pt x="10766" y="8879"/>
                  </a:cubicBezTo>
                  <a:cubicBezTo>
                    <a:pt x="10930" y="8770"/>
                    <a:pt x="11062" y="8682"/>
                    <a:pt x="11194" y="8562"/>
                  </a:cubicBezTo>
                  <a:cubicBezTo>
                    <a:pt x="11249" y="8397"/>
                    <a:pt x="11194" y="8178"/>
                    <a:pt x="11205" y="8014"/>
                  </a:cubicBezTo>
                  <a:cubicBezTo>
                    <a:pt x="11219" y="8002"/>
                    <a:pt x="11233" y="7998"/>
                    <a:pt x="11247" y="7998"/>
                  </a:cubicBezTo>
                  <a:cubicBezTo>
                    <a:pt x="11283" y="7998"/>
                    <a:pt x="11320" y="8025"/>
                    <a:pt x="11356" y="8025"/>
                  </a:cubicBezTo>
                  <a:cubicBezTo>
                    <a:pt x="11360" y="8025"/>
                    <a:pt x="11365" y="8025"/>
                    <a:pt x="11369" y="8024"/>
                  </a:cubicBezTo>
                  <a:cubicBezTo>
                    <a:pt x="11468" y="8002"/>
                    <a:pt x="11479" y="7838"/>
                    <a:pt x="11534" y="7772"/>
                  </a:cubicBezTo>
                  <a:cubicBezTo>
                    <a:pt x="11566" y="7728"/>
                    <a:pt x="11654" y="7707"/>
                    <a:pt x="11687" y="7663"/>
                  </a:cubicBezTo>
                  <a:cubicBezTo>
                    <a:pt x="11786" y="7575"/>
                    <a:pt x="11819" y="7432"/>
                    <a:pt x="11907" y="7400"/>
                  </a:cubicBezTo>
                  <a:cubicBezTo>
                    <a:pt x="11929" y="7378"/>
                    <a:pt x="12005" y="7388"/>
                    <a:pt x="12049" y="7366"/>
                  </a:cubicBezTo>
                  <a:cubicBezTo>
                    <a:pt x="12115" y="7356"/>
                    <a:pt x="12202" y="7257"/>
                    <a:pt x="12312" y="7213"/>
                  </a:cubicBezTo>
                  <a:cubicBezTo>
                    <a:pt x="12378" y="7191"/>
                    <a:pt x="12531" y="7180"/>
                    <a:pt x="12553" y="7158"/>
                  </a:cubicBezTo>
                  <a:cubicBezTo>
                    <a:pt x="12586" y="7115"/>
                    <a:pt x="12553" y="7005"/>
                    <a:pt x="12565" y="6950"/>
                  </a:cubicBezTo>
                  <a:cubicBezTo>
                    <a:pt x="12619" y="6665"/>
                    <a:pt x="12981" y="6599"/>
                    <a:pt x="13189" y="6501"/>
                  </a:cubicBezTo>
                  <a:cubicBezTo>
                    <a:pt x="13325" y="6442"/>
                    <a:pt x="13460" y="6341"/>
                    <a:pt x="13603" y="6341"/>
                  </a:cubicBezTo>
                  <a:cubicBezTo>
                    <a:pt x="13622" y="6341"/>
                    <a:pt x="13642" y="6343"/>
                    <a:pt x="13661" y="6347"/>
                  </a:cubicBezTo>
                  <a:cubicBezTo>
                    <a:pt x="13628" y="6489"/>
                    <a:pt x="13474" y="6435"/>
                    <a:pt x="13496" y="6599"/>
                  </a:cubicBezTo>
                  <a:cubicBezTo>
                    <a:pt x="13508" y="6666"/>
                    <a:pt x="13537" y="6691"/>
                    <a:pt x="13572" y="6691"/>
                  </a:cubicBezTo>
                  <a:cubicBezTo>
                    <a:pt x="13666" y="6691"/>
                    <a:pt x="13811" y="6524"/>
                    <a:pt x="13858" y="6501"/>
                  </a:cubicBezTo>
                  <a:cubicBezTo>
                    <a:pt x="13990" y="6435"/>
                    <a:pt x="14209" y="6401"/>
                    <a:pt x="14385" y="6325"/>
                  </a:cubicBezTo>
                  <a:cubicBezTo>
                    <a:pt x="14538" y="6259"/>
                    <a:pt x="14801" y="6160"/>
                    <a:pt x="14658" y="5952"/>
                  </a:cubicBezTo>
                  <a:cubicBezTo>
                    <a:pt x="14654" y="5952"/>
                    <a:pt x="14651" y="5952"/>
                    <a:pt x="14647" y="5952"/>
                  </a:cubicBezTo>
                  <a:cubicBezTo>
                    <a:pt x="14535" y="5952"/>
                    <a:pt x="14480" y="6118"/>
                    <a:pt x="14385" y="6172"/>
                  </a:cubicBezTo>
                  <a:cubicBezTo>
                    <a:pt x="14380" y="6172"/>
                    <a:pt x="14376" y="6173"/>
                    <a:pt x="14372" y="6173"/>
                  </a:cubicBezTo>
                  <a:cubicBezTo>
                    <a:pt x="14310" y="6173"/>
                    <a:pt x="14326" y="6094"/>
                    <a:pt x="14263" y="6094"/>
                  </a:cubicBezTo>
                  <a:cubicBezTo>
                    <a:pt x="14260" y="6094"/>
                    <a:pt x="14256" y="6093"/>
                    <a:pt x="14253" y="6093"/>
                  </a:cubicBezTo>
                  <a:cubicBezTo>
                    <a:pt x="14211" y="6093"/>
                    <a:pt x="14181" y="6142"/>
                    <a:pt x="14141" y="6142"/>
                  </a:cubicBezTo>
                  <a:cubicBezTo>
                    <a:pt x="14135" y="6142"/>
                    <a:pt x="14128" y="6141"/>
                    <a:pt x="14121" y="6138"/>
                  </a:cubicBezTo>
                  <a:cubicBezTo>
                    <a:pt x="14056" y="6128"/>
                    <a:pt x="13978" y="6018"/>
                    <a:pt x="13968" y="5941"/>
                  </a:cubicBezTo>
                  <a:cubicBezTo>
                    <a:pt x="13946" y="5722"/>
                    <a:pt x="14121" y="5634"/>
                    <a:pt x="14187" y="5480"/>
                  </a:cubicBezTo>
                  <a:cubicBezTo>
                    <a:pt x="14168" y="5393"/>
                    <a:pt x="14113" y="5374"/>
                    <a:pt x="14047" y="5374"/>
                  </a:cubicBezTo>
                  <a:cubicBezTo>
                    <a:pt x="14000" y="5374"/>
                    <a:pt x="13948" y="5384"/>
                    <a:pt x="13897" y="5384"/>
                  </a:cubicBezTo>
                  <a:cubicBezTo>
                    <a:pt x="13860" y="5384"/>
                    <a:pt x="13824" y="5378"/>
                    <a:pt x="13792" y="5360"/>
                  </a:cubicBezTo>
                  <a:cubicBezTo>
                    <a:pt x="13803" y="5251"/>
                    <a:pt x="13902" y="5163"/>
                    <a:pt x="14012" y="5141"/>
                  </a:cubicBezTo>
                  <a:cubicBezTo>
                    <a:pt x="14032" y="5138"/>
                    <a:pt x="14058" y="5137"/>
                    <a:pt x="14087" y="5137"/>
                  </a:cubicBezTo>
                  <a:cubicBezTo>
                    <a:pt x="14186" y="5137"/>
                    <a:pt x="14320" y="5153"/>
                    <a:pt x="14363" y="5195"/>
                  </a:cubicBezTo>
                  <a:cubicBezTo>
                    <a:pt x="14395" y="5229"/>
                    <a:pt x="14363" y="5305"/>
                    <a:pt x="14417" y="5360"/>
                  </a:cubicBezTo>
                  <a:cubicBezTo>
                    <a:pt x="14451" y="5401"/>
                    <a:pt x="14490" y="5412"/>
                    <a:pt x="14530" y="5412"/>
                  </a:cubicBezTo>
                  <a:cubicBezTo>
                    <a:pt x="14554" y="5412"/>
                    <a:pt x="14579" y="5408"/>
                    <a:pt x="14604" y="5404"/>
                  </a:cubicBezTo>
                  <a:cubicBezTo>
                    <a:pt x="14636" y="5261"/>
                    <a:pt x="14450" y="5295"/>
                    <a:pt x="14472" y="5195"/>
                  </a:cubicBezTo>
                  <a:cubicBezTo>
                    <a:pt x="14532" y="5149"/>
                    <a:pt x="14607" y="5138"/>
                    <a:pt x="14687" y="5138"/>
                  </a:cubicBezTo>
                  <a:cubicBezTo>
                    <a:pt x="14764" y="5138"/>
                    <a:pt x="14846" y="5149"/>
                    <a:pt x="14923" y="5149"/>
                  </a:cubicBezTo>
                  <a:cubicBezTo>
                    <a:pt x="14957" y="5149"/>
                    <a:pt x="14990" y="5147"/>
                    <a:pt x="15020" y="5141"/>
                  </a:cubicBezTo>
                  <a:cubicBezTo>
                    <a:pt x="15119" y="5130"/>
                    <a:pt x="15228" y="5042"/>
                    <a:pt x="15316" y="4976"/>
                  </a:cubicBezTo>
                  <a:cubicBezTo>
                    <a:pt x="15379" y="4937"/>
                    <a:pt x="15453" y="4876"/>
                    <a:pt x="15526" y="4876"/>
                  </a:cubicBezTo>
                  <a:cubicBezTo>
                    <a:pt x="15555" y="4876"/>
                    <a:pt x="15584" y="4885"/>
                    <a:pt x="15612" y="4910"/>
                  </a:cubicBezTo>
                  <a:cubicBezTo>
                    <a:pt x="15634" y="5020"/>
                    <a:pt x="15525" y="5053"/>
                    <a:pt x="15481" y="5108"/>
                  </a:cubicBezTo>
                  <a:cubicBezTo>
                    <a:pt x="15316" y="5283"/>
                    <a:pt x="15152" y="5480"/>
                    <a:pt x="15020" y="5678"/>
                  </a:cubicBezTo>
                  <a:cubicBezTo>
                    <a:pt x="15064" y="5735"/>
                    <a:pt x="15130" y="5745"/>
                    <a:pt x="15203" y="5745"/>
                  </a:cubicBezTo>
                  <a:cubicBezTo>
                    <a:pt x="15241" y="5745"/>
                    <a:pt x="15281" y="5742"/>
                    <a:pt x="15321" y="5742"/>
                  </a:cubicBezTo>
                  <a:cubicBezTo>
                    <a:pt x="15338" y="5742"/>
                    <a:pt x="15355" y="5742"/>
                    <a:pt x="15371" y="5744"/>
                  </a:cubicBezTo>
                  <a:cubicBezTo>
                    <a:pt x="15426" y="5755"/>
                    <a:pt x="15491" y="5777"/>
                    <a:pt x="15547" y="5787"/>
                  </a:cubicBezTo>
                  <a:cubicBezTo>
                    <a:pt x="15601" y="5799"/>
                    <a:pt x="15678" y="5799"/>
                    <a:pt x="15722" y="5809"/>
                  </a:cubicBezTo>
                  <a:cubicBezTo>
                    <a:pt x="15810" y="5843"/>
                    <a:pt x="15842" y="5952"/>
                    <a:pt x="15930" y="5952"/>
                  </a:cubicBezTo>
                  <a:cubicBezTo>
                    <a:pt x="16073" y="5952"/>
                    <a:pt x="16073" y="5766"/>
                    <a:pt x="15985" y="5645"/>
                  </a:cubicBezTo>
                  <a:cubicBezTo>
                    <a:pt x="16018" y="5524"/>
                    <a:pt x="16062" y="5459"/>
                    <a:pt x="16018" y="5371"/>
                  </a:cubicBezTo>
                  <a:cubicBezTo>
                    <a:pt x="15952" y="5217"/>
                    <a:pt x="15711" y="5371"/>
                    <a:pt x="15700" y="5173"/>
                  </a:cubicBezTo>
                  <a:cubicBezTo>
                    <a:pt x="15700" y="5042"/>
                    <a:pt x="15788" y="5053"/>
                    <a:pt x="15832" y="4954"/>
                  </a:cubicBezTo>
                  <a:cubicBezTo>
                    <a:pt x="15810" y="4713"/>
                    <a:pt x="15996" y="4691"/>
                    <a:pt x="15974" y="4472"/>
                  </a:cubicBezTo>
                  <a:cubicBezTo>
                    <a:pt x="15974" y="4374"/>
                    <a:pt x="15908" y="4374"/>
                    <a:pt x="15854" y="4286"/>
                  </a:cubicBezTo>
                  <a:cubicBezTo>
                    <a:pt x="15820" y="4242"/>
                    <a:pt x="15810" y="4154"/>
                    <a:pt x="15776" y="4121"/>
                  </a:cubicBezTo>
                  <a:cubicBezTo>
                    <a:pt x="15667" y="4011"/>
                    <a:pt x="15437" y="4033"/>
                    <a:pt x="15426" y="3814"/>
                  </a:cubicBezTo>
                  <a:cubicBezTo>
                    <a:pt x="15426" y="3694"/>
                    <a:pt x="15448" y="3584"/>
                    <a:pt x="15437" y="3441"/>
                  </a:cubicBezTo>
                  <a:cubicBezTo>
                    <a:pt x="15426" y="3321"/>
                    <a:pt x="15349" y="2959"/>
                    <a:pt x="15250" y="2937"/>
                  </a:cubicBezTo>
                  <a:cubicBezTo>
                    <a:pt x="15243" y="2935"/>
                    <a:pt x="15237" y="2934"/>
                    <a:pt x="15230" y="2934"/>
                  </a:cubicBezTo>
                  <a:cubicBezTo>
                    <a:pt x="15126" y="2934"/>
                    <a:pt x="15012" y="3151"/>
                    <a:pt x="14877" y="3233"/>
                  </a:cubicBezTo>
                  <a:cubicBezTo>
                    <a:pt x="14799" y="3272"/>
                    <a:pt x="14704" y="3311"/>
                    <a:pt x="14630" y="3311"/>
                  </a:cubicBezTo>
                  <a:cubicBezTo>
                    <a:pt x="14621" y="3311"/>
                    <a:pt x="14612" y="3311"/>
                    <a:pt x="14604" y="3310"/>
                  </a:cubicBezTo>
                  <a:cubicBezTo>
                    <a:pt x="14560" y="3288"/>
                    <a:pt x="14450" y="3200"/>
                    <a:pt x="14450" y="3090"/>
                  </a:cubicBezTo>
                  <a:cubicBezTo>
                    <a:pt x="14439" y="2948"/>
                    <a:pt x="14527" y="2948"/>
                    <a:pt x="14538" y="2805"/>
                  </a:cubicBezTo>
                  <a:cubicBezTo>
                    <a:pt x="14527" y="2718"/>
                    <a:pt x="14450" y="2740"/>
                    <a:pt x="14385" y="2674"/>
                  </a:cubicBezTo>
                  <a:cubicBezTo>
                    <a:pt x="14307" y="2608"/>
                    <a:pt x="14242" y="2454"/>
                    <a:pt x="14143" y="2433"/>
                  </a:cubicBezTo>
                  <a:cubicBezTo>
                    <a:pt x="14138" y="2432"/>
                    <a:pt x="14134" y="2431"/>
                    <a:pt x="14129" y="2431"/>
                  </a:cubicBezTo>
                  <a:cubicBezTo>
                    <a:pt x="14077" y="2431"/>
                    <a:pt x="14018" y="2477"/>
                    <a:pt x="13968" y="2488"/>
                  </a:cubicBezTo>
                  <a:cubicBezTo>
                    <a:pt x="13962" y="2488"/>
                    <a:pt x="13956" y="2488"/>
                    <a:pt x="13950" y="2488"/>
                  </a:cubicBezTo>
                  <a:cubicBezTo>
                    <a:pt x="13821" y="2488"/>
                    <a:pt x="13699" y="2395"/>
                    <a:pt x="13593" y="2395"/>
                  </a:cubicBezTo>
                  <a:cubicBezTo>
                    <a:pt x="13579" y="2395"/>
                    <a:pt x="13565" y="2396"/>
                    <a:pt x="13551" y="2400"/>
                  </a:cubicBezTo>
                  <a:cubicBezTo>
                    <a:pt x="13408" y="2433"/>
                    <a:pt x="13420" y="2707"/>
                    <a:pt x="13277" y="2751"/>
                  </a:cubicBezTo>
                  <a:cubicBezTo>
                    <a:pt x="13299" y="2882"/>
                    <a:pt x="13157" y="2959"/>
                    <a:pt x="13135" y="3058"/>
                  </a:cubicBezTo>
                  <a:cubicBezTo>
                    <a:pt x="13123" y="3124"/>
                    <a:pt x="13157" y="3211"/>
                    <a:pt x="13157" y="3266"/>
                  </a:cubicBezTo>
                  <a:cubicBezTo>
                    <a:pt x="13188" y="3858"/>
                    <a:pt x="12802" y="4144"/>
                    <a:pt x="12332" y="4144"/>
                  </a:cubicBezTo>
                  <a:cubicBezTo>
                    <a:pt x="12315" y="4144"/>
                    <a:pt x="12297" y="4144"/>
                    <a:pt x="12279" y="4143"/>
                  </a:cubicBezTo>
                  <a:cubicBezTo>
                    <a:pt x="12180" y="4264"/>
                    <a:pt x="12202" y="4472"/>
                    <a:pt x="12148" y="4625"/>
                  </a:cubicBezTo>
                  <a:cubicBezTo>
                    <a:pt x="12106" y="4742"/>
                    <a:pt x="11961" y="4878"/>
                    <a:pt x="11853" y="4878"/>
                  </a:cubicBezTo>
                  <a:cubicBezTo>
                    <a:pt x="11849" y="4878"/>
                    <a:pt x="11845" y="4878"/>
                    <a:pt x="11841" y="4878"/>
                  </a:cubicBezTo>
                  <a:cubicBezTo>
                    <a:pt x="11764" y="4867"/>
                    <a:pt x="11665" y="4735"/>
                    <a:pt x="11665" y="4647"/>
                  </a:cubicBezTo>
                  <a:cubicBezTo>
                    <a:pt x="11665" y="4538"/>
                    <a:pt x="11797" y="4483"/>
                    <a:pt x="11720" y="4352"/>
                  </a:cubicBezTo>
                  <a:cubicBezTo>
                    <a:pt x="11731" y="4264"/>
                    <a:pt x="11895" y="4220"/>
                    <a:pt x="11873" y="4089"/>
                  </a:cubicBezTo>
                  <a:cubicBezTo>
                    <a:pt x="11861" y="4008"/>
                    <a:pt x="11804" y="3997"/>
                    <a:pt x="11731" y="3997"/>
                  </a:cubicBezTo>
                  <a:cubicBezTo>
                    <a:pt x="11704" y="3997"/>
                    <a:pt x="11674" y="3999"/>
                    <a:pt x="11644" y="3999"/>
                  </a:cubicBezTo>
                  <a:cubicBezTo>
                    <a:pt x="11611" y="3999"/>
                    <a:pt x="11577" y="3997"/>
                    <a:pt x="11544" y="3989"/>
                  </a:cubicBezTo>
                  <a:cubicBezTo>
                    <a:pt x="11435" y="3979"/>
                    <a:pt x="11293" y="3902"/>
                    <a:pt x="11205" y="3847"/>
                  </a:cubicBezTo>
                  <a:cubicBezTo>
                    <a:pt x="11073" y="3760"/>
                    <a:pt x="10974" y="3595"/>
                    <a:pt x="10810" y="3573"/>
                  </a:cubicBezTo>
                  <a:cubicBezTo>
                    <a:pt x="10799" y="3572"/>
                    <a:pt x="10788" y="3571"/>
                    <a:pt x="10776" y="3571"/>
                  </a:cubicBezTo>
                  <a:cubicBezTo>
                    <a:pt x="10731" y="3571"/>
                    <a:pt x="10688" y="3579"/>
                    <a:pt x="10653" y="3579"/>
                  </a:cubicBezTo>
                  <a:cubicBezTo>
                    <a:pt x="10623" y="3579"/>
                    <a:pt x="10597" y="3573"/>
                    <a:pt x="10580" y="3551"/>
                  </a:cubicBezTo>
                  <a:cubicBezTo>
                    <a:pt x="10536" y="3475"/>
                    <a:pt x="10602" y="3375"/>
                    <a:pt x="10602" y="3332"/>
                  </a:cubicBezTo>
                  <a:cubicBezTo>
                    <a:pt x="10602" y="3255"/>
                    <a:pt x="10481" y="3222"/>
                    <a:pt x="10481" y="3156"/>
                  </a:cubicBezTo>
                  <a:cubicBezTo>
                    <a:pt x="10470" y="3102"/>
                    <a:pt x="10591" y="2926"/>
                    <a:pt x="10635" y="2882"/>
                  </a:cubicBezTo>
                  <a:cubicBezTo>
                    <a:pt x="10723" y="2795"/>
                    <a:pt x="10876" y="2707"/>
                    <a:pt x="11008" y="2619"/>
                  </a:cubicBezTo>
                  <a:cubicBezTo>
                    <a:pt x="11139" y="2532"/>
                    <a:pt x="11293" y="2433"/>
                    <a:pt x="11424" y="2389"/>
                  </a:cubicBezTo>
                  <a:cubicBezTo>
                    <a:pt x="11479" y="2367"/>
                    <a:pt x="11544" y="2367"/>
                    <a:pt x="11600" y="2345"/>
                  </a:cubicBezTo>
                  <a:cubicBezTo>
                    <a:pt x="11731" y="2290"/>
                    <a:pt x="11819" y="2169"/>
                    <a:pt x="11951" y="2126"/>
                  </a:cubicBezTo>
                  <a:cubicBezTo>
                    <a:pt x="12016" y="2104"/>
                    <a:pt x="12082" y="2115"/>
                    <a:pt x="12158" y="2093"/>
                  </a:cubicBezTo>
                  <a:cubicBezTo>
                    <a:pt x="12334" y="2038"/>
                    <a:pt x="12465" y="1896"/>
                    <a:pt x="12619" y="1862"/>
                  </a:cubicBezTo>
                  <a:lnTo>
                    <a:pt x="12619" y="1862"/>
                  </a:lnTo>
                  <a:cubicBezTo>
                    <a:pt x="12586" y="2005"/>
                    <a:pt x="12443" y="2027"/>
                    <a:pt x="12411" y="2181"/>
                  </a:cubicBezTo>
                  <a:cubicBezTo>
                    <a:pt x="12449" y="2263"/>
                    <a:pt x="12494" y="2292"/>
                    <a:pt x="12543" y="2292"/>
                  </a:cubicBezTo>
                  <a:cubicBezTo>
                    <a:pt x="12664" y="2292"/>
                    <a:pt x="12806" y="2115"/>
                    <a:pt x="12915" y="2115"/>
                  </a:cubicBezTo>
                  <a:cubicBezTo>
                    <a:pt x="13004" y="2115"/>
                    <a:pt x="13098" y="2220"/>
                    <a:pt x="13177" y="2220"/>
                  </a:cubicBezTo>
                  <a:cubicBezTo>
                    <a:pt x="13214" y="2220"/>
                    <a:pt x="13248" y="2196"/>
                    <a:pt x="13277" y="2126"/>
                  </a:cubicBezTo>
                  <a:cubicBezTo>
                    <a:pt x="13244" y="2005"/>
                    <a:pt x="13157" y="1940"/>
                    <a:pt x="13057" y="1874"/>
                  </a:cubicBezTo>
                  <a:cubicBezTo>
                    <a:pt x="12981" y="1808"/>
                    <a:pt x="12850" y="1753"/>
                    <a:pt x="12860" y="1621"/>
                  </a:cubicBezTo>
                  <a:cubicBezTo>
                    <a:pt x="12876" y="1612"/>
                    <a:pt x="12890" y="1609"/>
                    <a:pt x="12903" y="1609"/>
                  </a:cubicBezTo>
                  <a:cubicBezTo>
                    <a:pt x="12971" y="1609"/>
                    <a:pt x="13006" y="1709"/>
                    <a:pt x="13079" y="1709"/>
                  </a:cubicBezTo>
                  <a:cubicBezTo>
                    <a:pt x="13135" y="1709"/>
                    <a:pt x="13200" y="1633"/>
                    <a:pt x="13244" y="1621"/>
                  </a:cubicBezTo>
                  <a:cubicBezTo>
                    <a:pt x="13354" y="1567"/>
                    <a:pt x="13540" y="1555"/>
                    <a:pt x="13628" y="1468"/>
                  </a:cubicBezTo>
                  <a:cubicBezTo>
                    <a:pt x="13683" y="1402"/>
                    <a:pt x="13671" y="1314"/>
                    <a:pt x="13715" y="1248"/>
                  </a:cubicBezTo>
                  <a:cubicBezTo>
                    <a:pt x="13749" y="1183"/>
                    <a:pt x="13836" y="1172"/>
                    <a:pt x="13869" y="1106"/>
                  </a:cubicBezTo>
                  <a:cubicBezTo>
                    <a:pt x="13913" y="1029"/>
                    <a:pt x="13880" y="963"/>
                    <a:pt x="13935" y="931"/>
                  </a:cubicBezTo>
                  <a:cubicBezTo>
                    <a:pt x="13972" y="907"/>
                    <a:pt x="14013" y="899"/>
                    <a:pt x="14056" y="899"/>
                  </a:cubicBezTo>
                  <a:cubicBezTo>
                    <a:pt x="14142" y="899"/>
                    <a:pt x="14236" y="932"/>
                    <a:pt x="14326" y="932"/>
                  </a:cubicBezTo>
                  <a:cubicBezTo>
                    <a:pt x="14335" y="932"/>
                    <a:pt x="14343" y="932"/>
                    <a:pt x="14351" y="931"/>
                  </a:cubicBezTo>
                  <a:cubicBezTo>
                    <a:pt x="14412" y="920"/>
                    <a:pt x="14454" y="864"/>
                    <a:pt x="14511" y="864"/>
                  </a:cubicBezTo>
                  <a:cubicBezTo>
                    <a:pt x="14516" y="864"/>
                    <a:pt x="14521" y="864"/>
                    <a:pt x="14527" y="865"/>
                  </a:cubicBezTo>
                  <a:cubicBezTo>
                    <a:pt x="14636" y="876"/>
                    <a:pt x="14702" y="1106"/>
                    <a:pt x="14790" y="1172"/>
                  </a:cubicBezTo>
                  <a:cubicBezTo>
                    <a:pt x="14845" y="1216"/>
                    <a:pt x="14955" y="1216"/>
                    <a:pt x="14965" y="1314"/>
                  </a:cubicBezTo>
                  <a:cubicBezTo>
                    <a:pt x="14987" y="1501"/>
                    <a:pt x="14768" y="1512"/>
                    <a:pt x="14626" y="1599"/>
                  </a:cubicBezTo>
                  <a:cubicBezTo>
                    <a:pt x="14560" y="1655"/>
                    <a:pt x="14527" y="1753"/>
                    <a:pt x="14450" y="1797"/>
                  </a:cubicBezTo>
                  <a:cubicBezTo>
                    <a:pt x="14400" y="1818"/>
                    <a:pt x="14345" y="1825"/>
                    <a:pt x="14288" y="1825"/>
                  </a:cubicBezTo>
                  <a:cubicBezTo>
                    <a:pt x="14202" y="1825"/>
                    <a:pt x="14114" y="1810"/>
                    <a:pt x="14035" y="1810"/>
                  </a:cubicBezTo>
                  <a:cubicBezTo>
                    <a:pt x="13927" y="1810"/>
                    <a:pt x="13838" y="1838"/>
                    <a:pt x="13803" y="1972"/>
                  </a:cubicBezTo>
                  <a:cubicBezTo>
                    <a:pt x="13838" y="2032"/>
                    <a:pt x="13881" y="2052"/>
                    <a:pt x="13928" y="2052"/>
                  </a:cubicBezTo>
                  <a:cubicBezTo>
                    <a:pt x="14027" y="2052"/>
                    <a:pt x="14142" y="1962"/>
                    <a:pt x="14231" y="1962"/>
                  </a:cubicBezTo>
                  <a:cubicBezTo>
                    <a:pt x="14329" y="1962"/>
                    <a:pt x="14439" y="2071"/>
                    <a:pt x="14505" y="2137"/>
                  </a:cubicBezTo>
                  <a:cubicBezTo>
                    <a:pt x="14549" y="2203"/>
                    <a:pt x="14570" y="2334"/>
                    <a:pt x="14626" y="2367"/>
                  </a:cubicBezTo>
                  <a:cubicBezTo>
                    <a:pt x="14670" y="2400"/>
                    <a:pt x="14735" y="2389"/>
                    <a:pt x="14790" y="2411"/>
                  </a:cubicBezTo>
                  <a:cubicBezTo>
                    <a:pt x="14917" y="2456"/>
                    <a:pt x="15028" y="2531"/>
                    <a:pt x="15162" y="2531"/>
                  </a:cubicBezTo>
                  <a:cubicBezTo>
                    <a:pt x="15190" y="2531"/>
                    <a:pt x="15220" y="2528"/>
                    <a:pt x="15250" y="2520"/>
                  </a:cubicBezTo>
                  <a:cubicBezTo>
                    <a:pt x="15305" y="2400"/>
                    <a:pt x="15119" y="2367"/>
                    <a:pt x="15196" y="2269"/>
                  </a:cubicBezTo>
                  <a:lnTo>
                    <a:pt x="15196" y="2269"/>
                  </a:lnTo>
                  <a:cubicBezTo>
                    <a:pt x="15305" y="2279"/>
                    <a:pt x="15382" y="2345"/>
                    <a:pt x="15469" y="2389"/>
                  </a:cubicBezTo>
                  <a:cubicBezTo>
                    <a:pt x="15591" y="2279"/>
                    <a:pt x="15678" y="2269"/>
                    <a:pt x="15667" y="2093"/>
                  </a:cubicBezTo>
                  <a:cubicBezTo>
                    <a:pt x="15667" y="1940"/>
                    <a:pt x="15513" y="1940"/>
                    <a:pt x="15513" y="1775"/>
                  </a:cubicBezTo>
                  <a:cubicBezTo>
                    <a:pt x="15513" y="1676"/>
                    <a:pt x="15569" y="1633"/>
                    <a:pt x="15623" y="1633"/>
                  </a:cubicBezTo>
                  <a:cubicBezTo>
                    <a:pt x="15626" y="1632"/>
                    <a:pt x="15630" y="1632"/>
                    <a:pt x="15633" y="1632"/>
                  </a:cubicBezTo>
                  <a:cubicBezTo>
                    <a:pt x="15768" y="1632"/>
                    <a:pt x="15812" y="1863"/>
                    <a:pt x="15908" y="1884"/>
                  </a:cubicBezTo>
                  <a:cubicBezTo>
                    <a:pt x="15911" y="1885"/>
                    <a:pt x="15914" y="1885"/>
                    <a:pt x="15918" y="1885"/>
                  </a:cubicBezTo>
                  <a:cubicBezTo>
                    <a:pt x="15983" y="1885"/>
                    <a:pt x="16151" y="1795"/>
                    <a:pt x="16183" y="1775"/>
                  </a:cubicBezTo>
                  <a:cubicBezTo>
                    <a:pt x="16237" y="1742"/>
                    <a:pt x="16390" y="1633"/>
                    <a:pt x="16390" y="1567"/>
                  </a:cubicBezTo>
                  <a:cubicBezTo>
                    <a:pt x="16402" y="1468"/>
                    <a:pt x="16226" y="1348"/>
                    <a:pt x="16149" y="1314"/>
                  </a:cubicBezTo>
                  <a:cubicBezTo>
                    <a:pt x="16040" y="1248"/>
                    <a:pt x="15919" y="1260"/>
                    <a:pt x="15876" y="1139"/>
                  </a:cubicBezTo>
                  <a:cubicBezTo>
                    <a:pt x="15854" y="1073"/>
                    <a:pt x="15886" y="1007"/>
                    <a:pt x="15842" y="963"/>
                  </a:cubicBezTo>
                  <a:cubicBezTo>
                    <a:pt x="15832" y="898"/>
                    <a:pt x="15908" y="854"/>
                    <a:pt x="15898" y="788"/>
                  </a:cubicBezTo>
                  <a:cubicBezTo>
                    <a:pt x="15876" y="722"/>
                    <a:pt x="15820" y="722"/>
                    <a:pt x="15733" y="678"/>
                  </a:cubicBezTo>
                  <a:cubicBezTo>
                    <a:pt x="15678" y="656"/>
                    <a:pt x="15623" y="580"/>
                    <a:pt x="15579" y="569"/>
                  </a:cubicBezTo>
                  <a:cubicBezTo>
                    <a:pt x="15546" y="558"/>
                    <a:pt x="15513" y="558"/>
                    <a:pt x="15482" y="558"/>
                  </a:cubicBezTo>
                  <a:cubicBezTo>
                    <a:pt x="15450" y="558"/>
                    <a:pt x="15420" y="558"/>
                    <a:pt x="15393" y="547"/>
                  </a:cubicBezTo>
                  <a:cubicBezTo>
                    <a:pt x="15206" y="459"/>
                    <a:pt x="15240" y="273"/>
                    <a:pt x="15119" y="185"/>
                  </a:cubicBezTo>
                  <a:cubicBezTo>
                    <a:pt x="15099" y="188"/>
                    <a:pt x="15081" y="189"/>
                    <a:pt x="15062" y="189"/>
                  </a:cubicBezTo>
                  <a:cubicBezTo>
                    <a:pt x="14973" y="189"/>
                    <a:pt x="14894" y="164"/>
                    <a:pt x="14821" y="164"/>
                  </a:cubicBezTo>
                  <a:cubicBezTo>
                    <a:pt x="14780" y="164"/>
                    <a:pt x="14740" y="172"/>
                    <a:pt x="14702" y="196"/>
                  </a:cubicBezTo>
                  <a:cubicBezTo>
                    <a:pt x="14660" y="167"/>
                    <a:pt x="14610" y="157"/>
                    <a:pt x="14557" y="157"/>
                  </a:cubicBezTo>
                  <a:cubicBezTo>
                    <a:pt x="14447" y="157"/>
                    <a:pt x="14321" y="199"/>
                    <a:pt x="14203" y="199"/>
                  </a:cubicBezTo>
                  <a:cubicBezTo>
                    <a:pt x="14186" y="199"/>
                    <a:pt x="14170" y="198"/>
                    <a:pt x="14154" y="196"/>
                  </a:cubicBezTo>
                  <a:cubicBezTo>
                    <a:pt x="14110" y="185"/>
                    <a:pt x="14056" y="152"/>
                    <a:pt x="14000" y="142"/>
                  </a:cubicBezTo>
                  <a:cubicBezTo>
                    <a:pt x="13987" y="140"/>
                    <a:pt x="13973" y="140"/>
                    <a:pt x="13959" y="140"/>
                  </a:cubicBezTo>
                  <a:cubicBezTo>
                    <a:pt x="13689" y="140"/>
                    <a:pt x="13327" y="335"/>
                    <a:pt x="13222" y="481"/>
                  </a:cubicBezTo>
                  <a:cubicBezTo>
                    <a:pt x="13200" y="503"/>
                    <a:pt x="13123" y="668"/>
                    <a:pt x="13135" y="744"/>
                  </a:cubicBezTo>
                  <a:cubicBezTo>
                    <a:pt x="13167" y="887"/>
                    <a:pt x="13376" y="788"/>
                    <a:pt x="13430" y="909"/>
                  </a:cubicBezTo>
                  <a:cubicBezTo>
                    <a:pt x="13420" y="1073"/>
                    <a:pt x="13277" y="1150"/>
                    <a:pt x="13167" y="1216"/>
                  </a:cubicBezTo>
                  <a:cubicBezTo>
                    <a:pt x="13089" y="1268"/>
                    <a:pt x="12982" y="1383"/>
                    <a:pt x="12886" y="1383"/>
                  </a:cubicBezTo>
                  <a:cubicBezTo>
                    <a:pt x="12862" y="1383"/>
                    <a:pt x="12838" y="1376"/>
                    <a:pt x="12816" y="1358"/>
                  </a:cubicBezTo>
                  <a:cubicBezTo>
                    <a:pt x="12772" y="1227"/>
                    <a:pt x="12948" y="1227"/>
                    <a:pt x="12904" y="1106"/>
                  </a:cubicBezTo>
                  <a:cubicBezTo>
                    <a:pt x="12872" y="1019"/>
                    <a:pt x="12740" y="1073"/>
                    <a:pt x="12685" y="985"/>
                  </a:cubicBezTo>
                  <a:cubicBezTo>
                    <a:pt x="12597" y="876"/>
                    <a:pt x="12696" y="700"/>
                    <a:pt x="12674" y="525"/>
                  </a:cubicBezTo>
                  <a:cubicBezTo>
                    <a:pt x="12784" y="273"/>
                    <a:pt x="13244" y="415"/>
                    <a:pt x="13376" y="163"/>
                  </a:cubicBezTo>
                  <a:cubicBezTo>
                    <a:pt x="13361" y="105"/>
                    <a:pt x="13327" y="105"/>
                    <a:pt x="13290" y="105"/>
                  </a:cubicBezTo>
                  <a:cubicBezTo>
                    <a:pt x="13271" y="105"/>
                    <a:pt x="13251" y="105"/>
                    <a:pt x="13233" y="98"/>
                  </a:cubicBezTo>
                  <a:cubicBezTo>
                    <a:pt x="13178" y="64"/>
                    <a:pt x="13167" y="10"/>
                    <a:pt x="13101" y="10"/>
                  </a:cubicBezTo>
                  <a:cubicBezTo>
                    <a:pt x="13098" y="9"/>
                    <a:pt x="13094" y="9"/>
                    <a:pt x="13090" y="9"/>
                  </a:cubicBezTo>
                  <a:cubicBezTo>
                    <a:pt x="13038" y="9"/>
                    <a:pt x="12977" y="78"/>
                    <a:pt x="12915" y="108"/>
                  </a:cubicBezTo>
                  <a:cubicBezTo>
                    <a:pt x="12838" y="142"/>
                    <a:pt x="12762" y="174"/>
                    <a:pt x="12707" y="207"/>
                  </a:cubicBezTo>
                  <a:cubicBezTo>
                    <a:pt x="12606" y="297"/>
                    <a:pt x="12552" y="498"/>
                    <a:pt x="12434" y="498"/>
                  </a:cubicBezTo>
                  <a:cubicBezTo>
                    <a:pt x="12423" y="498"/>
                    <a:pt x="12412" y="496"/>
                    <a:pt x="12400" y="492"/>
                  </a:cubicBezTo>
                  <a:cubicBezTo>
                    <a:pt x="12367" y="349"/>
                    <a:pt x="12543" y="284"/>
                    <a:pt x="12521" y="163"/>
                  </a:cubicBezTo>
                  <a:cubicBezTo>
                    <a:pt x="12503" y="117"/>
                    <a:pt x="12467" y="104"/>
                    <a:pt x="12427" y="104"/>
                  </a:cubicBezTo>
                  <a:cubicBezTo>
                    <a:pt x="12392" y="104"/>
                    <a:pt x="12354" y="114"/>
                    <a:pt x="12323" y="120"/>
                  </a:cubicBezTo>
                  <a:cubicBezTo>
                    <a:pt x="12115" y="142"/>
                    <a:pt x="11972" y="196"/>
                    <a:pt x="11895" y="327"/>
                  </a:cubicBezTo>
                  <a:cubicBezTo>
                    <a:pt x="11850" y="321"/>
                    <a:pt x="11801" y="303"/>
                    <a:pt x="11757" y="303"/>
                  </a:cubicBezTo>
                  <a:cubicBezTo>
                    <a:pt x="11727" y="303"/>
                    <a:pt x="11699" y="312"/>
                    <a:pt x="11676" y="339"/>
                  </a:cubicBezTo>
                  <a:cubicBezTo>
                    <a:pt x="11731" y="437"/>
                    <a:pt x="11819" y="580"/>
                    <a:pt x="11929" y="602"/>
                  </a:cubicBezTo>
                  <a:cubicBezTo>
                    <a:pt x="11936" y="605"/>
                    <a:pt x="11944" y="606"/>
                    <a:pt x="11952" y="606"/>
                  </a:cubicBezTo>
                  <a:cubicBezTo>
                    <a:pt x="11993" y="606"/>
                    <a:pt x="12037" y="577"/>
                    <a:pt x="12083" y="577"/>
                  </a:cubicBezTo>
                  <a:cubicBezTo>
                    <a:pt x="12104" y="577"/>
                    <a:pt x="12126" y="583"/>
                    <a:pt x="12148" y="602"/>
                  </a:cubicBezTo>
                  <a:cubicBezTo>
                    <a:pt x="12170" y="744"/>
                    <a:pt x="12016" y="744"/>
                    <a:pt x="12005" y="876"/>
                  </a:cubicBezTo>
                  <a:cubicBezTo>
                    <a:pt x="12005" y="953"/>
                    <a:pt x="12093" y="997"/>
                    <a:pt x="12082" y="1084"/>
                  </a:cubicBezTo>
                  <a:cubicBezTo>
                    <a:pt x="12073" y="1165"/>
                    <a:pt x="11907" y="1277"/>
                    <a:pt x="11800" y="1277"/>
                  </a:cubicBezTo>
                  <a:cubicBezTo>
                    <a:pt x="11778" y="1277"/>
                    <a:pt x="11757" y="1271"/>
                    <a:pt x="11742" y="1260"/>
                  </a:cubicBezTo>
                  <a:cubicBezTo>
                    <a:pt x="11742" y="1128"/>
                    <a:pt x="11885" y="1172"/>
                    <a:pt x="11885" y="1051"/>
                  </a:cubicBezTo>
                  <a:cubicBezTo>
                    <a:pt x="11885" y="1007"/>
                    <a:pt x="11808" y="931"/>
                    <a:pt x="11764" y="931"/>
                  </a:cubicBezTo>
                  <a:cubicBezTo>
                    <a:pt x="11753" y="928"/>
                    <a:pt x="11742" y="927"/>
                    <a:pt x="11730" y="927"/>
                  </a:cubicBezTo>
                  <a:cubicBezTo>
                    <a:pt x="11643" y="927"/>
                    <a:pt x="11527" y="993"/>
                    <a:pt x="11479" y="1051"/>
                  </a:cubicBezTo>
                  <a:cubicBezTo>
                    <a:pt x="11424" y="1117"/>
                    <a:pt x="11435" y="1227"/>
                    <a:pt x="11369" y="1270"/>
                  </a:cubicBezTo>
                  <a:cubicBezTo>
                    <a:pt x="11325" y="1309"/>
                    <a:pt x="11270" y="1317"/>
                    <a:pt x="11213" y="1317"/>
                  </a:cubicBezTo>
                  <a:cubicBezTo>
                    <a:pt x="11169" y="1317"/>
                    <a:pt x="11124" y="1312"/>
                    <a:pt x="11080" y="1312"/>
                  </a:cubicBezTo>
                  <a:cubicBezTo>
                    <a:pt x="11067" y="1312"/>
                    <a:pt x="11053" y="1313"/>
                    <a:pt x="11040" y="1314"/>
                  </a:cubicBezTo>
                  <a:cubicBezTo>
                    <a:pt x="10997" y="1314"/>
                    <a:pt x="10958" y="1315"/>
                    <a:pt x="10920" y="1315"/>
                  </a:cubicBezTo>
                  <a:cubicBezTo>
                    <a:pt x="10777" y="1315"/>
                    <a:pt x="10669" y="1308"/>
                    <a:pt x="10547" y="1238"/>
                  </a:cubicBezTo>
                  <a:cubicBezTo>
                    <a:pt x="10503" y="1205"/>
                    <a:pt x="10416" y="1150"/>
                    <a:pt x="10426" y="1062"/>
                  </a:cubicBezTo>
                  <a:cubicBezTo>
                    <a:pt x="10561" y="1062"/>
                    <a:pt x="10695" y="1128"/>
                    <a:pt x="10842" y="1128"/>
                  </a:cubicBezTo>
                  <a:cubicBezTo>
                    <a:pt x="10874" y="1128"/>
                    <a:pt x="10908" y="1125"/>
                    <a:pt x="10942" y="1117"/>
                  </a:cubicBezTo>
                  <a:cubicBezTo>
                    <a:pt x="11018" y="1106"/>
                    <a:pt x="11040" y="1029"/>
                    <a:pt x="11106" y="985"/>
                  </a:cubicBezTo>
                  <a:cubicBezTo>
                    <a:pt x="11172" y="953"/>
                    <a:pt x="11259" y="985"/>
                    <a:pt x="11281" y="898"/>
                  </a:cubicBezTo>
                  <a:cubicBezTo>
                    <a:pt x="11281" y="744"/>
                    <a:pt x="11128" y="788"/>
                    <a:pt x="11117" y="668"/>
                  </a:cubicBezTo>
                  <a:cubicBezTo>
                    <a:pt x="11106" y="602"/>
                    <a:pt x="11194" y="459"/>
                    <a:pt x="11249" y="393"/>
                  </a:cubicBezTo>
                  <a:cubicBezTo>
                    <a:pt x="11315" y="317"/>
                    <a:pt x="11435" y="306"/>
                    <a:pt x="11457" y="207"/>
                  </a:cubicBezTo>
                  <a:cubicBezTo>
                    <a:pt x="11440" y="167"/>
                    <a:pt x="11418" y="152"/>
                    <a:pt x="11393" y="152"/>
                  </a:cubicBezTo>
                  <a:cubicBezTo>
                    <a:pt x="11337" y="152"/>
                    <a:pt x="11266" y="225"/>
                    <a:pt x="11205" y="240"/>
                  </a:cubicBezTo>
                  <a:cubicBezTo>
                    <a:pt x="11168" y="240"/>
                    <a:pt x="11132" y="230"/>
                    <a:pt x="11099" y="230"/>
                  </a:cubicBezTo>
                  <a:cubicBezTo>
                    <a:pt x="11082" y="230"/>
                    <a:pt x="11066" y="232"/>
                    <a:pt x="11052" y="240"/>
                  </a:cubicBezTo>
                  <a:cubicBezTo>
                    <a:pt x="10942" y="262"/>
                    <a:pt x="10887" y="383"/>
                    <a:pt x="10821" y="427"/>
                  </a:cubicBezTo>
                  <a:cubicBezTo>
                    <a:pt x="10745" y="415"/>
                    <a:pt x="10733" y="317"/>
                    <a:pt x="10657" y="295"/>
                  </a:cubicBezTo>
                  <a:cubicBezTo>
                    <a:pt x="10617" y="330"/>
                    <a:pt x="10581" y="342"/>
                    <a:pt x="10546" y="342"/>
                  </a:cubicBezTo>
                  <a:cubicBezTo>
                    <a:pt x="10493" y="342"/>
                    <a:pt x="10442" y="315"/>
                    <a:pt x="10382" y="295"/>
                  </a:cubicBezTo>
                  <a:cubicBezTo>
                    <a:pt x="10328" y="284"/>
                    <a:pt x="10273" y="284"/>
                    <a:pt x="10229" y="273"/>
                  </a:cubicBezTo>
                  <a:cubicBezTo>
                    <a:pt x="10141" y="240"/>
                    <a:pt x="10087" y="120"/>
                    <a:pt x="9988" y="86"/>
                  </a:cubicBezTo>
                  <a:cubicBezTo>
                    <a:pt x="9960" y="75"/>
                    <a:pt x="9919" y="75"/>
                    <a:pt x="9873" y="75"/>
                  </a:cubicBezTo>
                  <a:cubicBezTo>
                    <a:pt x="9826" y="75"/>
                    <a:pt x="9774" y="75"/>
                    <a:pt x="9724" y="64"/>
                  </a:cubicBezTo>
                  <a:cubicBezTo>
                    <a:pt x="9583" y="47"/>
                    <a:pt x="9450" y="1"/>
                    <a:pt x="9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2992125" y="4407650"/>
              <a:ext cx="2225" cy="1900"/>
            </a:xfrm>
            <a:custGeom>
              <a:avLst/>
              <a:gdLst/>
              <a:ahLst/>
              <a:cxnLst/>
              <a:rect l="l" t="t" r="r" b="b"/>
              <a:pathLst>
                <a:path w="89" h="76" extrusionOk="0">
                  <a:moveTo>
                    <a:pt x="66" y="0"/>
                  </a:moveTo>
                  <a:cubicBezTo>
                    <a:pt x="33" y="0"/>
                    <a:pt x="1" y="0"/>
                    <a:pt x="11" y="44"/>
                  </a:cubicBezTo>
                  <a:cubicBezTo>
                    <a:pt x="18" y="64"/>
                    <a:pt x="35" y="75"/>
                    <a:pt x="51" y="75"/>
                  </a:cubicBezTo>
                  <a:cubicBezTo>
                    <a:pt x="62" y="75"/>
                    <a:pt x="73" y="69"/>
                    <a:pt x="77" y="56"/>
                  </a:cubicBezTo>
                  <a:cubicBezTo>
                    <a:pt x="88" y="34"/>
                    <a:pt x="66" y="22"/>
                    <a:pt x="66"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1"/>
            <p:cNvSpPr/>
            <p:nvPr/>
          </p:nvSpPr>
          <p:spPr>
            <a:xfrm>
              <a:off x="2980875" y="4425125"/>
              <a:ext cx="4975" cy="5300"/>
            </a:xfrm>
            <a:custGeom>
              <a:avLst/>
              <a:gdLst/>
              <a:ahLst/>
              <a:cxnLst/>
              <a:rect l="l" t="t" r="r" b="b"/>
              <a:pathLst>
                <a:path w="199" h="212" extrusionOk="0">
                  <a:moveTo>
                    <a:pt x="122" y="0"/>
                  </a:moveTo>
                  <a:cubicBezTo>
                    <a:pt x="63" y="0"/>
                    <a:pt x="1" y="66"/>
                    <a:pt x="1" y="146"/>
                  </a:cubicBezTo>
                  <a:cubicBezTo>
                    <a:pt x="12" y="179"/>
                    <a:pt x="34" y="201"/>
                    <a:pt x="56" y="212"/>
                  </a:cubicBezTo>
                  <a:cubicBezTo>
                    <a:pt x="122" y="179"/>
                    <a:pt x="176" y="146"/>
                    <a:pt x="198" y="58"/>
                  </a:cubicBezTo>
                  <a:cubicBezTo>
                    <a:pt x="180" y="18"/>
                    <a:pt x="151" y="0"/>
                    <a:pt x="122" y="0"/>
                  </a:cubicBez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a:off x="3012525" y="4635325"/>
              <a:ext cx="14275" cy="17650"/>
            </a:xfrm>
            <a:custGeom>
              <a:avLst/>
              <a:gdLst/>
              <a:ahLst/>
              <a:cxnLst/>
              <a:rect l="l" t="t" r="r" b="b"/>
              <a:pathLst>
                <a:path w="571" h="706" extrusionOk="0">
                  <a:moveTo>
                    <a:pt x="518" y="0"/>
                  </a:moveTo>
                  <a:cubicBezTo>
                    <a:pt x="512" y="0"/>
                    <a:pt x="506" y="2"/>
                    <a:pt x="500" y="5"/>
                  </a:cubicBezTo>
                  <a:cubicBezTo>
                    <a:pt x="248" y="136"/>
                    <a:pt x="62" y="378"/>
                    <a:pt x="7" y="651"/>
                  </a:cubicBezTo>
                  <a:cubicBezTo>
                    <a:pt x="0" y="684"/>
                    <a:pt x="25" y="705"/>
                    <a:pt x="48" y="705"/>
                  </a:cubicBezTo>
                  <a:cubicBezTo>
                    <a:pt x="64" y="705"/>
                    <a:pt x="79" y="696"/>
                    <a:pt x="84" y="673"/>
                  </a:cubicBezTo>
                  <a:cubicBezTo>
                    <a:pt x="138" y="421"/>
                    <a:pt x="303" y="191"/>
                    <a:pt x="533" y="71"/>
                  </a:cubicBezTo>
                  <a:cubicBezTo>
                    <a:pt x="571" y="52"/>
                    <a:pt x="55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2951975" y="4410175"/>
              <a:ext cx="174600" cy="50450"/>
            </a:xfrm>
            <a:custGeom>
              <a:avLst/>
              <a:gdLst/>
              <a:ahLst/>
              <a:cxnLst/>
              <a:rect l="l" t="t" r="r" b="b"/>
              <a:pathLst>
                <a:path w="6984" h="2018" extrusionOk="0">
                  <a:moveTo>
                    <a:pt x="6936" y="0"/>
                  </a:moveTo>
                  <a:cubicBezTo>
                    <a:pt x="6929" y="0"/>
                    <a:pt x="6921" y="3"/>
                    <a:pt x="6913" y="9"/>
                  </a:cubicBezTo>
                  <a:cubicBezTo>
                    <a:pt x="6419" y="349"/>
                    <a:pt x="5926" y="700"/>
                    <a:pt x="5433" y="1040"/>
                  </a:cubicBezTo>
                  <a:cubicBezTo>
                    <a:pt x="4984" y="1358"/>
                    <a:pt x="4523" y="1709"/>
                    <a:pt x="3985" y="1862"/>
                  </a:cubicBezTo>
                  <a:cubicBezTo>
                    <a:pt x="3806" y="1910"/>
                    <a:pt x="3623" y="1941"/>
                    <a:pt x="3440" y="1941"/>
                  </a:cubicBezTo>
                  <a:cubicBezTo>
                    <a:pt x="3333" y="1941"/>
                    <a:pt x="3225" y="1931"/>
                    <a:pt x="3120" y="1906"/>
                  </a:cubicBezTo>
                  <a:cubicBezTo>
                    <a:pt x="2857" y="1841"/>
                    <a:pt x="2626" y="1687"/>
                    <a:pt x="2418" y="1500"/>
                  </a:cubicBezTo>
                  <a:cubicBezTo>
                    <a:pt x="2056" y="1149"/>
                    <a:pt x="1793" y="711"/>
                    <a:pt x="1409" y="382"/>
                  </a:cubicBezTo>
                  <a:cubicBezTo>
                    <a:pt x="1160" y="170"/>
                    <a:pt x="832" y="16"/>
                    <a:pt x="508" y="16"/>
                  </a:cubicBezTo>
                  <a:cubicBezTo>
                    <a:pt x="347" y="16"/>
                    <a:pt x="188" y="54"/>
                    <a:pt x="38" y="141"/>
                  </a:cubicBezTo>
                  <a:cubicBezTo>
                    <a:pt x="1" y="160"/>
                    <a:pt x="20" y="211"/>
                    <a:pt x="54" y="211"/>
                  </a:cubicBezTo>
                  <a:cubicBezTo>
                    <a:pt x="60" y="211"/>
                    <a:pt x="66" y="210"/>
                    <a:pt x="72" y="206"/>
                  </a:cubicBezTo>
                  <a:cubicBezTo>
                    <a:pt x="216" y="124"/>
                    <a:pt x="365" y="88"/>
                    <a:pt x="512" y="88"/>
                  </a:cubicBezTo>
                  <a:cubicBezTo>
                    <a:pt x="890" y="88"/>
                    <a:pt x="1258" y="322"/>
                    <a:pt x="1519" y="591"/>
                  </a:cubicBezTo>
                  <a:cubicBezTo>
                    <a:pt x="1870" y="952"/>
                    <a:pt x="2133" y="1380"/>
                    <a:pt x="2528" y="1687"/>
                  </a:cubicBezTo>
                  <a:cubicBezTo>
                    <a:pt x="2814" y="1910"/>
                    <a:pt x="3147" y="2017"/>
                    <a:pt x="3493" y="2017"/>
                  </a:cubicBezTo>
                  <a:cubicBezTo>
                    <a:pt x="3623" y="2017"/>
                    <a:pt x="3755" y="2002"/>
                    <a:pt x="3887" y="1972"/>
                  </a:cubicBezTo>
                  <a:cubicBezTo>
                    <a:pt x="4413" y="1851"/>
                    <a:pt x="4863" y="1544"/>
                    <a:pt x="5291" y="1237"/>
                  </a:cubicBezTo>
                  <a:cubicBezTo>
                    <a:pt x="5839" y="854"/>
                    <a:pt x="6397" y="459"/>
                    <a:pt x="6957" y="75"/>
                  </a:cubicBezTo>
                  <a:cubicBezTo>
                    <a:pt x="6983" y="49"/>
                    <a:pt x="6967" y="0"/>
                    <a:pt x="6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2929975" y="4509600"/>
              <a:ext cx="172925" cy="51075"/>
            </a:xfrm>
            <a:custGeom>
              <a:avLst/>
              <a:gdLst/>
              <a:ahLst/>
              <a:cxnLst/>
              <a:rect l="l" t="t" r="r" b="b"/>
              <a:pathLst>
                <a:path w="6917" h="2043" extrusionOk="0">
                  <a:moveTo>
                    <a:pt x="5016" y="1"/>
                  </a:moveTo>
                  <a:cubicBezTo>
                    <a:pt x="4623" y="1"/>
                    <a:pt x="4229" y="100"/>
                    <a:pt x="3857" y="232"/>
                  </a:cubicBezTo>
                  <a:cubicBezTo>
                    <a:pt x="3287" y="429"/>
                    <a:pt x="2750" y="692"/>
                    <a:pt x="2158" y="812"/>
                  </a:cubicBezTo>
                  <a:cubicBezTo>
                    <a:pt x="1805" y="885"/>
                    <a:pt x="1447" y="921"/>
                    <a:pt x="1089" y="921"/>
                  </a:cubicBezTo>
                  <a:cubicBezTo>
                    <a:pt x="745" y="921"/>
                    <a:pt x="402" y="888"/>
                    <a:pt x="63" y="824"/>
                  </a:cubicBezTo>
                  <a:cubicBezTo>
                    <a:pt x="60" y="823"/>
                    <a:pt x="57" y="823"/>
                    <a:pt x="55" y="823"/>
                  </a:cubicBezTo>
                  <a:cubicBezTo>
                    <a:pt x="17" y="823"/>
                    <a:pt x="0" y="890"/>
                    <a:pt x="41" y="900"/>
                  </a:cubicBezTo>
                  <a:cubicBezTo>
                    <a:pt x="388" y="964"/>
                    <a:pt x="744" y="1000"/>
                    <a:pt x="1099" y="1000"/>
                  </a:cubicBezTo>
                  <a:cubicBezTo>
                    <a:pt x="1295" y="1000"/>
                    <a:pt x="1491" y="989"/>
                    <a:pt x="1686" y="966"/>
                  </a:cubicBezTo>
                  <a:cubicBezTo>
                    <a:pt x="2234" y="900"/>
                    <a:pt x="2760" y="747"/>
                    <a:pt x="3276" y="539"/>
                  </a:cubicBezTo>
                  <a:cubicBezTo>
                    <a:pt x="3802" y="330"/>
                    <a:pt x="4339" y="100"/>
                    <a:pt x="4921" y="78"/>
                  </a:cubicBezTo>
                  <a:cubicBezTo>
                    <a:pt x="4951" y="77"/>
                    <a:pt x="4981" y="76"/>
                    <a:pt x="5011" y="76"/>
                  </a:cubicBezTo>
                  <a:cubicBezTo>
                    <a:pt x="5492" y="76"/>
                    <a:pt x="5939" y="243"/>
                    <a:pt x="6269" y="604"/>
                  </a:cubicBezTo>
                  <a:cubicBezTo>
                    <a:pt x="6609" y="977"/>
                    <a:pt x="6773" y="1492"/>
                    <a:pt x="6697" y="1996"/>
                  </a:cubicBezTo>
                  <a:cubicBezTo>
                    <a:pt x="6690" y="2024"/>
                    <a:pt x="6717" y="2042"/>
                    <a:pt x="6738" y="2042"/>
                  </a:cubicBezTo>
                  <a:cubicBezTo>
                    <a:pt x="6751" y="2042"/>
                    <a:pt x="6763" y="2035"/>
                    <a:pt x="6763" y="2018"/>
                  </a:cubicBezTo>
                  <a:cubicBezTo>
                    <a:pt x="6916" y="1163"/>
                    <a:pt x="6346" y="264"/>
                    <a:pt x="5501" y="56"/>
                  </a:cubicBezTo>
                  <a:cubicBezTo>
                    <a:pt x="5341" y="18"/>
                    <a:pt x="5178" y="1"/>
                    <a:pt x="5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3094500" y="4768778"/>
              <a:ext cx="214625" cy="30700"/>
            </a:xfrm>
            <a:custGeom>
              <a:avLst/>
              <a:gdLst/>
              <a:ahLst/>
              <a:cxnLst/>
              <a:rect l="l" t="t" r="r" b="b"/>
              <a:pathLst>
                <a:path w="8585" h="1228" extrusionOk="0">
                  <a:moveTo>
                    <a:pt x="6965" y="0"/>
                  </a:moveTo>
                  <a:cubicBezTo>
                    <a:pt x="6375" y="0"/>
                    <a:pt x="5778" y="113"/>
                    <a:pt x="5214" y="272"/>
                  </a:cubicBezTo>
                  <a:cubicBezTo>
                    <a:pt x="4611" y="436"/>
                    <a:pt x="4008" y="655"/>
                    <a:pt x="3405" y="831"/>
                  </a:cubicBezTo>
                  <a:cubicBezTo>
                    <a:pt x="2828" y="996"/>
                    <a:pt x="2222" y="1151"/>
                    <a:pt x="1623" y="1151"/>
                  </a:cubicBezTo>
                  <a:cubicBezTo>
                    <a:pt x="1585" y="1151"/>
                    <a:pt x="1546" y="1151"/>
                    <a:pt x="1508" y="1149"/>
                  </a:cubicBezTo>
                  <a:cubicBezTo>
                    <a:pt x="872" y="1127"/>
                    <a:pt x="126" y="787"/>
                    <a:pt x="82" y="75"/>
                  </a:cubicBezTo>
                  <a:cubicBezTo>
                    <a:pt x="77" y="47"/>
                    <a:pt x="55" y="33"/>
                    <a:pt x="36" y="33"/>
                  </a:cubicBezTo>
                  <a:cubicBezTo>
                    <a:pt x="17" y="33"/>
                    <a:pt x="0" y="47"/>
                    <a:pt x="6" y="75"/>
                  </a:cubicBezTo>
                  <a:cubicBezTo>
                    <a:pt x="39" y="568"/>
                    <a:pt x="423" y="952"/>
                    <a:pt x="883" y="1116"/>
                  </a:cubicBezTo>
                  <a:cubicBezTo>
                    <a:pt x="1120" y="1196"/>
                    <a:pt x="1371" y="1228"/>
                    <a:pt x="1625" y="1228"/>
                  </a:cubicBezTo>
                  <a:cubicBezTo>
                    <a:pt x="1995" y="1228"/>
                    <a:pt x="2370" y="1161"/>
                    <a:pt x="2714" y="1083"/>
                  </a:cubicBezTo>
                  <a:cubicBezTo>
                    <a:pt x="3975" y="809"/>
                    <a:pt x="5170" y="228"/>
                    <a:pt x="6463" y="107"/>
                  </a:cubicBezTo>
                  <a:cubicBezTo>
                    <a:pt x="6634" y="88"/>
                    <a:pt x="6807" y="78"/>
                    <a:pt x="6980" y="78"/>
                  </a:cubicBezTo>
                  <a:cubicBezTo>
                    <a:pt x="7507" y="78"/>
                    <a:pt x="8035" y="173"/>
                    <a:pt x="8514" y="404"/>
                  </a:cubicBezTo>
                  <a:cubicBezTo>
                    <a:pt x="8520" y="407"/>
                    <a:pt x="8526" y="408"/>
                    <a:pt x="8532" y="408"/>
                  </a:cubicBezTo>
                  <a:cubicBezTo>
                    <a:pt x="8566" y="408"/>
                    <a:pt x="8584" y="357"/>
                    <a:pt x="8547" y="338"/>
                  </a:cubicBezTo>
                  <a:cubicBezTo>
                    <a:pt x="8047" y="96"/>
                    <a:pt x="7509" y="0"/>
                    <a:pt x="6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1"/>
            <p:cNvSpPr/>
            <p:nvPr/>
          </p:nvSpPr>
          <p:spPr>
            <a:xfrm>
              <a:off x="3152650" y="4869578"/>
              <a:ext cx="126475" cy="76475"/>
            </a:xfrm>
            <a:custGeom>
              <a:avLst/>
              <a:gdLst/>
              <a:ahLst/>
              <a:cxnLst/>
              <a:rect l="l" t="t" r="r" b="b"/>
              <a:pathLst>
                <a:path w="5059" h="3059" extrusionOk="0">
                  <a:moveTo>
                    <a:pt x="5004" y="0"/>
                  </a:moveTo>
                  <a:cubicBezTo>
                    <a:pt x="3425" y="66"/>
                    <a:pt x="1890" y="779"/>
                    <a:pt x="804" y="1930"/>
                  </a:cubicBezTo>
                  <a:cubicBezTo>
                    <a:pt x="497" y="2259"/>
                    <a:pt x="234" y="2621"/>
                    <a:pt x="15" y="3004"/>
                  </a:cubicBezTo>
                  <a:cubicBezTo>
                    <a:pt x="0" y="3034"/>
                    <a:pt x="25" y="3058"/>
                    <a:pt x="49" y="3058"/>
                  </a:cubicBezTo>
                  <a:cubicBezTo>
                    <a:pt x="61" y="3058"/>
                    <a:pt x="74" y="3052"/>
                    <a:pt x="81" y="3038"/>
                  </a:cubicBezTo>
                  <a:cubicBezTo>
                    <a:pt x="860" y="1689"/>
                    <a:pt x="2186" y="691"/>
                    <a:pt x="3688" y="285"/>
                  </a:cubicBezTo>
                  <a:cubicBezTo>
                    <a:pt x="4115" y="165"/>
                    <a:pt x="4554" y="99"/>
                    <a:pt x="5004" y="78"/>
                  </a:cubicBezTo>
                  <a:cubicBezTo>
                    <a:pt x="5058" y="78"/>
                    <a:pt x="5058" y="0"/>
                    <a:pt x="5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1"/>
            <p:cNvSpPr/>
            <p:nvPr/>
          </p:nvSpPr>
          <p:spPr>
            <a:xfrm>
              <a:off x="3179075" y="4722025"/>
              <a:ext cx="25775" cy="22425"/>
            </a:xfrm>
            <a:custGeom>
              <a:avLst/>
              <a:gdLst/>
              <a:ahLst/>
              <a:cxnLst/>
              <a:rect l="l" t="t" r="r" b="b"/>
              <a:pathLst>
                <a:path w="1031" h="897" extrusionOk="0">
                  <a:moveTo>
                    <a:pt x="480" y="0"/>
                  </a:moveTo>
                  <a:cubicBezTo>
                    <a:pt x="477" y="0"/>
                    <a:pt x="474" y="1"/>
                    <a:pt x="471" y="1"/>
                  </a:cubicBezTo>
                  <a:cubicBezTo>
                    <a:pt x="132" y="89"/>
                    <a:pt x="0" y="572"/>
                    <a:pt x="274" y="791"/>
                  </a:cubicBezTo>
                  <a:cubicBezTo>
                    <a:pt x="359" y="862"/>
                    <a:pt x="468" y="896"/>
                    <a:pt x="576" y="896"/>
                  </a:cubicBezTo>
                  <a:cubicBezTo>
                    <a:pt x="634" y="896"/>
                    <a:pt x="692" y="886"/>
                    <a:pt x="746" y="867"/>
                  </a:cubicBezTo>
                  <a:cubicBezTo>
                    <a:pt x="910" y="813"/>
                    <a:pt x="1009" y="670"/>
                    <a:pt x="1019" y="506"/>
                  </a:cubicBezTo>
                  <a:cubicBezTo>
                    <a:pt x="1031" y="319"/>
                    <a:pt x="943" y="122"/>
                    <a:pt x="778" y="45"/>
                  </a:cubicBezTo>
                  <a:cubicBezTo>
                    <a:pt x="772" y="42"/>
                    <a:pt x="766" y="41"/>
                    <a:pt x="760" y="41"/>
                  </a:cubicBezTo>
                  <a:cubicBezTo>
                    <a:pt x="724" y="41"/>
                    <a:pt x="696" y="92"/>
                    <a:pt x="734" y="111"/>
                  </a:cubicBezTo>
                  <a:cubicBezTo>
                    <a:pt x="987" y="231"/>
                    <a:pt x="1031" y="637"/>
                    <a:pt x="767" y="779"/>
                  </a:cubicBezTo>
                  <a:cubicBezTo>
                    <a:pt x="712" y="810"/>
                    <a:pt x="649" y="824"/>
                    <a:pt x="586" y="824"/>
                  </a:cubicBezTo>
                  <a:cubicBezTo>
                    <a:pt x="512" y="824"/>
                    <a:pt x="438" y="804"/>
                    <a:pt x="373" y="769"/>
                  </a:cubicBezTo>
                  <a:cubicBezTo>
                    <a:pt x="241" y="692"/>
                    <a:pt x="186" y="560"/>
                    <a:pt x="208" y="418"/>
                  </a:cubicBezTo>
                  <a:cubicBezTo>
                    <a:pt x="230" y="265"/>
                    <a:pt x="339" y="122"/>
                    <a:pt x="493" y="78"/>
                  </a:cubicBezTo>
                  <a:cubicBezTo>
                    <a:pt x="534" y="68"/>
                    <a:pt x="518" y="0"/>
                    <a:pt x="480" y="0"/>
                  </a:cubicBezTo>
                  <a:close/>
                </a:path>
              </a:pathLst>
            </a:custGeom>
            <a:solidFill>
              <a:srgbClr val="EDE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3391150" y="4607503"/>
              <a:ext cx="196900" cy="95725"/>
            </a:xfrm>
            <a:custGeom>
              <a:avLst/>
              <a:gdLst/>
              <a:ahLst/>
              <a:cxnLst/>
              <a:rect l="l" t="t" r="r" b="b"/>
              <a:pathLst>
                <a:path w="7876" h="3829" extrusionOk="0">
                  <a:moveTo>
                    <a:pt x="6505" y="0"/>
                  </a:moveTo>
                  <a:cubicBezTo>
                    <a:pt x="6170" y="0"/>
                    <a:pt x="5826" y="71"/>
                    <a:pt x="5539" y="155"/>
                  </a:cubicBezTo>
                  <a:cubicBezTo>
                    <a:pt x="5057" y="298"/>
                    <a:pt x="4586" y="496"/>
                    <a:pt x="4147" y="747"/>
                  </a:cubicBezTo>
                  <a:cubicBezTo>
                    <a:pt x="3709" y="989"/>
                    <a:pt x="3314" y="1296"/>
                    <a:pt x="2897" y="1581"/>
                  </a:cubicBezTo>
                  <a:cubicBezTo>
                    <a:pt x="2447" y="1877"/>
                    <a:pt x="1976" y="2162"/>
                    <a:pt x="1428" y="2217"/>
                  </a:cubicBezTo>
                  <a:cubicBezTo>
                    <a:pt x="1342" y="2228"/>
                    <a:pt x="1254" y="2235"/>
                    <a:pt x="1166" y="2235"/>
                  </a:cubicBezTo>
                  <a:cubicBezTo>
                    <a:pt x="763" y="2235"/>
                    <a:pt x="359" y="2106"/>
                    <a:pt x="79" y="1800"/>
                  </a:cubicBezTo>
                  <a:cubicBezTo>
                    <a:pt x="71" y="1789"/>
                    <a:pt x="61" y="1784"/>
                    <a:pt x="51" y="1784"/>
                  </a:cubicBezTo>
                  <a:cubicBezTo>
                    <a:pt x="24" y="1784"/>
                    <a:pt x="0" y="1823"/>
                    <a:pt x="25" y="1855"/>
                  </a:cubicBezTo>
                  <a:cubicBezTo>
                    <a:pt x="326" y="2181"/>
                    <a:pt x="740" y="2311"/>
                    <a:pt x="1166" y="2311"/>
                  </a:cubicBezTo>
                  <a:cubicBezTo>
                    <a:pt x="1516" y="2311"/>
                    <a:pt x="1873" y="2223"/>
                    <a:pt x="2184" y="2085"/>
                  </a:cubicBezTo>
                  <a:cubicBezTo>
                    <a:pt x="2623" y="1888"/>
                    <a:pt x="3007" y="1592"/>
                    <a:pt x="3402" y="1318"/>
                  </a:cubicBezTo>
                  <a:cubicBezTo>
                    <a:pt x="3807" y="1022"/>
                    <a:pt x="4235" y="759"/>
                    <a:pt x="4696" y="550"/>
                  </a:cubicBezTo>
                  <a:cubicBezTo>
                    <a:pt x="5134" y="353"/>
                    <a:pt x="5605" y="177"/>
                    <a:pt x="6087" y="101"/>
                  </a:cubicBezTo>
                  <a:cubicBezTo>
                    <a:pt x="6217" y="80"/>
                    <a:pt x="6354" y="67"/>
                    <a:pt x="6491" y="67"/>
                  </a:cubicBezTo>
                  <a:cubicBezTo>
                    <a:pt x="6783" y="67"/>
                    <a:pt x="7077" y="127"/>
                    <a:pt x="7315" y="298"/>
                  </a:cubicBezTo>
                  <a:cubicBezTo>
                    <a:pt x="7710" y="572"/>
                    <a:pt x="7820" y="1110"/>
                    <a:pt x="7666" y="1559"/>
                  </a:cubicBezTo>
                  <a:cubicBezTo>
                    <a:pt x="7502" y="2019"/>
                    <a:pt x="7096" y="2338"/>
                    <a:pt x="6647" y="2502"/>
                  </a:cubicBezTo>
                  <a:cubicBezTo>
                    <a:pt x="5836" y="2798"/>
                    <a:pt x="4509" y="2743"/>
                    <a:pt x="4213" y="3785"/>
                  </a:cubicBezTo>
                  <a:cubicBezTo>
                    <a:pt x="4207" y="3810"/>
                    <a:pt x="4226" y="3828"/>
                    <a:pt x="4247" y="3828"/>
                  </a:cubicBezTo>
                  <a:cubicBezTo>
                    <a:pt x="4263" y="3828"/>
                    <a:pt x="4280" y="3819"/>
                    <a:pt x="4289" y="3795"/>
                  </a:cubicBezTo>
                  <a:cubicBezTo>
                    <a:pt x="4410" y="3346"/>
                    <a:pt x="4827" y="3083"/>
                    <a:pt x="5254" y="2930"/>
                  </a:cubicBezTo>
                  <a:cubicBezTo>
                    <a:pt x="5737" y="2765"/>
                    <a:pt x="6252" y="2732"/>
                    <a:pt x="6735" y="2546"/>
                  </a:cubicBezTo>
                  <a:cubicBezTo>
                    <a:pt x="7118" y="2392"/>
                    <a:pt x="7469" y="2129"/>
                    <a:pt x="7656" y="1756"/>
                  </a:cubicBezTo>
                  <a:cubicBezTo>
                    <a:pt x="7842" y="1405"/>
                    <a:pt x="7875" y="978"/>
                    <a:pt x="7688" y="616"/>
                  </a:cubicBezTo>
                  <a:cubicBezTo>
                    <a:pt x="7454" y="148"/>
                    <a:pt x="6990"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1"/>
            <p:cNvSpPr/>
            <p:nvPr/>
          </p:nvSpPr>
          <p:spPr>
            <a:xfrm>
              <a:off x="3516550" y="4495978"/>
              <a:ext cx="521725" cy="262725"/>
            </a:xfrm>
            <a:custGeom>
              <a:avLst/>
              <a:gdLst/>
              <a:ahLst/>
              <a:cxnLst/>
              <a:rect l="l" t="t" r="r" b="b"/>
              <a:pathLst>
                <a:path w="20869" h="10509" extrusionOk="0">
                  <a:moveTo>
                    <a:pt x="16595" y="0"/>
                  </a:moveTo>
                  <a:cubicBezTo>
                    <a:pt x="16197" y="0"/>
                    <a:pt x="15799" y="17"/>
                    <a:pt x="15402" y="55"/>
                  </a:cubicBezTo>
                  <a:cubicBezTo>
                    <a:pt x="13789" y="209"/>
                    <a:pt x="12233" y="713"/>
                    <a:pt x="10972" y="1744"/>
                  </a:cubicBezTo>
                  <a:cubicBezTo>
                    <a:pt x="9755" y="2731"/>
                    <a:pt x="8867" y="4058"/>
                    <a:pt x="8001" y="5351"/>
                  </a:cubicBezTo>
                  <a:cubicBezTo>
                    <a:pt x="7102" y="6689"/>
                    <a:pt x="6203" y="8070"/>
                    <a:pt x="4931" y="9090"/>
                  </a:cubicBezTo>
                  <a:cubicBezTo>
                    <a:pt x="3959" y="9873"/>
                    <a:pt x="2698" y="10434"/>
                    <a:pt x="1435" y="10434"/>
                  </a:cubicBezTo>
                  <a:cubicBezTo>
                    <a:pt x="1159" y="10434"/>
                    <a:pt x="884" y="10408"/>
                    <a:pt x="611" y="10351"/>
                  </a:cubicBezTo>
                  <a:cubicBezTo>
                    <a:pt x="425" y="10307"/>
                    <a:pt x="238" y="10252"/>
                    <a:pt x="63" y="10186"/>
                  </a:cubicBezTo>
                  <a:cubicBezTo>
                    <a:pt x="60" y="10185"/>
                    <a:pt x="57" y="10185"/>
                    <a:pt x="54" y="10185"/>
                  </a:cubicBezTo>
                  <a:cubicBezTo>
                    <a:pt x="16" y="10185"/>
                    <a:pt x="0" y="10243"/>
                    <a:pt x="41" y="10263"/>
                  </a:cubicBezTo>
                  <a:cubicBezTo>
                    <a:pt x="496" y="10433"/>
                    <a:pt x="967" y="10509"/>
                    <a:pt x="1438" y="10509"/>
                  </a:cubicBezTo>
                  <a:cubicBezTo>
                    <a:pt x="2431" y="10509"/>
                    <a:pt x="3425" y="10170"/>
                    <a:pt x="4273" y="9649"/>
                  </a:cubicBezTo>
                  <a:cubicBezTo>
                    <a:pt x="5622" y="8827"/>
                    <a:pt x="6609" y="7533"/>
                    <a:pt x="7496" y="6239"/>
                  </a:cubicBezTo>
                  <a:cubicBezTo>
                    <a:pt x="8395" y="4923"/>
                    <a:pt x="9218" y="3542"/>
                    <a:pt x="10347" y="2413"/>
                  </a:cubicBezTo>
                  <a:cubicBezTo>
                    <a:pt x="10917" y="1843"/>
                    <a:pt x="11553" y="1349"/>
                    <a:pt x="12266" y="988"/>
                  </a:cubicBezTo>
                  <a:cubicBezTo>
                    <a:pt x="13012" y="604"/>
                    <a:pt x="13823" y="362"/>
                    <a:pt x="14656" y="231"/>
                  </a:cubicBezTo>
                  <a:cubicBezTo>
                    <a:pt x="15292" y="122"/>
                    <a:pt x="15933" y="78"/>
                    <a:pt x="16576" y="78"/>
                  </a:cubicBezTo>
                  <a:cubicBezTo>
                    <a:pt x="17752" y="78"/>
                    <a:pt x="18935" y="226"/>
                    <a:pt x="20105" y="396"/>
                  </a:cubicBezTo>
                  <a:cubicBezTo>
                    <a:pt x="20335" y="428"/>
                    <a:pt x="20565" y="462"/>
                    <a:pt x="20806" y="494"/>
                  </a:cubicBezTo>
                  <a:cubicBezTo>
                    <a:pt x="20809" y="495"/>
                    <a:pt x="20812" y="495"/>
                    <a:pt x="20815" y="495"/>
                  </a:cubicBezTo>
                  <a:cubicBezTo>
                    <a:pt x="20853" y="495"/>
                    <a:pt x="20868" y="428"/>
                    <a:pt x="20818" y="418"/>
                  </a:cubicBezTo>
                  <a:cubicBezTo>
                    <a:pt x="19423" y="212"/>
                    <a:pt x="18008" y="0"/>
                    <a:pt x="16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3542075" y="4870853"/>
              <a:ext cx="84775" cy="13950"/>
            </a:xfrm>
            <a:custGeom>
              <a:avLst/>
              <a:gdLst/>
              <a:ahLst/>
              <a:cxnLst/>
              <a:rect l="l" t="t" r="r" b="b"/>
              <a:pathLst>
                <a:path w="3391" h="558" extrusionOk="0">
                  <a:moveTo>
                    <a:pt x="1533" y="1"/>
                  </a:moveTo>
                  <a:cubicBezTo>
                    <a:pt x="1023" y="1"/>
                    <a:pt x="515" y="107"/>
                    <a:pt x="50" y="322"/>
                  </a:cubicBezTo>
                  <a:cubicBezTo>
                    <a:pt x="0" y="342"/>
                    <a:pt x="34" y="400"/>
                    <a:pt x="74" y="400"/>
                  </a:cubicBezTo>
                  <a:cubicBezTo>
                    <a:pt x="77" y="400"/>
                    <a:pt x="81" y="400"/>
                    <a:pt x="84" y="399"/>
                  </a:cubicBezTo>
                  <a:cubicBezTo>
                    <a:pt x="546" y="183"/>
                    <a:pt x="1047" y="77"/>
                    <a:pt x="1547" y="77"/>
                  </a:cubicBezTo>
                  <a:cubicBezTo>
                    <a:pt x="2164" y="77"/>
                    <a:pt x="2779" y="238"/>
                    <a:pt x="3318" y="553"/>
                  </a:cubicBezTo>
                  <a:cubicBezTo>
                    <a:pt x="3324" y="556"/>
                    <a:pt x="3330" y="557"/>
                    <a:pt x="3335" y="557"/>
                  </a:cubicBezTo>
                  <a:cubicBezTo>
                    <a:pt x="3370" y="557"/>
                    <a:pt x="3390" y="506"/>
                    <a:pt x="3362" y="487"/>
                  </a:cubicBezTo>
                  <a:cubicBezTo>
                    <a:pt x="2803" y="165"/>
                    <a:pt x="2166"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1"/>
            <p:cNvSpPr/>
            <p:nvPr/>
          </p:nvSpPr>
          <p:spPr>
            <a:xfrm>
              <a:off x="3446725" y="4307575"/>
              <a:ext cx="428200" cy="257975"/>
            </a:xfrm>
            <a:custGeom>
              <a:avLst/>
              <a:gdLst/>
              <a:ahLst/>
              <a:cxnLst/>
              <a:rect l="l" t="t" r="r" b="b"/>
              <a:pathLst>
                <a:path w="17128" h="10319" extrusionOk="0">
                  <a:moveTo>
                    <a:pt x="17076" y="1"/>
                  </a:moveTo>
                  <a:cubicBezTo>
                    <a:pt x="17072" y="1"/>
                    <a:pt x="17069" y="1"/>
                    <a:pt x="17065" y="2"/>
                  </a:cubicBezTo>
                  <a:cubicBezTo>
                    <a:pt x="15761" y="309"/>
                    <a:pt x="14642" y="1077"/>
                    <a:pt x="13688" y="1998"/>
                  </a:cubicBezTo>
                  <a:cubicBezTo>
                    <a:pt x="12701" y="2962"/>
                    <a:pt x="11912" y="4091"/>
                    <a:pt x="11112" y="5199"/>
                  </a:cubicBezTo>
                  <a:cubicBezTo>
                    <a:pt x="10289" y="6361"/>
                    <a:pt x="9434" y="7523"/>
                    <a:pt x="8338" y="8444"/>
                  </a:cubicBezTo>
                  <a:cubicBezTo>
                    <a:pt x="7275" y="9343"/>
                    <a:pt x="5991" y="9924"/>
                    <a:pt x="4621" y="10143"/>
                  </a:cubicBezTo>
                  <a:cubicBezTo>
                    <a:pt x="4209" y="10210"/>
                    <a:pt x="3792" y="10243"/>
                    <a:pt x="3374" y="10243"/>
                  </a:cubicBezTo>
                  <a:cubicBezTo>
                    <a:pt x="2416" y="10243"/>
                    <a:pt x="1458" y="10067"/>
                    <a:pt x="565" y="9716"/>
                  </a:cubicBezTo>
                  <a:cubicBezTo>
                    <a:pt x="400" y="9639"/>
                    <a:pt x="236" y="9573"/>
                    <a:pt x="71" y="9497"/>
                  </a:cubicBezTo>
                  <a:cubicBezTo>
                    <a:pt x="65" y="9494"/>
                    <a:pt x="59" y="9492"/>
                    <a:pt x="53" y="9492"/>
                  </a:cubicBezTo>
                  <a:cubicBezTo>
                    <a:pt x="20" y="9492"/>
                    <a:pt x="1" y="9544"/>
                    <a:pt x="39" y="9563"/>
                  </a:cubicBezTo>
                  <a:cubicBezTo>
                    <a:pt x="1078" y="10069"/>
                    <a:pt x="2223" y="10318"/>
                    <a:pt x="3375" y="10318"/>
                  </a:cubicBezTo>
                  <a:cubicBezTo>
                    <a:pt x="3571" y="10318"/>
                    <a:pt x="3768" y="10311"/>
                    <a:pt x="3964" y="10297"/>
                  </a:cubicBezTo>
                  <a:cubicBezTo>
                    <a:pt x="5312" y="10198"/>
                    <a:pt x="6639" y="9760"/>
                    <a:pt x="7746" y="8981"/>
                  </a:cubicBezTo>
                  <a:cubicBezTo>
                    <a:pt x="8908" y="8181"/>
                    <a:pt x="9818" y="7085"/>
                    <a:pt x="10652" y="5966"/>
                  </a:cubicBezTo>
                  <a:cubicBezTo>
                    <a:pt x="11507" y="4815"/>
                    <a:pt x="12285" y="3620"/>
                    <a:pt x="13249" y="2568"/>
                  </a:cubicBezTo>
                  <a:cubicBezTo>
                    <a:pt x="14170" y="1559"/>
                    <a:pt x="15278" y="649"/>
                    <a:pt x="16604" y="210"/>
                  </a:cubicBezTo>
                  <a:cubicBezTo>
                    <a:pt x="16758" y="166"/>
                    <a:pt x="16923" y="122"/>
                    <a:pt x="17087" y="78"/>
                  </a:cubicBezTo>
                  <a:cubicBezTo>
                    <a:pt x="17128" y="69"/>
                    <a:pt x="17121" y="1"/>
                    <a:pt x="17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1"/>
            <p:cNvSpPr/>
            <p:nvPr/>
          </p:nvSpPr>
          <p:spPr>
            <a:xfrm>
              <a:off x="3782875" y="4335725"/>
              <a:ext cx="278450" cy="134550"/>
            </a:xfrm>
            <a:custGeom>
              <a:avLst/>
              <a:gdLst/>
              <a:ahLst/>
              <a:cxnLst/>
              <a:rect l="l" t="t" r="r" b="b"/>
              <a:pathLst>
                <a:path w="11138" h="5382" extrusionOk="0">
                  <a:moveTo>
                    <a:pt x="7825" y="1"/>
                  </a:moveTo>
                  <a:cubicBezTo>
                    <a:pt x="7819" y="1"/>
                    <a:pt x="7813" y="2"/>
                    <a:pt x="7807" y="5"/>
                  </a:cubicBezTo>
                  <a:cubicBezTo>
                    <a:pt x="6393" y="663"/>
                    <a:pt x="4990" y="1332"/>
                    <a:pt x="3575" y="2000"/>
                  </a:cubicBezTo>
                  <a:cubicBezTo>
                    <a:pt x="2863" y="2329"/>
                    <a:pt x="2161" y="2658"/>
                    <a:pt x="1448" y="2987"/>
                  </a:cubicBezTo>
                  <a:cubicBezTo>
                    <a:pt x="922" y="3240"/>
                    <a:pt x="319" y="3547"/>
                    <a:pt x="144" y="4161"/>
                  </a:cubicBezTo>
                  <a:cubicBezTo>
                    <a:pt x="1" y="4697"/>
                    <a:pt x="319" y="5147"/>
                    <a:pt x="824" y="5301"/>
                  </a:cubicBezTo>
                  <a:cubicBezTo>
                    <a:pt x="999" y="5357"/>
                    <a:pt x="1181" y="5381"/>
                    <a:pt x="1364" y="5381"/>
                  </a:cubicBezTo>
                  <a:cubicBezTo>
                    <a:pt x="1786" y="5381"/>
                    <a:pt x="2214" y="5253"/>
                    <a:pt x="2588" y="5092"/>
                  </a:cubicBezTo>
                  <a:cubicBezTo>
                    <a:pt x="3214" y="4840"/>
                    <a:pt x="3784" y="4490"/>
                    <a:pt x="4398" y="4226"/>
                  </a:cubicBezTo>
                  <a:cubicBezTo>
                    <a:pt x="5044" y="3952"/>
                    <a:pt x="5713" y="3744"/>
                    <a:pt x="6393" y="3601"/>
                  </a:cubicBezTo>
                  <a:cubicBezTo>
                    <a:pt x="7118" y="3447"/>
                    <a:pt x="7854" y="3370"/>
                    <a:pt x="8590" y="3370"/>
                  </a:cubicBezTo>
                  <a:cubicBezTo>
                    <a:pt x="9425" y="3370"/>
                    <a:pt x="10259" y="3469"/>
                    <a:pt x="11074" y="3667"/>
                  </a:cubicBezTo>
                  <a:cubicBezTo>
                    <a:pt x="11077" y="3668"/>
                    <a:pt x="11080" y="3668"/>
                    <a:pt x="11083" y="3668"/>
                  </a:cubicBezTo>
                  <a:cubicBezTo>
                    <a:pt x="11121" y="3668"/>
                    <a:pt x="11137" y="3600"/>
                    <a:pt x="11096" y="3591"/>
                  </a:cubicBezTo>
                  <a:cubicBezTo>
                    <a:pt x="10280" y="3395"/>
                    <a:pt x="9442" y="3298"/>
                    <a:pt x="8604" y="3298"/>
                  </a:cubicBezTo>
                  <a:cubicBezTo>
                    <a:pt x="8125" y="3298"/>
                    <a:pt x="7646" y="3329"/>
                    <a:pt x="7171" y="3393"/>
                  </a:cubicBezTo>
                  <a:cubicBezTo>
                    <a:pt x="5889" y="3557"/>
                    <a:pt x="4671" y="3963"/>
                    <a:pt x="3521" y="4555"/>
                  </a:cubicBezTo>
                  <a:cubicBezTo>
                    <a:pt x="2917" y="4862"/>
                    <a:pt x="2303" y="5202"/>
                    <a:pt x="1623" y="5290"/>
                  </a:cubicBezTo>
                  <a:cubicBezTo>
                    <a:pt x="1550" y="5297"/>
                    <a:pt x="1472" y="5302"/>
                    <a:pt x="1392" y="5302"/>
                  </a:cubicBezTo>
                  <a:cubicBezTo>
                    <a:pt x="898" y="5302"/>
                    <a:pt x="321" y="5138"/>
                    <a:pt x="198" y="4610"/>
                  </a:cubicBezTo>
                  <a:cubicBezTo>
                    <a:pt x="45" y="3919"/>
                    <a:pt x="724" y="3437"/>
                    <a:pt x="1262" y="3163"/>
                  </a:cubicBezTo>
                  <a:cubicBezTo>
                    <a:pt x="1909" y="2845"/>
                    <a:pt x="2578" y="2549"/>
                    <a:pt x="3246" y="2231"/>
                  </a:cubicBezTo>
                  <a:cubicBezTo>
                    <a:pt x="4781" y="1518"/>
                    <a:pt x="6316" y="794"/>
                    <a:pt x="7851" y="71"/>
                  </a:cubicBezTo>
                  <a:cubicBezTo>
                    <a:pt x="7889" y="52"/>
                    <a:pt x="7861" y="1"/>
                    <a:pt x="7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1"/>
            <p:cNvSpPr/>
            <p:nvPr/>
          </p:nvSpPr>
          <p:spPr>
            <a:xfrm>
              <a:off x="3912425" y="4580050"/>
              <a:ext cx="144025" cy="92600"/>
            </a:xfrm>
            <a:custGeom>
              <a:avLst/>
              <a:gdLst/>
              <a:ahLst/>
              <a:cxnLst/>
              <a:rect l="l" t="t" r="r" b="b"/>
              <a:pathLst>
                <a:path w="5761" h="3704" extrusionOk="0">
                  <a:moveTo>
                    <a:pt x="5616" y="0"/>
                  </a:moveTo>
                  <a:cubicBezTo>
                    <a:pt x="3777" y="0"/>
                    <a:pt x="1990" y="893"/>
                    <a:pt x="838" y="2314"/>
                  </a:cubicBezTo>
                  <a:cubicBezTo>
                    <a:pt x="498" y="2720"/>
                    <a:pt x="224" y="3169"/>
                    <a:pt x="16" y="3641"/>
                  </a:cubicBezTo>
                  <a:cubicBezTo>
                    <a:pt x="0" y="3672"/>
                    <a:pt x="29" y="3703"/>
                    <a:pt x="54" y="3703"/>
                  </a:cubicBezTo>
                  <a:cubicBezTo>
                    <a:pt x="65" y="3703"/>
                    <a:pt x="75" y="3698"/>
                    <a:pt x="81" y="3685"/>
                  </a:cubicBezTo>
                  <a:cubicBezTo>
                    <a:pt x="827" y="1997"/>
                    <a:pt x="2384" y="725"/>
                    <a:pt x="4160" y="264"/>
                  </a:cubicBezTo>
                  <a:cubicBezTo>
                    <a:pt x="4629" y="142"/>
                    <a:pt x="5118" y="76"/>
                    <a:pt x="5607" y="76"/>
                  </a:cubicBezTo>
                  <a:cubicBezTo>
                    <a:pt x="5644" y="76"/>
                    <a:pt x="5680" y="77"/>
                    <a:pt x="5717" y="77"/>
                  </a:cubicBezTo>
                  <a:cubicBezTo>
                    <a:pt x="5761" y="77"/>
                    <a:pt x="5761" y="1"/>
                    <a:pt x="5717" y="1"/>
                  </a:cubicBezTo>
                  <a:cubicBezTo>
                    <a:pt x="5683" y="1"/>
                    <a:pt x="5650" y="0"/>
                    <a:pt x="5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3971625" y="4843525"/>
              <a:ext cx="221425" cy="70300"/>
            </a:xfrm>
            <a:custGeom>
              <a:avLst/>
              <a:gdLst/>
              <a:ahLst/>
              <a:cxnLst/>
              <a:rect l="l" t="t" r="r" b="b"/>
              <a:pathLst>
                <a:path w="8857" h="2812" extrusionOk="0">
                  <a:moveTo>
                    <a:pt x="8010" y="1"/>
                  </a:moveTo>
                  <a:cubicBezTo>
                    <a:pt x="7710" y="1"/>
                    <a:pt x="7408" y="65"/>
                    <a:pt x="7120" y="173"/>
                  </a:cubicBezTo>
                  <a:cubicBezTo>
                    <a:pt x="6528" y="382"/>
                    <a:pt x="6046" y="765"/>
                    <a:pt x="5575" y="1160"/>
                  </a:cubicBezTo>
                  <a:cubicBezTo>
                    <a:pt x="5059" y="1588"/>
                    <a:pt x="4555" y="2027"/>
                    <a:pt x="3952" y="2312"/>
                  </a:cubicBezTo>
                  <a:cubicBezTo>
                    <a:pt x="3382" y="2585"/>
                    <a:pt x="2757" y="2728"/>
                    <a:pt x="2121" y="2739"/>
                  </a:cubicBezTo>
                  <a:cubicBezTo>
                    <a:pt x="2097" y="2739"/>
                    <a:pt x="2072" y="2740"/>
                    <a:pt x="2048" y="2740"/>
                  </a:cubicBezTo>
                  <a:cubicBezTo>
                    <a:pt x="1371" y="2740"/>
                    <a:pt x="696" y="2586"/>
                    <a:pt x="82" y="2278"/>
                  </a:cubicBezTo>
                  <a:cubicBezTo>
                    <a:pt x="76" y="2275"/>
                    <a:pt x="69" y="2274"/>
                    <a:pt x="64" y="2274"/>
                  </a:cubicBezTo>
                  <a:cubicBezTo>
                    <a:pt x="27" y="2274"/>
                    <a:pt x="0" y="2325"/>
                    <a:pt x="38" y="2344"/>
                  </a:cubicBezTo>
                  <a:cubicBezTo>
                    <a:pt x="669" y="2653"/>
                    <a:pt x="1364" y="2811"/>
                    <a:pt x="2059" y="2811"/>
                  </a:cubicBezTo>
                  <a:cubicBezTo>
                    <a:pt x="2548" y="2811"/>
                    <a:pt x="3036" y="2733"/>
                    <a:pt x="3502" y="2575"/>
                  </a:cubicBezTo>
                  <a:cubicBezTo>
                    <a:pt x="4094" y="2378"/>
                    <a:pt x="4610" y="2049"/>
                    <a:pt x="5093" y="1664"/>
                  </a:cubicBezTo>
                  <a:cubicBezTo>
                    <a:pt x="5607" y="1237"/>
                    <a:pt x="6101" y="765"/>
                    <a:pt x="6682" y="448"/>
                  </a:cubicBezTo>
                  <a:cubicBezTo>
                    <a:pt x="7089" y="230"/>
                    <a:pt x="7554" y="76"/>
                    <a:pt x="8014" y="76"/>
                  </a:cubicBezTo>
                  <a:cubicBezTo>
                    <a:pt x="8274" y="76"/>
                    <a:pt x="8531" y="125"/>
                    <a:pt x="8776" y="239"/>
                  </a:cubicBezTo>
                  <a:cubicBezTo>
                    <a:pt x="8783" y="242"/>
                    <a:pt x="8789" y="244"/>
                    <a:pt x="8794" y="244"/>
                  </a:cubicBezTo>
                  <a:cubicBezTo>
                    <a:pt x="8831" y="244"/>
                    <a:pt x="8856" y="192"/>
                    <a:pt x="8809" y="173"/>
                  </a:cubicBezTo>
                  <a:cubicBezTo>
                    <a:pt x="8553" y="53"/>
                    <a:pt x="8282" y="1"/>
                    <a:pt x="8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4088750" y="4925350"/>
              <a:ext cx="51325" cy="49550"/>
            </a:xfrm>
            <a:custGeom>
              <a:avLst/>
              <a:gdLst/>
              <a:ahLst/>
              <a:cxnLst/>
              <a:rect l="l" t="t" r="r" b="b"/>
              <a:pathLst>
                <a:path w="2053" h="1982" extrusionOk="0">
                  <a:moveTo>
                    <a:pt x="1415" y="0"/>
                  </a:moveTo>
                  <a:cubicBezTo>
                    <a:pt x="1255" y="0"/>
                    <a:pt x="1091" y="31"/>
                    <a:pt x="944" y="69"/>
                  </a:cubicBezTo>
                  <a:cubicBezTo>
                    <a:pt x="605" y="168"/>
                    <a:pt x="287" y="343"/>
                    <a:pt x="35" y="574"/>
                  </a:cubicBezTo>
                  <a:cubicBezTo>
                    <a:pt x="0" y="599"/>
                    <a:pt x="26" y="638"/>
                    <a:pt x="60" y="638"/>
                  </a:cubicBezTo>
                  <a:cubicBezTo>
                    <a:pt x="70" y="638"/>
                    <a:pt x="80" y="635"/>
                    <a:pt x="89" y="628"/>
                  </a:cubicBezTo>
                  <a:cubicBezTo>
                    <a:pt x="298" y="442"/>
                    <a:pt x="539" y="289"/>
                    <a:pt x="802" y="201"/>
                  </a:cubicBezTo>
                  <a:cubicBezTo>
                    <a:pt x="991" y="132"/>
                    <a:pt x="1206" y="77"/>
                    <a:pt x="1411" y="77"/>
                  </a:cubicBezTo>
                  <a:cubicBezTo>
                    <a:pt x="1468" y="77"/>
                    <a:pt x="1525" y="82"/>
                    <a:pt x="1580" y="91"/>
                  </a:cubicBezTo>
                  <a:cubicBezTo>
                    <a:pt x="1701" y="113"/>
                    <a:pt x="1811" y="157"/>
                    <a:pt x="1877" y="255"/>
                  </a:cubicBezTo>
                  <a:cubicBezTo>
                    <a:pt x="1975" y="387"/>
                    <a:pt x="1909" y="552"/>
                    <a:pt x="1843" y="683"/>
                  </a:cubicBezTo>
                  <a:cubicBezTo>
                    <a:pt x="1690" y="925"/>
                    <a:pt x="1493" y="1144"/>
                    <a:pt x="1285" y="1341"/>
                  </a:cubicBezTo>
                  <a:cubicBezTo>
                    <a:pt x="1043" y="1560"/>
                    <a:pt x="791" y="1746"/>
                    <a:pt x="506" y="1911"/>
                  </a:cubicBezTo>
                  <a:cubicBezTo>
                    <a:pt x="478" y="1930"/>
                    <a:pt x="498" y="1981"/>
                    <a:pt x="532" y="1981"/>
                  </a:cubicBezTo>
                  <a:cubicBezTo>
                    <a:pt x="538" y="1981"/>
                    <a:pt x="544" y="1980"/>
                    <a:pt x="550" y="1977"/>
                  </a:cubicBezTo>
                  <a:cubicBezTo>
                    <a:pt x="824" y="1812"/>
                    <a:pt x="1087" y="1626"/>
                    <a:pt x="1329" y="1407"/>
                  </a:cubicBezTo>
                  <a:cubicBezTo>
                    <a:pt x="1449" y="1297"/>
                    <a:pt x="1570" y="1166"/>
                    <a:pt x="1668" y="1034"/>
                  </a:cubicBezTo>
                  <a:cubicBezTo>
                    <a:pt x="1767" y="925"/>
                    <a:pt x="1877" y="793"/>
                    <a:pt x="1942" y="650"/>
                  </a:cubicBezTo>
                  <a:cubicBezTo>
                    <a:pt x="2052" y="420"/>
                    <a:pt x="2008" y="168"/>
                    <a:pt x="1745" y="58"/>
                  </a:cubicBezTo>
                  <a:cubicBezTo>
                    <a:pt x="1644" y="17"/>
                    <a:pt x="1531"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1"/>
            <p:cNvSpPr/>
            <p:nvPr/>
          </p:nvSpPr>
          <p:spPr>
            <a:xfrm>
              <a:off x="4155650" y="4892775"/>
              <a:ext cx="20850" cy="19350"/>
            </a:xfrm>
            <a:custGeom>
              <a:avLst/>
              <a:gdLst/>
              <a:ahLst/>
              <a:cxnLst/>
              <a:rect l="l" t="t" r="r" b="b"/>
              <a:pathLst>
                <a:path w="834" h="774" extrusionOk="0">
                  <a:moveTo>
                    <a:pt x="371" y="0"/>
                  </a:moveTo>
                  <a:cubicBezTo>
                    <a:pt x="368" y="0"/>
                    <a:pt x="366" y="1"/>
                    <a:pt x="363" y="1"/>
                  </a:cubicBezTo>
                  <a:cubicBezTo>
                    <a:pt x="209" y="23"/>
                    <a:pt x="88" y="155"/>
                    <a:pt x="44" y="298"/>
                  </a:cubicBezTo>
                  <a:cubicBezTo>
                    <a:pt x="1" y="451"/>
                    <a:pt x="56" y="605"/>
                    <a:pt x="176" y="703"/>
                  </a:cubicBezTo>
                  <a:cubicBezTo>
                    <a:pt x="244" y="752"/>
                    <a:pt x="329" y="774"/>
                    <a:pt x="413" y="774"/>
                  </a:cubicBezTo>
                  <a:cubicBezTo>
                    <a:pt x="480" y="774"/>
                    <a:pt x="546" y="760"/>
                    <a:pt x="604" y="736"/>
                  </a:cubicBezTo>
                  <a:cubicBezTo>
                    <a:pt x="746" y="671"/>
                    <a:pt x="823" y="528"/>
                    <a:pt x="812" y="374"/>
                  </a:cubicBezTo>
                  <a:cubicBezTo>
                    <a:pt x="790" y="210"/>
                    <a:pt x="680" y="45"/>
                    <a:pt x="516" y="1"/>
                  </a:cubicBezTo>
                  <a:cubicBezTo>
                    <a:pt x="513" y="1"/>
                    <a:pt x="509" y="0"/>
                    <a:pt x="506" y="0"/>
                  </a:cubicBezTo>
                  <a:cubicBezTo>
                    <a:pt x="459" y="0"/>
                    <a:pt x="443" y="68"/>
                    <a:pt x="494" y="79"/>
                  </a:cubicBezTo>
                  <a:cubicBezTo>
                    <a:pt x="736" y="133"/>
                    <a:pt x="834" y="506"/>
                    <a:pt x="615" y="649"/>
                  </a:cubicBezTo>
                  <a:cubicBezTo>
                    <a:pt x="557" y="683"/>
                    <a:pt x="494" y="699"/>
                    <a:pt x="431" y="699"/>
                  </a:cubicBezTo>
                  <a:cubicBezTo>
                    <a:pt x="374" y="699"/>
                    <a:pt x="316" y="686"/>
                    <a:pt x="264" y="659"/>
                  </a:cubicBezTo>
                  <a:cubicBezTo>
                    <a:pt x="154" y="605"/>
                    <a:pt x="88" y="484"/>
                    <a:pt x="110" y="364"/>
                  </a:cubicBezTo>
                  <a:cubicBezTo>
                    <a:pt x="132" y="221"/>
                    <a:pt x="242" y="89"/>
                    <a:pt x="385" y="67"/>
                  </a:cubicBezTo>
                  <a:cubicBezTo>
                    <a:pt x="426" y="67"/>
                    <a:pt x="409"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1"/>
            <p:cNvSpPr/>
            <p:nvPr/>
          </p:nvSpPr>
          <p:spPr>
            <a:xfrm>
              <a:off x="3457700" y="4341203"/>
              <a:ext cx="245550" cy="62875"/>
            </a:xfrm>
            <a:custGeom>
              <a:avLst/>
              <a:gdLst/>
              <a:ahLst/>
              <a:cxnLst/>
              <a:rect l="l" t="t" r="r" b="b"/>
              <a:pathLst>
                <a:path w="9822" h="2515" extrusionOk="0">
                  <a:moveTo>
                    <a:pt x="9768" y="1"/>
                  </a:moveTo>
                  <a:cubicBezTo>
                    <a:pt x="9757" y="1"/>
                    <a:pt x="9747" y="6"/>
                    <a:pt x="9741" y="19"/>
                  </a:cubicBezTo>
                  <a:cubicBezTo>
                    <a:pt x="9160" y="1215"/>
                    <a:pt x="7986" y="1971"/>
                    <a:pt x="6726" y="2278"/>
                  </a:cubicBezTo>
                  <a:cubicBezTo>
                    <a:pt x="6287" y="2386"/>
                    <a:pt x="5845" y="2436"/>
                    <a:pt x="5404" y="2436"/>
                  </a:cubicBezTo>
                  <a:cubicBezTo>
                    <a:pt x="4377" y="2436"/>
                    <a:pt x="3357" y="2169"/>
                    <a:pt x="2406" y="1763"/>
                  </a:cubicBezTo>
                  <a:cubicBezTo>
                    <a:pt x="1584" y="1412"/>
                    <a:pt x="816" y="962"/>
                    <a:pt x="71" y="469"/>
                  </a:cubicBezTo>
                  <a:cubicBezTo>
                    <a:pt x="66" y="466"/>
                    <a:pt x="61" y="465"/>
                    <a:pt x="57" y="465"/>
                  </a:cubicBezTo>
                  <a:cubicBezTo>
                    <a:pt x="28" y="465"/>
                    <a:pt x="0" y="516"/>
                    <a:pt x="38" y="535"/>
                  </a:cubicBezTo>
                  <a:cubicBezTo>
                    <a:pt x="1386" y="1434"/>
                    <a:pt x="2867" y="2212"/>
                    <a:pt x="4478" y="2453"/>
                  </a:cubicBezTo>
                  <a:cubicBezTo>
                    <a:pt x="4772" y="2494"/>
                    <a:pt x="5068" y="2515"/>
                    <a:pt x="5363" y="2515"/>
                  </a:cubicBezTo>
                  <a:cubicBezTo>
                    <a:pt x="6426" y="2515"/>
                    <a:pt x="7481" y="2245"/>
                    <a:pt x="8381" y="1653"/>
                  </a:cubicBezTo>
                  <a:cubicBezTo>
                    <a:pt x="8985" y="1258"/>
                    <a:pt x="9489" y="721"/>
                    <a:pt x="9806" y="63"/>
                  </a:cubicBezTo>
                  <a:cubicBezTo>
                    <a:pt x="9822" y="32"/>
                    <a:pt x="9794" y="1"/>
                    <a:pt x="9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1"/>
            <p:cNvSpPr/>
            <p:nvPr/>
          </p:nvSpPr>
          <p:spPr>
            <a:xfrm>
              <a:off x="3339675" y="5172125"/>
              <a:ext cx="138175" cy="97050"/>
            </a:xfrm>
            <a:custGeom>
              <a:avLst/>
              <a:gdLst/>
              <a:ahLst/>
              <a:cxnLst/>
              <a:rect l="l" t="t" r="r" b="b"/>
              <a:pathLst>
                <a:path w="5527" h="3882" extrusionOk="0">
                  <a:moveTo>
                    <a:pt x="1" y="0"/>
                  </a:moveTo>
                  <a:lnTo>
                    <a:pt x="1" y="3881"/>
                  </a:lnTo>
                  <a:lnTo>
                    <a:pt x="5527" y="3881"/>
                  </a:lnTo>
                  <a:lnTo>
                    <a:pt x="55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1"/>
            <p:cNvSpPr/>
            <p:nvPr/>
          </p:nvSpPr>
          <p:spPr>
            <a:xfrm>
              <a:off x="3439450" y="5172125"/>
              <a:ext cx="15650" cy="97050"/>
            </a:xfrm>
            <a:custGeom>
              <a:avLst/>
              <a:gdLst/>
              <a:ahLst/>
              <a:cxnLst/>
              <a:rect l="l" t="t" r="r" b="b"/>
              <a:pathLst>
                <a:path w="626" h="3882" extrusionOk="0">
                  <a:moveTo>
                    <a:pt x="1" y="0"/>
                  </a:moveTo>
                  <a:lnTo>
                    <a:pt x="1" y="3881"/>
                  </a:lnTo>
                  <a:lnTo>
                    <a:pt x="625" y="3881"/>
                  </a:lnTo>
                  <a:lnTo>
                    <a:pt x="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3361325" y="5172125"/>
              <a:ext cx="26625" cy="33450"/>
            </a:xfrm>
            <a:custGeom>
              <a:avLst/>
              <a:gdLst/>
              <a:ahLst/>
              <a:cxnLst/>
              <a:rect l="l" t="t" r="r" b="b"/>
              <a:pathLst>
                <a:path w="1065" h="1338" extrusionOk="0">
                  <a:moveTo>
                    <a:pt x="1" y="0"/>
                  </a:moveTo>
                  <a:lnTo>
                    <a:pt x="1" y="1338"/>
                  </a:lnTo>
                  <a:lnTo>
                    <a:pt x="1064" y="1338"/>
                  </a:lnTo>
                  <a:lnTo>
                    <a:pt x="1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3413400" y="5170475"/>
              <a:ext cx="3325" cy="100125"/>
            </a:xfrm>
            <a:custGeom>
              <a:avLst/>
              <a:gdLst/>
              <a:ahLst/>
              <a:cxnLst/>
              <a:rect l="l" t="t" r="r" b="b"/>
              <a:pathLst>
                <a:path w="133" h="4005" extrusionOk="0">
                  <a:moveTo>
                    <a:pt x="66" y="0"/>
                  </a:moveTo>
                  <a:cubicBezTo>
                    <a:pt x="34" y="0"/>
                    <a:pt x="1" y="22"/>
                    <a:pt x="1" y="66"/>
                  </a:cubicBezTo>
                  <a:lnTo>
                    <a:pt x="1" y="3947"/>
                  </a:lnTo>
                  <a:cubicBezTo>
                    <a:pt x="1" y="3985"/>
                    <a:pt x="34" y="4004"/>
                    <a:pt x="66" y="4004"/>
                  </a:cubicBezTo>
                  <a:cubicBezTo>
                    <a:pt x="99" y="4004"/>
                    <a:pt x="132" y="3985"/>
                    <a:pt x="132" y="3947"/>
                  </a:cubicBezTo>
                  <a:lnTo>
                    <a:pt x="132" y="66"/>
                  </a:lnTo>
                  <a:cubicBezTo>
                    <a:pt x="132" y="22"/>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3731350" y="4785350"/>
              <a:ext cx="70200" cy="70200"/>
            </a:xfrm>
            <a:custGeom>
              <a:avLst/>
              <a:gdLst/>
              <a:ahLst/>
              <a:cxnLst/>
              <a:rect l="l" t="t" r="r" b="b"/>
              <a:pathLst>
                <a:path w="2808" h="2808" extrusionOk="0">
                  <a:moveTo>
                    <a:pt x="1404" y="1"/>
                  </a:moveTo>
                  <a:cubicBezTo>
                    <a:pt x="626" y="1"/>
                    <a:pt x="1" y="637"/>
                    <a:pt x="1" y="1404"/>
                  </a:cubicBezTo>
                  <a:cubicBezTo>
                    <a:pt x="1" y="2183"/>
                    <a:pt x="626" y="2807"/>
                    <a:pt x="1404" y="2807"/>
                  </a:cubicBezTo>
                  <a:cubicBezTo>
                    <a:pt x="2171" y="2807"/>
                    <a:pt x="2807" y="2183"/>
                    <a:pt x="2807" y="1404"/>
                  </a:cubicBezTo>
                  <a:cubicBezTo>
                    <a:pt x="2807" y="637"/>
                    <a:pt x="2171" y="1"/>
                    <a:pt x="1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1"/>
            <p:cNvSpPr/>
            <p:nvPr/>
          </p:nvSpPr>
          <p:spPr>
            <a:xfrm>
              <a:off x="3736825" y="4793075"/>
              <a:ext cx="57050" cy="54925"/>
            </a:xfrm>
            <a:custGeom>
              <a:avLst/>
              <a:gdLst/>
              <a:ahLst/>
              <a:cxnLst/>
              <a:rect l="l" t="t" r="r" b="b"/>
              <a:pathLst>
                <a:path w="2282" h="2197" extrusionOk="0">
                  <a:moveTo>
                    <a:pt x="1182" y="124"/>
                  </a:moveTo>
                  <a:cubicBezTo>
                    <a:pt x="1241" y="124"/>
                    <a:pt x="1301" y="130"/>
                    <a:pt x="1360" y="142"/>
                  </a:cubicBezTo>
                  <a:cubicBezTo>
                    <a:pt x="1821" y="229"/>
                    <a:pt x="2150" y="635"/>
                    <a:pt x="2150" y="1095"/>
                  </a:cubicBezTo>
                  <a:cubicBezTo>
                    <a:pt x="2150" y="1501"/>
                    <a:pt x="1898" y="1874"/>
                    <a:pt x="1514" y="2005"/>
                  </a:cubicBezTo>
                  <a:cubicBezTo>
                    <a:pt x="1406" y="2045"/>
                    <a:pt x="1295" y="2065"/>
                    <a:pt x="1183" y="2065"/>
                  </a:cubicBezTo>
                  <a:cubicBezTo>
                    <a:pt x="898" y="2065"/>
                    <a:pt x="618" y="1938"/>
                    <a:pt x="429" y="1709"/>
                  </a:cubicBezTo>
                  <a:cubicBezTo>
                    <a:pt x="176" y="1402"/>
                    <a:pt x="144" y="942"/>
                    <a:pt x="352" y="602"/>
                  </a:cubicBezTo>
                  <a:cubicBezTo>
                    <a:pt x="529" y="304"/>
                    <a:pt x="848" y="124"/>
                    <a:pt x="1182" y="124"/>
                  </a:cubicBezTo>
                  <a:close/>
                  <a:moveTo>
                    <a:pt x="1184" y="1"/>
                  </a:moveTo>
                  <a:cubicBezTo>
                    <a:pt x="862" y="1"/>
                    <a:pt x="541" y="147"/>
                    <a:pt x="330" y="405"/>
                  </a:cubicBezTo>
                  <a:cubicBezTo>
                    <a:pt x="45" y="756"/>
                    <a:pt x="1" y="1270"/>
                    <a:pt x="242" y="1655"/>
                  </a:cubicBezTo>
                  <a:cubicBezTo>
                    <a:pt x="441" y="1995"/>
                    <a:pt x="811" y="2196"/>
                    <a:pt x="1197" y="2196"/>
                  </a:cubicBezTo>
                  <a:cubicBezTo>
                    <a:pt x="1259" y="2196"/>
                    <a:pt x="1321" y="2191"/>
                    <a:pt x="1382" y="2181"/>
                  </a:cubicBezTo>
                  <a:cubicBezTo>
                    <a:pt x="1897" y="2082"/>
                    <a:pt x="2269" y="1623"/>
                    <a:pt x="2281" y="1099"/>
                  </a:cubicBezTo>
                  <a:lnTo>
                    <a:pt x="2281" y="1099"/>
                  </a:lnTo>
                  <a:cubicBezTo>
                    <a:pt x="2281" y="1097"/>
                    <a:pt x="2281" y="1096"/>
                    <a:pt x="2281" y="1095"/>
                  </a:cubicBezTo>
                  <a:lnTo>
                    <a:pt x="2281" y="1095"/>
                  </a:lnTo>
                  <a:cubicBezTo>
                    <a:pt x="2281" y="1095"/>
                    <a:pt x="2281" y="1095"/>
                    <a:pt x="2281" y="1095"/>
                  </a:cubicBezTo>
                  <a:cubicBezTo>
                    <a:pt x="2281" y="1094"/>
                    <a:pt x="2281" y="1093"/>
                    <a:pt x="2281" y="1092"/>
                  </a:cubicBezTo>
                  <a:lnTo>
                    <a:pt x="2281" y="1092"/>
                  </a:lnTo>
                  <a:cubicBezTo>
                    <a:pt x="2270" y="644"/>
                    <a:pt x="1995" y="229"/>
                    <a:pt x="1569" y="76"/>
                  </a:cubicBezTo>
                  <a:cubicBezTo>
                    <a:pt x="1445" y="25"/>
                    <a:pt x="1314" y="1"/>
                    <a:pt x="11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1"/>
            <p:cNvSpPr/>
            <p:nvPr/>
          </p:nvSpPr>
          <p:spPr>
            <a:xfrm>
              <a:off x="3758775" y="4808375"/>
              <a:ext cx="14275" cy="23600"/>
            </a:xfrm>
            <a:custGeom>
              <a:avLst/>
              <a:gdLst/>
              <a:ahLst/>
              <a:cxnLst/>
              <a:rect l="l" t="t" r="r" b="b"/>
              <a:pathLst>
                <a:path w="571" h="944" extrusionOk="0">
                  <a:moveTo>
                    <a:pt x="253" y="187"/>
                  </a:moveTo>
                  <a:lnTo>
                    <a:pt x="253" y="373"/>
                  </a:lnTo>
                  <a:cubicBezTo>
                    <a:pt x="219" y="363"/>
                    <a:pt x="187" y="341"/>
                    <a:pt x="175" y="330"/>
                  </a:cubicBezTo>
                  <a:cubicBezTo>
                    <a:pt x="165" y="319"/>
                    <a:pt x="154" y="297"/>
                    <a:pt x="154" y="275"/>
                  </a:cubicBezTo>
                  <a:cubicBezTo>
                    <a:pt x="154" y="253"/>
                    <a:pt x="165" y="231"/>
                    <a:pt x="175" y="220"/>
                  </a:cubicBezTo>
                  <a:cubicBezTo>
                    <a:pt x="197" y="198"/>
                    <a:pt x="219" y="187"/>
                    <a:pt x="253" y="187"/>
                  </a:cubicBezTo>
                  <a:close/>
                  <a:moveTo>
                    <a:pt x="351" y="527"/>
                  </a:moveTo>
                  <a:cubicBezTo>
                    <a:pt x="395" y="549"/>
                    <a:pt x="417" y="560"/>
                    <a:pt x="428" y="582"/>
                  </a:cubicBezTo>
                  <a:cubicBezTo>
                    <a:pt x="450" y="593"/>
                    <a:pt x="461" y="615"/>
                    <a:pt x="461" y="636"/>
                  </a:cubicBezTo>
                  <a:cubicBezTo>
                    <a:pt x="461" y="658"/>
                    <a:pt x="450" y="680"/>
                    <a:pt x="428" y="702"/>
                  </a:cubicBezTo>
                  <a:cubicBezTo>
                    <a:pt x="406" y="724"/>
                    <a:pt x="384" y="736"/>
                    <a:pt x="351" y="746"/>
                  </a:cubicBezTo>
                  <a:lnTo>
                    <a:pt x="351" y="527"/>
                  </a:lnTo>
                  <a:close/>
                  <a:moveTo>
                    <a:pt x="307" y="1"/>
                  </a:moveTo>
                  <a:cubicBezTo>
                    <a:pt x="296" y="1"/>
                    <a:pt x="275" y="1"/>
                    <a:pt x="263" y="12"/>
                  </a:cubicBezTo>
                  <a:cubicBezTo>
                    <a:pt x="263" y="23"/>
                    <a:pt x="253" y="34"/>
                    <a:pt x="253" y="56"/>
                  </a:cubicBezTo>
                  <a:lnTo>
                    <a:pt x="253" y="78"/>
                  </a:lnTo>
                  <a:cubicBezTo>
                    <a:pt x="187" y="88"/>
                    <a:pt x="132" y="110"/>
                    <a:pt x="99" y="144"/>
                  </a:cubicBezTo>
                  <a:cubicBezTo>
                    <a:pt x="55" y="187"/>
                    <a:pt x="44" y="231"/>
                    <a:pt x="44" y="286"/>
                  </a:cubicBezTo>
                  <a:cubicBezTo>
                    <a:pt x="44" y="341"/>
                    <a:pt x="55" y="385"/>
                    <a:pt x="99" y="417"/>
                  </a:cubicBezTo>
                  <a:cubicBezTo>
                    <a:pt x="132" y="451"/>
                    <a:pt x="187" y="472"/>
                    <a:pt x="253" y="494"/>
                  </a:cubicBezTo>
                  <a:lnTo>
                    <a:pt x="241" y="746"/>
                  </a:lnTo>
                  <a:cubicBezTo>
                    <a:pt x="219" y="746"/>
                    <a:pt x="187" y="736"/>
                    <a:pt x="165" y="714"/>
                  </a:cubicBezTo>
                  <a:cubicBezTo>
                    <a:pt x="143" y="702"/>
                    <a:pt x="121" y="680"/>
                    <a:pt x="121" y="648"/>
                  </a:cubicBezTo>
                  <a:cubicBezTo>
                    <a:pt x="110" y="636"/>
                    <a:pt x="110" y="626"/>
                    <a:pt x="99" y="615"/>
                  </a:cubicBezTo>
                  <a:cubicBezTo>
                    <a:pt x="88" y="615"/>
                    <a:pt x="77" y="604"/>
                    <a:pt x="55" y="604"/>
                  </a:cubicBezTo>
                  <a:cubicBezTo>
                    <a:pt x="44" y="604"/>
                    <a:pt x="33" y="615"/>
                    <a:pt x="22" y="626"/>
                  </a:cubicBezTo>
                  <a:cubicBezTo>
                    <a:pt x="11" y="636"/>
                    <a:pt x="0" y="648"/>
                    <a:pt x="0" y="670"/>
                  </a:cubicBezTo>
                  <a:cubicBezTo>
                    <a:pt x="0" y="680"/>
                    <a:pt x="0" y="692"/>
                    <a:pt x="11" y="714"/>
                  </a:cubicBezTo>
                  <a:cubicBezTo>
                    <a:pt x="33" y="746"/>
                    <a:pt x="55" y="779"/>
                    <a:pt x="99" y="812"/>
                  </a:cubicBezTo>
                  <a:cubicBezTo>
                    <a:pt x="143" y="834"/>
                    <a:pt x="187" y="856"/>
                    <a:pt x="241" y="856"/>
                  </a:cubicBezTo>
                  <a:lnTo>
                    <a:pt x="241" y="889"/>
                  </a:lnTo>
                  <a:cubicBezTo>
                    <a:pt x="241" y="900"/>
                    <a:pt x="253" y="911"/>
                    <a:pt x="263" y="922"/>
                  </a:cubicBezTo>
                  <a:cubicBezTo>
                    <a:pt x="275" y="933"/>
                    <a:pt x="285" y="943"/>
                    <a:pt x="296" y="943"/>
                  </a:cubicBezTo>
                  <a:cubicBezTo>
                    <a:pt x="307" y="943"/>
                    <a:pt x="329" y="933"/>
                    <a:pt x="340" y="922"/>
                  </a:cubicBezTo>
                  <a:cubicBezTo>
                    <a:pt x="351" y="911"/>
                    <a:pt x="351" y="900"/>
                    <a:pt x="351" y="889"/>
                  </a:cubicBezTo>
                  <a:lnTo>
                    <a:pt x="351" y="856"/>
                  </a:lnTo>
                  <a:cubicBezTo>
                    <a:pt x="417" y="845"/>
                    <a:pt x="461" y="812"/>
                    <a:pt x="504" y="779"/>
                  </a:cubicBezTo>
                  <a:cubicBezTo>
                    <a:pt x="548" y="736"/>
                    <a:pt x="570" y="680"/>
                    <a:pt x="570" y="626"/>
                  </a:cubicBezTo>
                  <a:cubicBezTo>
                    <a:pt x="570" y="527"/>
                    <a:pt x="494" y="451"/>
                    <a:pt x="351" y="407"/>
                  </a:cubicBezTo>
                  <a:lnTo>
                    <a:pt x="362" y="187"/>
                  </a:lnTo>
                  <a:cubicBezTo>
                    <a:pt x="384" y="187"/>
                    <a:pt x="406" y="198"/>
                    <a:pt x="428" y="209"/>
                  </a:cubicBezTo>
                  <a:cubicBezTo>
                    <a:pt x="439" y="220"/>
                    <a:pt x="450" y="242"/>
                    <a:pt x="450" y="253"/>
                  </a:cubicBezTo>
                  <a:cubicBezTo>
                    <a:pt x="461" y="264"/>
                    <a:pt x="461" y="286"/>
                    <a:pt x="472" y="286"/>
                  </a:cubicBezTo>
                  <a:cubicBezTo>
                    <a:pt x="482" y="297"/>
                    <a:pt x="494" y="308"/>
                    <a:pt x="504" y="308"/>
                  </a:cubicBezTo>
                  <a:cubicBezTo>
                    <a:pt x="526" y="308"/>
                    <a:pt x="538" y="297"/>
                    <a:pt x="548" y="286"/>
                  </a:cubicBezTo>
                  <a:cubicBezTo>
                    <a:pt x="560" y="275"/>
                    <a:pt x="560" y="264"/>
                    <a:pt x="560" y="242"/>
                  </a:cubicBezTo>
                  <a:cubicBezTo>
                    <a:pt x="560" y="198"/>
                    <a:pt x="548" y="154"/>
                    <a:pt x="516" y="132"/>
                  </a:cubicBezTo>
                  <a:cubicBezTo>
                    <a:pt x="472" y="100"/>
                    <a:pt x="428" y="78"/>
                    <a:pt x="362" y="78"/>
                  </a:cubicBezTo>
                  <a:lnTo>
                    <a:pt x="362" y="56"/>
                  </a:lnTo>
                  <a:cubicBezTo>
                    <a:pt x="362" y="34"/>
                    <a:pt x="351" y="23"/>
                    <a:pt x="340" y="12"/>
                  </a:cubicBezTo>
                  <a:cubicBezTo>
                    <a:pt x="329" y="1"/>
                    <a:pt x="318"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1"/>
            <p:cNvSpPr/>
            <p:nvPr/>
          </p:nvSpPr>
          <p:spPr>
            <a:xfrm>
              <a:off x="3731650" y="4792600"/>
              <a:ext cx="19800" cy="33350"/>
            </a:xfrm>
            <a:custGeom>
              <a:avLst/>
              <a:gdLst/>
              <a:ahLst/>
              <a:cxnLst/>
              <a:rect l="l" t="t" r="r" b="b"/>
              <a:pathLst>
                <a:path w="792" h="1334" extrusionOk="0">
                  <a:moveTo>
                    <a:pt x="694" y="1"/>
                  </a:moveTo>
                  <a:cubicBezTo>
                    <a:pt x="685" y="1"/>
                    <a:pt x="677" y="3"/>
                    <a:pt x="668" y="7"/>
                  </a:cubicBezTo>
                  <a:cubicBezTo>
                    <a:pt x="219" y="281"/>
                    <a:pt x="0" y="785"/>
                    <a:pt x="76" y="1289"/>
                  </a:cubicBezTo>
                  <a:cubicBezTo>
                    <a:pt x="81" y="1320"/>
                    <a:pt x="104" y="1333"/>
                    <a:pt x="130" y="1333"/>
                  </a:cubicBezTo>
                  <a:cubicBezTo>
                    <a:pt x="168" y="1333"/>
                    <a:pt x="211" y="1303"/>
                    <a:pt x="197" y="1257"/>
                  </a:cubicBezTo>
                  <a:cubicBezTo>
                    <a:pt x="132" y="807"/>
                    <a:pt x="339" y="358"/>
                    <a:pt x="734" y="127"/>
                  </a:cubicBezTo>
                  <a:cubicBezTo>
                    <a:pt x="792" y="89"/>
                    <a:pt x="749"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1"/>
            <p:cNvSpPr/>
            <p:nvPr/>
          </p:nvSpPr>
          <p:spPr>
            <a:xfrm>
              <a:off x="3751625" y="4789475"/>
              <a:ext cx="4975" cy="3875"/>
            </a:xfrm>
            <a:custGeom>
              <a:avLst/>
              <a:gdLst/>
              <a:ahLst/>
              <a:cxnLst/>
              <a:rect l="l" t="t" r="r" b="b"/>
              <a:pathLst>
                <a:path w="199" h="155" extrusionOk="0">
                  <a:moveTo>
                    <a:pt x="122" y="1"/>
                  </a:moveTo>
                  <a:cubicBezTo>
                    <a:pt x="100" y="11"/>
                    <a:pt x="67" y="22"/>
                    <a:pt x="45" y="33"/>
                  </a:cubicBezTo>
                  <a:cubicBezTo>
                    <a:pt x="45" y="33"/>
                    <a:pt x="34" y="33"/>
                    <a:pt x="23" y="44"/>
                  </a:cubicBezTo>
                  <a:cubicBezTo>
                    <a:pt x="23" y="44"/>
                    <a:pt x="12" y="55"/>
                    <a:pt x="12" y="66"/>
                  </a:cubicBezTo>
                  <a:cubicBezTo>
                    <a:pt x="1" y="66"/>
                    <a:pt x="1" y="77"/>
                    <a:pt x="1" y="88"/>
                  </a:cubicBezTo>
                  <a:lnTo>
                    <a:pt x="1" y="110"/>
                  </a:lnTo>
                  <a:cubicBezTo>
                    <a:pt x="12" y="121"/>
                    <a:pt x="23" y="143"/>
                    <a:pt x="34" y="154"/>
                  </a:cubicBezTo>
                  <a:lnTo>
                    <a:pt x="78" y="154"/>
                  </a:lnTo>
                  <a:cubicBezTo>
                    <a:pt x="111" y="143"/>
                    <a:pt x="133" y="132"/>
                    <a:pt x="154" y="132"/>
                  </a:cubicBezTo>
                  <a:lnTo>
                    <a:pt x="176" y="110"/>
                  </a:lnTo>
                  <a:cubicBezTo>
                    <a:pt x="188" y="110"/>
                    <a:pt x="188" y="110"/>
                    <a:pt x="188" y="99"/>
                  </a:cubicBezTo>
                  <a:cubicBezTo>
                    <a:pt x="198" y="88"/>
                    <a:pt x="198" y="77"/>
                    <a:pt x="198" y="77"/>
                  </a:cubicBezTo>
                  <a:lnTo>
                    <a:pt x="198" y="44"/>
                  </a:lnTo>
                  <a:cubicBezTo>
                    <a:pt x="198" y="33"/>
                    <a:pt x="188" y="22"/>
                    <a:pt x="166" y="11"/>
                  </a:cubicBez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1"/>
            <p:cNvSpPr/>
            <p:nvPr/>
          </p:nvSpPr>
          <p:spPr>
            <a:xfrm>
              <a:off x="3782375" y="4820175"/>
              <a:ext cx="13825" cy="23200"/>
            </a:xfrm>
            <a:custGeom>
              <a:avLst/>
              <a:gdLst/>
              <a:ahLst/>
              <a:cxnLst/>
              <a:rect l="l" t="t" r="r" b="b"/>
              <a:pathLst>
                <a:path w="553" h="928" extrusionOk="0">
                  <a:moveTo>
                    <a:pt x="490" y="0"/>
                  </a:moveTo>
                  <a:cubicBezTo>
                    <a:pt x="457" y="0"/>
                    <a:pt x="421" y="22"/>
                    <a:pt x="416" y="66"/>
                  </a:cubicBezTo>
                  <a:cubicBezTo>
                    <a:pt x="405" y="351"/>
                    <a:pt x="262" y="625"/>
                    <a:pt x="43" y="822"/>
                  </a:cubicBezTo>
                  <a:cubicBezTo>
                    <a:pt x="1" y="865"/>
                    <a:pt x="44" y="928"/>
                    <a:pt x="96" y="928"/>
                  </a:cubicBezTo>
                  <a:cubicBezTo>
                    <a:pt x="111" y="928"/>
                    <a:pt x="127" y="922"/>
                    <a:pt x="142" y="910"/>
                  </a:cubicBezTo>
                  <a:cubicBezTo>
                    <a:pt x="383" y="702"/>
                    <a:pt x="525" y="384"/>
                    <a:pt x="547" y="66"/>
                  </a:cubicBezTo>
                  <a:cubicBezTo>
                    <a:pt x="553" y="22"/>
                    <a:pt x="523"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1"/>
            <p:cNvSpPr/>
            <p:nvPr/>
          </p:nvSpPr>
          <p:spPr>
            <a:xfrm>
              <a:off x="4102775" y="4648050"/>
              <a:ext cx="103875" cy="103900"/>
            </a:xfrm>
            <a:custGeom>
              <a:avLst/>
              <a:gdLst/>
              <a:ahLst/>
              <a:cxnLst/>
              <a:rect l="l" t="t" r="r" b="b"/>
              <a:pathLst>
                <a:path w="4155" h="4156" extrusionOk="0">
                  <a:moveTo>
                    <a:pt x="2083" y="0"/>
                  </a:moveTo>
                  <a:cubicBezTo>
                    <a:pt x="932" y="0"/>
                    <a:pt x="0" y="932"/>
                    <a:pt x="0" y="2083"/>
                  </a:cubicBezTo>
                  <a:cubicBezTo>
                    <a:pt x="0" y="3224"/>
                    <a:pt x="932" y="4155"/>
                    <a:pt x="2083" y="4155"/>
                  </a:cubicBezTo>
                  <a:cubicBezTo>
                    <a:pt x="3223" y="4155"/>
                    <a:pt x="4155" y="3224"/>
                    <a:pt x="4155" y="2083"/>
                  </a:cubicBezTo>
                  <a:cubicBezTo>
                    <a:pt x="4155" y="932"/>
                    <a:pt x="3223" y="0"/>
                    <a:pt x="2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1"/>
            <p:cNvSpPr/>
            <p:nvPr/>
          </p:nvSpPr>
          <p:spPr>
            <a:xfrm>
              <a:off x="4112075" y="4660175"/>
              <a:ext cx="82525" cy="79550"/>
            </a:xfrm>
            <a:custGeom>
              <a:avLst/>
              <a:gdLst/>
              <a:ahLst/>
              <a:cxnLst/>
              <a:rect l="l" t="t" r="r" b="b"/>
              <a:pathLst>
                <a:path w="3301" h="3182" extrusionOk="0">
                  <a:moveTo>
                    <a:pt x="1703" y="129"/>
                  </a:moveTo>
                  <a:cubicBezTo>
                    <a:pt x="1804" y="129"/>
                    <a:pt x="1906" y="140"/>
                    <a:pt x="2007" y="162"/>
                  </a:cubicBezTo>
                  <a:cubicBezTo>
                    <a:pt x="2687" y="305"/>
                    <a:pt x="3169" y="907"/>
                    <a:pt x="3169" y="1598"/>
                  </a:cubicBezTo>
                  <a:cubicBezTo>
                    <a:pt x="3169" y="2201"/>
                    <a:pt x="2786" y="2760"/>
                    <a:pt x="2204" y="2968"/>
                  </a:cubicBezTo>
                  <a:cubicBezTo>
                    <a:pt x="2044" y="3027"/>
                    <a:pt x="1877" y="3055"/>
                    <a:pt x="1711" y="3055"/>
                  </a:cubicBezTo>
                  <a:cubicBezTo>
                    <a:pt x="1285" y="3055"/>
                    <a:pt x="865" y="2869"/>
                    <a:pt x="581" y="2530"/>
                  </a:cubicBezTo>
                  <a:cubicBezTo>
                    <a:pt x="187" y="2059"/>
                    <a:pt x="132" y="1357"/>
                    <a:pt x="450" y="831"/>
                  </a:cubicBezTo>
                  <a:cubicBezTo>
                    <a:pt x="715" y="393"/>
                    <a:pt x="1200" y="129"/>
                    <a:pt x="1703" y="129"/>
                  </a:cubicBezTo>
                  <a:close/>
                  <a:moveTo>
                    <a:pt x="1720" y="1"/>
                  </a:moveTo>
                  <a:cubicBezTo>
                    <a:pt x="1249" y="1"/>
                    <a:pt x="784" y="207"/>
                    <a:pt x="483" y="578"/>
                  </a:cubicBezTo>
                  <a:cubicBezTo>
                    <a:pt x="55" y="1094"/>
                    <a:pt x="1" y="1840"/>
                    <a:pt x="340" y="2420"/>
                  </a:cubicBezTo>
                  <a:cubicBezTo>
                    <a:pt x="630" y="2897"/>
                    <a:pt x="1166" y="3182"/>
                    <a:pt x="1718" y="3182"/>
                  </a:cubicBezTo>
                  <a:cubicBezTo>
                    <a:pt x="1814" y="3182"/>
                    <a:pt x="1911" y="3173"/>
                    <a:pt x="2007" y="3155"/>
                  </a:cubicBezTo>
                  <a:cubicBezTo>
                    <a:pt x="2752" y="3024"/>
                    <a:pt x="3289" y="2345"/>
                    <a:pt x="3300" y="1600"/>
                  </a:cubicBezTo>
                  <a:lnTo>
                    <a:pt x="3300" y="1600"/>
                  </a:lnTo>
                  <a:cubicBezTo>
                    <a:pt x="3300" y="1600"/>
                    <a:pt x="3300" y="1599"/>
                    <a:pt x="3300" y="1598"/>
                  </a:cubicBezTo>
                  <a:lnTo>
                    <a:pt x="3300" y="1598"/>
                  </a:lnTo>
                  <a:cubicBezTo>
                    <a:pt x="3300" y="1598"/>
                    <a:pt x="3300" y="1598"/>
                    <a:pt x="3300" y="1598"/>
                  </a:cubicBezTo>
                  <a:cubicBezTo>
                    <a:pt x="3300" y="1597"/>
                    <a:pt x="3300" y="1596"/>
                    <a:pt x="3300" y="1595"/>
                  </a:cubicBezTo>
                  <a:lnTo>
                    <a:pt x="3300" y="1595"/>
                  </a:lnTo>
                  <a:cubicBezTo>
                    <a:pt x="3289" y="927"/>
                    <a:pt x="2883" y="326"/>
                    <a:pt x="2259" y="96"/>
                  </a:cubicBezTo>
                  <a:cubicBezTo>
                    <a:pt x="2085" y="32"/>
                    <a:pt x="1902" y="1"/>
                    <a:pt x="17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1"/>
            <p:cNvSpPr/>
            <p:nvPr/>
          </p:nvSpPr>
          <p:spPr>
            <a:xfrm>
              <a:off x="4143600" y="4681750"/>
              <a:ext cx="20850" cy="35100"/>
            </a:xfrm>
            <a:custGeom>
              <a:avLst/>
              <a:gdLst/>
              <a:ahLst/>
              <a:cxnLst/>
              <a:rect l="l" t="t" r="r" b="b"/>
              <a:pathLst>
                <a:path w="834" h="1404" extrusionOk="0">
                  <a:moveTo>
                    <a:pt x="373" y="285"/>
                  </a:moveTo>
                  <a:lnTo>
                    <a:pt x="373" y="570"/>
                  </a:lnTo>
                  <a:cubicBezTo>
                    <a:pt x="319" y="548"/>
                    <a:pt x="275" y="527"/>
                    <a:pt x="253" y="505"/>
                  </a:cubicBezTo>
                  <a:cubicBezTo>
                    <a:pt x="231" y="472"/>
                    <a:pt x="219" y="450"/>
                    <a:pt x="219" y="417"/>
                  </a:cubicBezTo>
                  <a:cubicBezTo>
                    <a:pt x="219" y="384"/>
                    <a:pt x="231" y="351"/>
                    <a:pt x="263" y="329"/>
                  </a:cubicBezTo>
                  <a:cubicBezTo>
                    <a:pt x="285" y="307"/>
                    <a:pt x="319" y="297"/>
                    <a:pt x="373" y="285"/>
                  </a:cubicBezTo>
                  <a:close/>
                  <a:moveTo>
                    <a:pt x="516" y="801"/>
                  </a:moveTo>
                  <a:cubicBezTo>
                    <a:pt x="570" y="823"/>
                    <a:pt x="614" y="845"/>
                    <a:pt x="636" y="867"/>
                  </a:cubicBezTo>
                  <a:cubicBezTo>
                    <a:pt x="658" y="899"/>
                    <a:pt x="669" y="921"/>
                    <a:pt x="669" y="955"/>
                  </a:cubicBezTo>
                  <a:cubicBezTo>
                    <a:pt x="669" y="987"/>
                    <a:pt x="658" y="1020"/>
                    <a:pt x="626" y="1053"/>
                  </a:cubicBezTo>
                  <a:cubicBezTo>
                    <a:pt x="604" y="1086"/>
                    <a:pt x="560" y="1108"/>
                    <a:pt x="516" y="1119"/>
                  </a:cubicBezTo>
                  <a:lnTo>
                    <a:pt x="516" y="801"/>
                  </a:lnTo>
                  <a:close/>
                  <a:moveTo>
                    <a:pt x="450" y="0"/>
                  </a:moveTo>
                  <a:cubicBezTo>
                    <a:pt x="428" y="0"/>
                    <a:pt x="406" y="12"/>
                    <a:pt x="395" y="34"/>
                  </a:cubicBezTo>
                  <a:cubicBezTo>
                    <a:pt x="373" y="44"/>
                    <a:pt x="373" y="66"/>
                    <a:pt x="373" y="88"/>
                  </a:cubicBezTo>
                  <a:lnTo>
                    <a:pt x="373" y="121"/>
                  </a:lnTo>
                  <a:cubicBezTo>
                    <a:pt x="275" y="143"/>
                    <a:pt x="198" y="176"/>
                    <a:pt x="143" y="231"/>
                  </a:cubicBezTo>
                  <a:cubicBezTo>
                    <a:pt x="88" y="285"/>
                    <a:pt x="55" y="351"/>
                    <a:pt x="55" y="428"/>
                  </a:cubicBezTo>
                  <a:cubicBezTo>
                    <a:pt x="55" y="516"/>
                    <a:pt x="88" y="582"/>
                    <a:pt x="143" y="626"/>
                  </a:cubicBezTo>
                  <a:cubicBezTo>
                    <a:pt x="198" y="680"/>
                    <a:pt x="275" y="713"/>
                    <a:pt x="362" y="746"/>
                  </a:cubicBezTo>
                  <a:lnTo>
                    <a:pt x="362" y="1119"/>
                  </a:lnTo>
                  <a:cubicBezTo>
                    <a:pt x="319" y="1108"/>
                    <a:pt x="275" y="1097"/>
                    <a:pt x="241" y="1064"/>
                  </a:cubicBezTo>
                  <a:cubicBezTo>
                    <a:pt x="209" y="1042"/>
                    <a:pt x="187" y="1009"/>
                    <a:pt x="165" y="977"/>
                  </a:cubicBezTo>
                  <a:cubicBezTo>
                    <a:pt x="165" y="955"/>
                    <a:pt x="154" y="943"/>
                    <a:pt x="132" y="933"/>
                  </a:cubicBezTo>
                  <a:cubicBezTo>
                    <a:pt x="121" y="921"/>
                    <a:pt x="99" y="911"/>
                    <a:pt x="88" y="911"/>
                  </a:cubicBezTo>
                  <a:cubicBezTo>
                    <a:pt x="55" y="911"/>
                    <a:pt x="34" y="921"/>
                    <a:pt x="22" y="933"/>
                  </a:cubicBezTo>
                  <a:cubicBezTo>
                    <a:pt x="0" y="955"/>
                    <a:pt x="0" y="977"/>
                    <a:pt x="0" y="998"/>
                  </a:cubicBezTo>
                  <a:cubicBezTo>
                    <a:pt x="0" y="1009"/>
                    <a:pt x="0" y="1031"/>
                    <a:pt x="12" y="1064"/>
                  </a:cubicBezTo>
                  <a:cubicBezTo>
                    <a:pt x="44" y="1119"/>
                    <a:pt x="77" y="1162"/>
                    <a:pt x="143" y="1206"/>
                  </a:cubicBezTo>
                  <a:cubicBezTo>
                    <a:pt x="198" y="1250"/>
                    <a:pt x="275" y="1272"/>
                    <a:pt x="351" y="1284"/>
                  </a:cubicBezTo>
                  <a:lnTo>
                    <a:pt x="351" y="1327"/>
                  </a:lnTo>
                  <a:cubicBezTo>
                    <a:pt x="351" y="1349"/>
                    <a:pt x="362" y="1360"/>
                    <a:pt x="373" y="1382"/>
                  </a:cubicBezTo>
                  <a:cubicBezTo>
                    <a:pt x="395" y="1393"/>
                    <a:pt x="417" y="1404"/>
                    <a:pt x="439" y="1404"/>
                  </a:cubicBezTo>
                  <a:cubicBezTo>
                    <a:pt x="461" y="1404"/>
                    <a:pt x="472" y="1393"/>
                    <a:pt x="494" y="1382"/>
                  </a:cubicBezTo>
                  <a:cubicBezTo>
                    <a:pt x="505" y="1360"/>
                    <a:pt x="516" y="1349"/>
                    <a:pt x="516" y="1327"/>
                  </a:cubicBezTo>
                  <a:lnTo>
                    <a:pt x="516" y="1284"/>
                  </a:lnTo>
                  <a:cubicBezTo>
                    <a:pt x="604" y="1262"/>
                    <a:pt x="680" y="1218"/>
                    <a:pt x="746" y="1162"/>
                  </a:cubicBezTo>
                  <a:cubicBezTo>
                    <a:pt x="801" y="1097"/>
                    <a:pt x="833" y="1031"/>
                    <a:pt x="833" y="943"/>
                  </a:cubicBezTo>
                  <a:cubicBezTo>
                    <a:pt x="833" y="790"/>
                    <a:pt x="735" y="680"/>
                    <a:pt x="516" y="614"/>
                  </a:cubicBezTo>
                  <a:lnTo>
                    <a:pt x="526" y="285"/>
                  </a:lnTo>
                  <a:cubicBezTo>
                    <a:pt x="570" y="297"/>
                    <a:pt x="604" y="307"/>
                    <a:pt x="626" y="329"/>
                  </a:cubicBezTo>
                  <a:cubicBezTo>
                    <a:pt x="648" y="341"/>
                    <a:pt x="669" y="363"/>
                    <a:pt x="669" y="384"/>
                  </a:cubicBezTo>
                  <a:cubicBezTo>
                    <a:pt x="669" y="406"/>
                    <a:pt x="680" y="428"/>
                    <a:pt x="691" y="439"/>
                  </a:cubicBezTo>
                  <a:cubicBezTo>
                    <a:pt x="702" y="450"/>
                    <a:pt x="724" y="461"/>
                    <a:pt x="746" y="461"/>
                  </a:cubicBezTo>
                  <a:cubicBezTo>
                    <a:pt x="768" y="461"/>
                    <a:pt x="790" y="450"/>
                    <a:pt x="801" y="439"/>
                  </a:cubicBezTo>
                  <a:cubicBezTo>
                    <a:pt x="823" y="417"/>
                    <a:pt x="833" y="395"/>
                    <a:pt x="833" y="373"/>
                  </a:cubicBezTo>
                  <a:cubicBezTo>
                    <a:pt x="833" y="307"/>
                    <a:pt x="801" y="253"/>
                    <a:pt x="746" y="209"/>
                  </a:cubicBezTo>
                  <a:cubicBezTo>
                    <a:pt x="702" y="165"/>
                    <a:pt x="626" y="132"/>
                    <a:pt x="526" y="121"/>
                  </a:cubicBezTo>
                  <a:lnTo>
                    <a:pt x="526" y="88"/>
                  </a:lnTo>
                  <a:cubicBezTo>
                    <a:pt x="526" y="66"/>
                    <a:pt x="526" y="44"/>
                    <a:pt x="505" y="34"/>
                  </a:cubicBezTo>
                  <a:cubicBezTo>
                    <a:pt x="494" y="12"/>
                    <a:pt x="472" y="0"/>
                    <a:pt x="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1"/>
            <p:cNvSpPr/>
            <p:nvPr/>
          </p:nvSpPr>
          <p:spPr>
            <a:xfrm>
              <a:off x="4103850" y="4659575"/>
              <a:ext cx="27675" cy="47675"/>
            </a:xfrm>
            <a:custGeom>
              <a:avLst/>
              <a:gdLst/>
              <a:ahLst/>
              <a:cxnLst/>
              <a:rect l="l" t="t" r="r" b="b"/>
              <a:pathLst>
                <a:path w="1107" h="1907" extrusionOk="0">
                  <a:moveTo>
                    <a:pt x="1012" y="0"/>
                  </a:moveTo>
                  <a:cubicBezTo>
                    <a:pt x="1001" y="0"/>
                    <a:pt x="989" y="3"/>
                    <a:pt x="976" y="10"/>
                  </a:cubicBezTo>
                  <a:cubicBezTo>
                    <a:pt x="340" y="394"/>
                    <a:pt x="1" y="1129"/>
                    <a:pt x="121" y="1864"/>
                  </a:cubicBezTo>
                  <a:cubicBezTo>
                    <a:pt x="130" y="1894"/>
                    <a:pt x="154" y="1907"/>
                    <a:pt x="180" y="1907"/>
                  </a:cubicBezTo>
                  <a:cubicBezTo>
                    <a:pt x="218" y="1907"/>
                    <a:pt x="260" y="1877"/>
                    <a:pt x="253" y="1830"/>
                  </a:cubicBezTo>
                  <a:cubicBezTo>
                    <a:pt x="143" y="1150"/>
                    <a:pt x="461" y="471"/>
                    <a:pt x="1042" y="120"/>
                  </a:cubicBezTo>
                  <a:cubicBezTo>
                    <a:pt x="1107" y="83"/>
                    <a:pt x="1071"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1"/>
            <p:cNvSpPr/>
            <p:nvPr/>
          </p:nvSpPr>
          <p:spPr>
            <a:xfrm>
              <a:off x="4133725" y="4654875"/>
              <a:ext cx="6050" cy="4275"/>
            </a:xfrm>
            <a:custGeom>
              <a:avLst/>
              <a:gdLst/>
              <a:ahLst/>
              <a:cxnLst/>
              <a:rect l="l" t="t" r="r" b="b"/>
              <a:pathLst>
                <a:path w="242" h="171" extrusionOk="0">
                  <a:moveTo>
                    <a:pt x="154" y="1"/>
                  </a:moveTo>
                  <a:cubicBezTo>
                    <a:pt x="122" y="23"/>
                    <a:pt x="78" y="34"/>
                    <a:pt x="44" y="45"/>
                  </a:cubicBezTo>
                  <a:cubicBezTo>
                    <a:pt x="44" y="45"/>
                    <a:pt x="34" y="56"/>
                    <a:pt x="22" y="56"/>
                  </a:cubicBezTo>
                  <a:cubicBezTo>
                    <a:pt x="22" y="67"/>
                    <a:pt x="12" y="67"/>
                    <a:pt x="12" y="78"/>
                  </a:cubicBezTo>
                  <a:cubicBezTo>
                    <a:pt x="1" y="89"/>
                    <a:pt x="1" y="110"/>
                    <a:pt x="1" y="122"/>
                  </a:cubicBezTo>
                  <a:cubicBezTo>
                    <a:pt x="12" y="144"/>
                    <a:pt x="22" y="154"/>
                    <a:pt x="34" y="166"/>
                  </a:cubicBezTo>
                  <a:cubicBezTo>
                    <a:pt x="41" y="166"/>
                    <a:pt x="53" y="170"/>
                    <a:pt x="64" y="170"/>
                  </a:cubicBezTo>
                  <a:cubicBezTo>
                    <a:pt x="69" y="170"/>
                    <a:pt x="74" y="169"/>
                    <a:pt x="78" y="166"/>
                  </a:cubicBezTo>
                  <a:cubicBezTo>
                    <a:pt x="122" y="154"/>
                    <a:pt x="154" y="144"/>
                    <a:pt x="187" y="122"/>
                  </a:cubicBezTo>
                  <a:cubicBezTo>
                    <a:pt x="198" y="122"/>
                    <a:pt x="198" y="122"/>
                    <a:pt x="209" y="110"/>
                  </a:cubicBezTo>
                  <a:cubicBezTo>
                    <a:pt x="220" y="110"/>
                    <a:pt x="220" y="100"/>
                    <a:pt x="220" y="100"/>
                  </a:cubicBezTo>
                  <a:cubicBezTo>
                    <a:pt x="231" y="89"/>
                    <a:pt x="242" y="67"/>
                    <a:pt x="231" y="45"/>
                  </a:cubicBezTo>
                  <a:cubicBezTo>
                    <a:pt x="231" y="34"/>
                    <a:pt x="220" y="23"/>
                    <a:pt x="198" y="12"/>
                  </a:cubicBezTo>
                  <a:cubicBezTo>
                    <a:pt x="187" y="1"/>
                    <a:pt x="165"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1"/>
            <p:cNvSpPr/>
            <p:nvPr/>
          </p:nvSpPr>
          <p:spPr>
            <a:xfrm>
              <a:off x="4179525" y="4700325"/>
              <a:ext cx="18500" cy="32875"/>
            </a:xfrm>
            <a:custGeom>
              <a:avLst/>
              <a:gdLst/>
              <a:ahLst/>
              <a:cxnLst/>
              <a:rect l="l" t="t" r="r" b="b"/>
              <a:pathLst>
                <a:path w="740" h="1315" extrusionOk="0">
                  <a:moveTo>
                    <a:pt x="677" y="0"/>
                  </a:moveTo>
                  <a:cubicBezTo>
                    <a:pt x="644" y="0"/>
                    <a:pt x="608" y="20"/>
                    <a:pt x="602" y="58"/>
                  </a:cubicBezTo>
                  <a:cubicBezTo>
                    <a:pt x="581" y="497"/>
                    <a:pt x="373" y="913"/>
                    <a:pt x="44" y="1209"/>
                  </a:cubicBezTo>
                  <a:cubicBezTo>
                    <a:pt x="1" y="1252"/>
                    <a:pt x="44" y="1314"/>
                    <a:pt x="91" y="1314"/>
                  </a:cubicBezTo>
                  <a:cubicBezTo>
                    <a:pt x="105" y="1314"/>
                    <a:pt x="119" y="1309"/>
                    <a:pt x="131" y="1297"/>
                  </a:cubicBezTo>
                  <a:cubicBezTo>
                    <a:pt x="493" y="979"/>
                    <a:pt x="712" y="529"/>
                    <a:pt x="734" y="58"/>
                  </a:cubicBezTo>
                  <a:cubicBezTo>
                    <a:pt x="740" y="20"/>
                    <a:pt x="710"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1"/>
            <p:cNvSpPr/>
            <p:nvPr/>
          </p:nvSpPr>
          <p:spPr>
            <a:xfrm>
              <a:off x="3565525" y="4977500"/>
              <a:ext cx="103900" cy="103900"/>
            </a:xfrm>
            <a:custGeom>
              <a:avLst/>
              <a:gdLst/>
              <a:ahLst/>
              <a:cxnLst/>
              <a:rect l="l" t="t" r="r" b="b"/>
              <a:pathLst>
                <a:path w="4156" h="4156" extrusionOk="0">
                  <a:moveTo>
                    <a:pt x="2073" y="1"/>
                  </a:moveTo>
                  <a:cubicBezTo>
                    <a:pt x="932" y="1"/>
                    <a:pt x="1" y="932"/>
                    <a:pt x="1" y="2084"/>
                  </a:cubicBezTo>
                  <a:cubicBezTo>
                    <a:pt x="1" y="3224"/>
                    <a:pt x="932" y="4156"/>
                    <a:pt x="2073" y="4156"/>
                  </a:cubicBezTo>
                  <a:cubicBezTo>
                    <a:pt x="3224" y="4156"/>
                    <a:pt x="4156" y="3224"/>
                    <a:pt x="4156" y="2084"/>
                  </a:cubicBezTo>
                  <a:cubicBezTo>
                    <a:pt x="4156" y="932"/>
                    <a:pt x="3224" y="1"/>
                    <a:pt x="2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3574575" y="4989650"/>
              <a:ext cx="82800" cy="79550"/>
            </a:xfrm>
            <a:custGeom>
              <a:avLst/>
              <a:gdLst/>
              <a:ahLst/>
              <a:cxnLst/>
              <a:rect l="l" t="t" r="r" b="b"/>
              <a:pathLst>
                <a:path w="3312" h="3182" extrusionOk="0">
                  <a:moveTo>
                    <a:pt x="1714" y="128"/>
                  </a:moveTo>
                  <a:cubicBezTo>
                    <a:pt x="1815" y="128"/>
                    <a:pt x="1917" y="139"/>
                    <a:pt x="2018" y="161"/>
                  </a:cubicBezTo>
                  <a:cubicBezTo>
                    <a:pt x="2687" y="304"/>
                    <a:pt x="3169" y="907"/>
                    <a:pt x="3180" y="1598"/>
                  </a:cubicBezTo>
                  <a:cubicBezTo>
                    <a:pt x="3169" y="2200"/>
                    <a:pt x="2797" y="2760"/>
                    <a:pt x="2215" y="2968"/>
                  </a:cubicBezTo>
                  <a:cubicBezTo>
                    <a:pt x="2052" y="3026"/>
                    <a:pt x="1883" y="3055"/>
                    <a:pt x="1716" y="3055"/>
                  </a:cubicBezTo>
                  <a:cubicBezTo>
                    <a:pt x="1287" y="3055"/>
                    <a:pt x="869" y="2869"/>
                    <a:pt x="592" y="2529"/>
                  </a:cubicBezTo>
                  <a:cubicBezTo>
                    <a:pt x="187" y="2058"/>
                    <a:pt x="143" y="1367"/>
                    <a:pt x="461" y="830"/>
                  </a:cubicBezTo>
                  <a:cubicBezTo>
                    <a:pt x="726" y="392"/>
                    <a:pt x="1211" y="128"/>
                    <a:pt x="1714" y="128"/>
                  </a:cubicBezTo>
                  <a:close/>
                  <a:moveTo>
                    <a:pt x="1722" y="0"/>
                  </a:moveTo>
                  <a:cubicBezTo>
                    <a:pt x="1254" y="0"/>
                    <a:pt x="791" y="207"/>
                    <a:pt x="483" y="578"/>
                  </a:cubicBezTo>
                  <a:cubicBezTo>
                    <a:pt x="66" y="1093"/>
                    <a:pt x="0" y="1839"/>
                    <a:pt x="351" y="2420"/>
                  </a:cubicBezTo>
                  <a:cubicBezTo>
                    <a:pt x="641" y="2896"/>
                    <a:pt x="1169" y="3181"/>
                    <a:pt x="1725" y="3181"/>
                  </a:cubicBezTo>
                  <a:cubicBezTo>
                    <a:pt x="1822" y="3181"/>
                    <a:pt x="1920" y="3173"/>
                    <a:pt x="2018" y="3155"/>
                  </a:cubicBezTo>
                  <a:cubicBezTo>
                    <a:pt x="2763" y="3023"/>
                    <a:pt x="3300" y="2345"/>
                    <a:pt x="3311" y="1600"/>
                  </a:cubicBezTo>
                  <a:lnTo>
                    <a:pt x="3311" y="1600"/>
                  </a:lnTo>
                  <a:cubicBezTo>
                    <a:pt x="3311" y="1599"/>
                    <a:pt x="3311" y="1598"/>
                    <a:pt x="3311" y="1598"/>
                  </a:cubicBezTo>
                  <a:lnTo>
                    <a:pt x="3311" y="1598"/>
                  </a:lnTo>
                  <a:cubicBezTo>
                    <a:pt x="3311" y="1598"/>
                    <a:pt x="3311" y="1598"/>
                    <a:pt x="3311" y="1598"/>
                  </a:cubicBezTo>
                  <a:cubicBezTo>
                    <a:pt x="3311" y="1597"/>
                    <a:pt x="3311" y="1596"/>
                    <a:pt x="3311" y="1595"/>
                  </a:cubicBezTo>
                  <a:lnTo>
                    <a:pt x="3311" y="1595"/>
                  </a:lnTo>
                  <a:cubicBezTo>
                    <a:pt x="3300" y="927"/>
                    <a:pt x="2883" y="326"/>
                    <a:pt x="2259" y="95"/>
                  </a:cubicBezTo>
                  <a:cubicBezTo>
                    <a:pt x="2085" y="31"/>
                    <a:pt x="1903" y="0"/>
                    <a:pt x="1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1"/>
            <p:cNvSpPr/>
            <p:nvPr/>
          </p:nvSpPr>
          <p:spPr>
            <a:xfrm>
              <a:off x="3606925" y="5010950"/>
              <a:ext cx="16450" cy="35925"/>
            </a:xfrm>
            <a:custGeom>
              <a:avLst/>
              <a:gdLst/>
              <a:ahLst/>
              <a:cxnLst/>
              <a:rect l="l" t="t" r="r" b="b"/>
              <a:pathLst>
                <a:path w="658" h="1437" extrusionOk="0">
                  <a:moveTo>
                    <a:pt x="285" y="0"/>
                  </a:moveTo>
                  <a:lnTo>
                    <a:pt x="285" y="176"/>
                  </a:lnTo>
                  <a:cubicBezTo>
                    <a:pt x="121" y="208"/>
                    <a:pt x="22" y="318"/>
                    <a:pt x="22" y="461"/>
                  </a:cubicBezTo>
                  <a:cubicBezTo>
                    <a:pt x="22" y="614"/>
                    <a:pt x="132" y="691"/>
                    <a:pt x="307" y="756"/>
                  </a:cubicBezTo>
                  <a:cubicBezTo>
                    <a:pt x="439" y="812"/>
                    <a:pt x="504" y="866"/>
                    <a:pt x="504" y="965"/>
                  </a:cubicBezTo>
                  <a:cubicBezTo>
                    <a:pt x="504" y="1063"/>
                    <a:pt x="417" y="1141"/>
                    <a:pt x="297" y="1141"/>
                  </a:cubicBezTo>
                  <a:cubicBezTo>
                    <a:pt x="197" y="1141"/>
                    <a:pt x="110" y="1107"/>
                    <a:pt x="44" y="1063"/>
                  </a:cubicBezTo>
                  <a:lnTo>
                    <a:pt x="0" y="1184"/>
                  </a:lnTo>
                  <a:cubicBezTo>
                    <a:pt x="66" y="1228"/>
                    <a:pt x="176" y="1250"/>
                    <a:pt x="275" y="1261"/>
                  </a:cubicBezTo>
                  <a:lnTo>
                    <a:pt x="275" y="1436"/>
                  </a:lnTo>
                  <a:lnTo>
                    <a:pt x="384" y="1436"/>
                  </a:lnTo>
                  <a:lnTo>
                    <a:pt x="384" y="1250"/>
                  </a:lnTo>
                  <a:cubicBezTo>
                    <a:pt x="560" y="1217"/>
                    <a:pt x="658" y="1097"/>
                    <a:pt x="658" y="954"/>
                  </a:cubicBezTo>
                  <a:cubicBezTo>
                    <a:pt x="658" y="800"/>
                    <a:pt x="570" y="712"/>
                    <a:pt x="384" y="636"/>
                  </a:cubicBezTo>
                  <a:cubicBezTo>
                    <a:pt x="231" y="570"/>
                    <a:pt x="176" y="527"/>
                    <a:pt x="176" y="439"/>
                  </a:cubicBezTo>
                  <a:cubicBezTo>
                    <a:pt x="176" y="373"/>
                    <a:pt x="219" y="285"/>
                    <a:pt x="351" y="285"/>
                  </a:cubicBezTo>
                  <a:cubicBezTo>
                    <a:pt x="472" y="285"/>
                    <a:pt x="538" y="329"/>
                    <a:pt x="570" y="351"/>
                  </a:cubicBezTo>
                  <a:lnTo>
                    <a:pt x="614" y="230"/>
                  </a:lnTo>
                  <a:cubicBezTo>
                    <a:pt x="570" y="198"/>
                    <a:pt x="494" y="176"/>
                    <a:pt x="395" y="176"/>
                  </a:cubicBezTo>
                  <a:lnTo>
                    <a:pt x="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1"/>
            <p:cNvSpPr/>
            <p:nvPr/>
          </p:nvSpPr>
          <p:spPr>
            <a:xfrm>
              <a:off x="3566625" y="4989025"/>
              <a:ext cx="27450" cy="47700"/>
            </a:xfrm>
            <a:custGeom>
              <a:avLst/>
              <a:gdLst/>
              <a:ahLst/>
              <a:cxnLst/>
              <a:rect l="l" t="t" r="r" b="b"/>
              <a:pathLst>
                <a:path w="1098" h="1908" extrusionOk="0">
                  <a:moveTo>
                    <a:pt x="1007" y="1"/>
                  </a:moveTo>
                  <a:cubicBezTo>
                    <a:pt x="997" y="1"/>
                    <a:pt x="987" y="4"/>
                    <a:pt x="976" y="11"/>
                  </a:cubicBezTo>
                  <a:cubicBezTo>
                    <a:pt x="340" y="395"/>
                    <a:pt x="1" y="1129"/>
                    <a:pt x="121" y="1864"/>
                  </a:cubicBezTo>
                  <a:cubicBezTo>
                    <a:pt x="126" y="1894"/>
                    <a:pt x="147" y="1907"/>
                    <a:pt x="171" y="1907"/>
                  </a:cubicBezTo>
                  <a:cubicBezTo>
                    <a:pt x="207" y="1907"/>
                    <a:pt x="248" y="1877"/>
                    <a:pt x="242" y="1831"/>
                  </a:cubicBezTo>
                  <a:cubicBezTo>
                    <a:pt x="132" y="1151"/>
                    <a:pt x="450" y="471"/>
                    <a:pt x="1042" y="120"/>
                  </a:cubicBezTo>
                  <a:cubicBezTo>
                    <a:pt x="1097" y="84"/>
                    <a:pt x="1060"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p:cNvSpPr/>
            <p:nvPr/>
          </p:nvSpPr>
          <p:spPr>
            <a:xfrm>
              <a:off x="3596225" y="4984350"/>
              <a:ext cx="6075" cy="4350"/>
            </a:xfrm>
            <a:custGeom>
              <a:avLst/>
              <a:gdLst/>
              <a:ahLst/>
              <a:cxnLst/>
              <a:rect l="l" t="t" r="r" b="b"/>
              <a:pathLst>
                <a:path w="243" h="174" extrusionOk="0">
                  <a:moveTo>
                    <a:pt x="165" y="0"/>
                  </a:moveTo>
                  <a:cubicBezTo>
                    <a:pt x="121" y="22"/>
                    <a:pt x="89" y="34"/>
                    <a:pt x="55" y="44"/>
                  </a:cubicBezTo>
                  <a:cubicBezTo>
                    <a:pt x="45" y="44"/>
                    <a:pt x="45" y="56"/>
                    <a:pt x="33" y="56"/>
                  </a:cubicBezTo>
                  <a:lnTo>
                    <a:pt x="11" y="78"/>
                  </a:lnTo>
                  <a:cubicBezTo>
                    <a:pt x="11" y="88"/>
                    <a:pt x="1" y="110"/>
                    <a:pt x="11" y="121"/>
                  </a:cubicBezTo>
                  <a:cubicBezTo>
                    <a:pt x="11" y="143"/>
                    <a:pt x="23" y="154"/>
                    <a:pt x="45" y="165"/>
                  </a:cubicBezTo>
                  <a:cubicBezTo>
                    <a:pt x="50" y="171"/>
                    <a:pt x="58" y="173"/>
                    <a:pt x="66" y="173"/>
                  </a:cubicBezTo>
                  <a:cubicBezTo>
                    <a:pt x="75" y="173"/>
                    <a:pt x="83" y="171"/>
                    <a:pt x="89" y="165"/>
                  </a:cubicBezTo>
                  <a:cubicBezTo>
                    <a:pt x="121" y="154"/>
                    <a:pt x="154" y="143"/>
                    <a:pt x="198" y="132"/>
                  </a:cubicBezTo>
                  <a:cubicBezTo>
                    <a:pt x="198" y="121"/>
                    <a:pt x="209" y="121"/>
                    <a:pt x="220" y="110"/>
                  </a:cubicBezTo>
                  <a:cubicBezTo>
                    <a:pt x="220" y="110"/>
                    <a:pt x="231" y="110"/>
                    <a:pt x="231" y="99"/>
                  </a:cubicBezTo>
                  <a:cubicBezTo>
                    <a:pt x="242" y="88"/>
                    <a:pt x="242" y="66"/>
                    <a:pt x="242" y="44"/>
                  </a:cubicBezTo>
                  <a:lnTo>
                    <a:pt x="209" y="12"/>
                  </a:lnTo>
                  <a:cubicBezTo>
                    <a:pt x="198" y="0"/>
                    <a:pt x="176"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1"/>
            <p:cNvSpPr/>
            <p:nvPr/>
          </p:nvSpPr>
          <p:spPr>
            <a:xfrm>
              <a:off x="3642100" y="5029775"/>
              <a:ext cx="18550" cy="32875"/>
            </a:xfrm>
            <a:custGeom>
              <a:avLst/>
              <a:gdLst/>
              <a:ahLst/>
              <a:cxnLst/>
              <a:rect l="l" t="t" r="r" b="b"/>
              <a:pathLst>
                <a:path w="742" h="1315" extrusionOk="0">
                  <a:moveTo>
                    <a:pt x="680" y="1"/>
                  </a:moveTo>
                  <a:cubicBezTo>
                    <a:pt x="649" y="1"/>
                    <a:pt x="616" y="20"/>
                    <a:pt x="610" y="59"/>
                  </a:cubicBezTo>
                  <a:cubicBezTo>
                    <a:pt x="588" y="497"/>
                    <a:pt x="381" y="914"/>
                    <a:pt x="52" y="1209"/>
                  </a:cubicBezTo>
                  <a:cubicBezTo>
                    <a:pt x="1" y="1252"/>
                    <a:pt x="42" y="1315"/>
                    <a:pt x="94" y="1315"/>
                  </a:cubicBezTo>
                  <a:cubicBezTo>
                    <a:pt x="109" y="1315"/>
                    <a:pt x="125" y="1309"/>
                    <a:pt x="139" y="1297"/>
                  </a:cubicBezTo>
                  <a:cubicBezTo>
                    <a:pt x="501" y="980"/>
                    <a:pt x="710" y="530"/>
                    <a:pt x="742" y="59"/>
                  </a:cubicBezTo>
                  <a:cubicBezTo>
                    <a:pt x="742" y="20"/>
                    <a:pt x="712" y="1"/>
                    <a:pt x="6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1"/>
            <p:cNvSpPr/>
            <p:nvPr/>
          </p:nvSpPr>
          <p:spPr>
            <a:xfrm>
              <a:off x="2834250" y="4955300"/>
              <a:ext cx="91025" cy="64150"/>
            </a:xfrm>
            <a:custGeom>
              <a:avLst/>
              <a:gdLst/>
              <a:ahLst/>
              <a:cxnLst/>
              <a:rect l="l" t="t" r="r" b="b"/>
              <a:pathLst>
                <a:path w="3641" h="2566" extrusionOk="0">
                  <a:moveTo>
                    <a:pt x="1" y="0"/>
                  </a:moveTo>
                  <a:lnTo>
                    <a:pt x="1" y="2566"/>
                  </a:lnTo>
                  <a:lnTo>
                    <a:pt x="3641" y="2566"/>
                  </a:lnTo>
                  <a:lnTo>
                    <a:pt x="36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1"/>
            <p:cNvSpPr/>
            <p:nvPr/>
          </p:nvSpPr>
          <p:spPr>
            <a:xfrm>
              <a:off x="2900025" y="4955300"/>
              <a:ext cx="10450" cy="64150"/>
            </a:xfrm>
            <a:custGeom>
              <a:avLst/>
              <a:gdLst/>
              <a:ahLst/>
              <a:cxnLst/>
              <a:rect l="l" t="t" r="r" b="b"/>
              <a:pathLst>
                <a:path w="418" h="2566" extrusionOk="0">
                  <a:moveTo>
                    <a:pt x="1" y="0"/>
                  </a:moveTo>
                  <a:lnTo>
                    <a:pt x="1" y="2566"/>
                  </a:lnTo>
                  <a:lnTo>
                    <a:pt x="417" y="2566"/>
                  </a:lnTo>
                  <a:lnTo>
                    <a:pt x="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1"/>
            <p:cNvSpPr/>
            <p:nvPr/>
          </p:nvSpPr>
          <p:spPr>
            <a:xfrm>
              <a:off x="2848500" y="4955300"/>
              <a:ext cx="17275" cy="22225"/>
            </a:xfrm>
            <a:custGeom>
              <a:avLst/>
              <a:gdLst/>
              <a:ahLst/>
              <a:cxnLst/>
              <a:rect l="l" t="t" r="r" b="b"/>
              <a:pathLst>
                <a:path w="691" h="889" extrusionOk="0">
                  <a:moveTo>
                    <a:pt x="1" y="0"/>
                  </a:moveTo>
                  <a:lnTo>
                    <a:pt x="1" y="889"/>
                  </a:lnTo>
                  <a:lnTo>
                    <a:pt x="691" y="889"/>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2882200" y="4955775"/>
              <a:ext cx="3325" cy="65325"/>
            </a:xfrm>
            <a:custGeom>
              <a:avLst/>
              <a:gdLst/>
              <a:ahLst/>
              <a:cxnLst/>
              <a:rect l="l" t="t" r="r" b="b"/>
              <a:pathLst>
                <a:path w="133" h="2613" extrusionOk="0">
                  <a:moveTo>
                    <a:pt x="67" y="0"/>
                  </a:moveTo>
                  <a:cubicBezTo>
                    <a:pt x="34" y="0"/>
                    <a:pt x="1" y="20"/>
                    <a:pt x="1" y="58"/>
                  </a:cubicBezTo>
                  <a:lnTo>
                    <a:pt x="1" y="2547"/>
                  </a:lnTo>
                  <a:cubicBezTo>
                    <a:pt x="1" y="2591"/>
                    <a:pt x="34" y="2613"/>
                    <a:pt x="67" y="2613"/>
                  </a:cubicBezTo>
                  <a:cubicBezTo>
                    <a:pt x="99" y="2613"/>
                    <a:pt x="132" y="2591"/>
                    <a:pt x="132" y="2547"/>
                  </a:cubicBezTo>
                  <a:lnTo>
                    <a:pt x="132" y="58"/>
                  </a:lnTo>
                  <a:cubicBezTo>
                    <a:pt x="132" y="20"/>
                    <a:pt x="99"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1"/>
            <p:cNvSpPr/>
            <p:nvPr/>
          </p:nvSpPr>
          <p:spPr>
            <a:xfrm>
              <a:off x="2807100" y="5018875"/>
              <a:ext cx="165875" cy="89375"/>
            </a:xfrm>
            <a:custGeom>
              <a:avLst/>
              <a:gdLst/>
              <a:ahLst/>
              <a:cxnLst/>
              <a:rect l="l" t="t" r="r" b="b"/>
              <a:pathLst>
                <a:path w="6635" h="3575" extrusionOk="0">
                  <a:moveTo>
                    <a:pt x="1" y="1"/>
                  </a:moveTo>
                  <a:lnTo>
                    <a:pt x="1" y="3575"/>
                  </a:lnTo>
                  <a:lnTo>
                    <a:pt x="6634" y="3575"/>
                  </a:lnTo>
                  <a:lnTo>
                    <a:pt x="66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1"/>
            <p:cNvSpPr/>
            <p:nvPr/>
          </p:nvSpPr>
          <p:spPr>
            <a:xfrm>
              <a:off x="2926600" y="5018875"/>
              <a:ext cx="18950" cy="89375"/>
            </a:xfrm>
            <a:custGeom>
              <a:avLst/>
              <a:gdLst/>
              <a:ahLst/>
              <a:cxnLst/>
              <a:rect l="l" t="t" r="r" b="b"/>
              <a:pathLst>
                <a:path w="758" h="3575" extrusionOk="0">
                  <a:moveTo>
                    <a:pt x="1" y="1"/>
                  </a:moveTo>
                  <a:lnTo>
                    <a:pt x="1" y="3575"/>
                  </a:lnTo>
                  <a:lnTo>
                    <a:pt x="758" y="3575"/>
                  </a:lnTo>
                  <a:lnTo>
                    <a:pt x="7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2832875" y="5018875"/>
              <a:ext cx="31825" cy="30725"/>
            </a:xfrm>
            <a:custGeom>
              <a:avLst/>
              <a:gdLst/>
              <a:ahLst/>
              <a:cxnLst/>
              <a:rect l="l" t="t" r="r" b="b"/>
              <a:pathLst>
                <a:path w="1273" h="1229" extrusionOk="0">
                  <a:moveTo>
                    <a:pt x="0" y="1"/>
                  </a:moveTo>
                  <a:lnTo>
                    <a:pt x="0" y="1229"/>
                  </a:lnTo>
                  <a:lnTo>
                    <a:pt x="1272" y="1229"/>
                  </a:lnTo>
                  <a:lnTo>
                    <a:pt x="1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1"/>
            <p:cNvSpPr/>
            <p:nvPr/>
          </p:nvSpPr>
          <p:spPr>
            <a:xfrm>
              <a:off x="2895900" y="5018825"/>
              <a:ext cx="3325" cy="90875"/>
            </a:xfrm>
            <a:custGeom>
              <a:avLst/>
              <a:gdLst/>
              <a:ahLst/>
              <a:cxnLst/>
              <a:rect l="l" t="t" r="r" b="b"/>
              <a:pathLst>
                <a:path w="133" h="3635" extrusionOk="0">
                  <a:moveTo>
                    <a:pt x="67" y="0"/>
                  </a:moveTo>
                  <a:cubicBezTo>
                    <a:pt x="34" y="0"/>
                    <a:pt x="1" y="19"/>
                    <a:pt x="1" y="58"/>
                  </a:cubicBezTo>
                  <a:lnTo>
                    <a:pt x="1" y="3577"/>
                  </a:lnTo>
                  <a:cubicBezTo>
                    <a:pt x="1" y="3616"/>
                    <a:pt x="34" y="3635"/>
                    <a:pt x="67" y="3635"/>
                  </a:cubicBezTo>
                  <a:cubicBezTo>
                    <a:pt x="100" y="3635"/>
                    <a:pt x="133" y="3616"/>
                    <a:pt x="133" y="3577"/>
                  </a:cubicBezTo>
                  <a:lnTo>
                    <a:pt x="133" y="58"/>
                  </a:lnTo>
                  <a:cubicBezTo>
                    <a:pt x="133" y="19"/>
                    <a:pt x="100"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2767375" y="5107425"/>
              <a:ext cx="233000" cy="163925"/>
            </a:xfrm>
            <a:custGeom>
              <a:avLst/>
              <a:gdLst/>
              <a:ahLst/>
              <a:cxnLst/>
              <a:rect l="l" t="t" r="r" b="b"/>
              <a:pathLst>
                <a:path w="9320" h="6557" extrusionOk="0">
                  <a:moveTo>
                    <a:pt x="0" y="1"/>
                  </a:moveTo>
                  <a:lnTo>
                    <a:pt x="0" y="6557"/>
                  </a:lnTo>
                  <a:lnTo>
                    <a:pt x="9320" y="6557"/>
                  </a:lnTo>
                  <a:lnTo>
                    <a:pt x="93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1"/>
            <p:cNvSpPr/>
            <p:nvPr/>
          </p:nvSpPr>
          <p:spPr>
            <a:xfrm>
              <a:off x="2935675" y="5107425"/>
              <a:ext cx="26600" cy="163925"/>
            </a:xfrm>
            <a:custGeom>
              <a:avLst/>
              <a:gdLst/>
              <a:ahLst/>
              <a:cxnLst/>
              <a:rect l="l" t="t" r="r" b="b"/>
              <a:pathLst>
                <a:path w="1064" h="6557" extrusionOk="0">
                  <a:moveTo>
                    <a:pt x="0" y="1"/>
                  </a:moveTo>
                  <a:lnTo>
                    <a:pt x="0" y="6557"/>
                  </a:lnTo>
                  <a:lnTo>
                    <a:pt x="1063" y="6557"/>
                  </a:lnTo>
                  <a:lnTo>
                    <a:pt x="10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1"/>
            <p:cNvSpPr/>
            <p:nvPr/>
          </p:nvSpPr>
          <p:spPr>
            <a:xfrm>
              <a:off x="2803550" y="5107425"/>
              <a:ext cx="44975" cy="56500"/>
            </a:xfrm>
            <a:custGeom>
              <a:avLst/>
              <a:gdLst/>
              <a:ahLst/>
              <a:cxnLst/>
              <a:rect l="l" t="t" r="r" b="b"/>
              <a:pathLst>
                <a:path w="1799" h="2260" extrusionOk="0">
                  <a:moveTo>
                    <a:pt x="1" y="1"/>
                  </a:moveTo>
                  <a:lnTo>
                    <a:pt x="1" y="2259"/>
                  </a:lnTo>
                  <a:lnTo>
                    <a:pt x="1799" y="2259"/>
                  </a:lnTo>
                  <a:lnTo>
                    <a:pt x="1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1"/>
            <p:cNvSpPr/>
            <p:nvPr/>
          </p:nvSpPr>
          <p:spPr>
            <a:xfrm>
              <a:off x="2892900" y="5108450"/>
              <a:ext cx="3325" cy="162900"/>
            </a:xfrm>
            <a:custGeom>
              <a:avLst/>
              <a:gdLst/>
              <a:ahLst/>
              <a:cxnLst/>
              <a:rect l="l" t="t" r="r" b="b"/>
              <a:pathLst>
                <a:path w="133" h="6516" extrusionOk="0">
                  <a:moveTo>
                    <a:pt x="67" y="1"/>
                  </a:moveTo>
                  <a:cubicBezTo>
                    <a:pt x="34" y="1"/>
                    <a:pt x="1" y="20"/>
                    <a:pt x="1" y="58"/>
                  </a:cubicBezTo>
                  <a:lnTo>
                    <a:pt x="1" y="6450"/>
                  </a:lnTo>
                  <a:cubicBezTo>
                    <a:pt x="1" y="6494"/>
                    <a:pt x="34" y="6516"/>
                    <a:pt x="67" y="6516"/>
                  </a:cubicBezTo>
                  <a:cubicBezTo>
                    <a:pt x="99" y="6516"/>
                    <a:pt x="132" y="6494"/>
                    <a:pt x="132" y="6450"/>
                  </a:cubicBezTo>
                  <a:lnTo>
                    <a:pt x="132" y="58"/>
                  </a:lnTo>
                  <a:cubicBezTo>
                    <a:pt x="132" y="20"/>
                    <a:pt x="99"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046400" y="4542600"/>
              <a:ext cx="237650" cy="183025"/>
            </a:xfrm>
            <a:custGeom>
              <a:avLst/>
              <a:gdLst/>
              <a:ahLst/>
              <a:cxnLst/>
              <a:rect l="l" t="t" r="r" b="b"/>
              <a:pathLst>
                <a:path w="9506" h="7321" extrusionOk="0">
                  <a:moveTo>
                    <a:pt x="5074" y="1"/>
                  </a:moveTo>
                  <a:cubicBezTo>
                    <a:pt x="4803" y="1"/>
                    <a:pt x="4529" y="45"/>
                    <a:pt x="4265" y="106"/>
                  </a:cubicBezTo>
                  <a:cubicBezTo>
                    <a:pt x="3432" y="326"/>
                    <a:pt x="2654" y="754"/>
                    <a:pt x="1908" y="1214"/>
                  </a:cubicBezTo>
                  <a:cubicBezTo>
                    <a:pt x="1294" y="1609"/>
                    <a:pt x="669" y="2058"/>
                    <a:pt x="362" y="2727"/>
                  </a:cubicBezTo>
                  <a:cubicBezTo>
                    <a:pt x="1" y="3483"/>
                    <a:pt x="99" y="4394"/>
                    <a:pt x="286" y="5215"/>
                  </a:cubicBezTo>
                  <a:cubicBezTo>
                    <a:pt x="384" y="5643"/>
                    <a:pt x="505" y="6060"/>
                    <a:pt x="713" y="6443"/>
                  </a:cubicBezTo>
                  <a:cubicBezTo>
                    <a:pt x="910" y="6816"/>
                    <a:pt x="1217" y="7156"/>
                    <a:pt x="1612" y="7321"/>
                  </a:cubicBezTo>
                  <a:lnTo>
                    <a:pt x="8322" y="4701"/>
                  </a:lnTo>
                  <a:cubicBezTo>
                    <a:pt x="8794" y="4701"/>
                    <a:pt x="9254" y="4338"/>
                    <a:pt x="9374" y="3867"/>
                  </a:cubicBezTo>
                  <a:cubicBezTo>
                    <a:pt x="9506" y="3395"/>
                    <a:pt x="9286" y="2847"/>
                    <a:pt x="8870" y="2596"/>
                  </a:cubicBezTo>
                  <a:cubicBezTo>
                    <a:pt x="9144" y="2277"/>
                    <a:pt x="9133" y="1773"/>
                    <a:pt x="8914" y="1422"/>
                  </a:cubicBezTo>
                  <a:cubicBezTo>
                    <a:pt x="8684" y="1071"/>
                    <a:pt x="8267" y="874"/>
                    <a:pt x="7861" y="841"/>
                  </a:cubicBezTo>
                  <a:cubicBezTo>
                    <a:pt x="7816" y="838"/>
                    <a:pt x="7770" y="836"/>
                    <a:pt x="7725" y="836"/>
                  </a:cubicBezTo>
                  <a:cubicBezTo>
                    <a:pt x="7365" y="836"/>
                    <a:pt x="7008" y="949"/>
                    <a:pt x="6677" y="1104"/>
                  </a:cubicBezTo>
                  <a:cubicBezTo>
                    <a:pt x="6579" y="611"/>
                    <a:pt x="6162" y="238"/>
                    <a:pt x="5702" y="96"/>
                  </a:cubicBezTo>
                  <a:cubicBezTo>
                    <a:pt x="5499" y="28"/>
                    <a:pt x="5288" y="1"/>
                    <a:pt x="5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3089150" y="4745875"/>
              <a:ext cx="97875" cy="118175"/>
            </a:xfrm>
            <a:custGeom>
              <a:avLst/>
              <a:gdLst/>
              <a:ahLst/>
              <a:cxnLst/>
              <a:rect l="l" t="t" r="r" b="b"/>
              <a:pathLst>
                <a:path w="3915" h="4727" extrusionOk="0">
                  <a:moveTo>
                    <a:pt x="1" y="1"/>
                  </a:moveTo>
                  <a:lnTo>
                    <a:pt x="1" y="4727"/>
                  </a:lnTo>
                  <a:lnTo>
                    <a:pt x="3915" y="4727"/>
                  </a:lnTo>
                  <a:lnTo>
                    <a:pt x="3915" y="1492"/>
                  </a:lnTo>
                  <a:lnTo>
                    <a:pt x="1" y="1"/>
                  </a:ln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p:nvPr/>
          </p:nvSpPr>
          <p:spPr>
            <a:xfrm>
              <a:off x="3069700" y="4583875"/>
              <a:ext cx="180650" cy="226500"/>
            </a:xfrm>
            <a:custGeom>
              <a:avLst/>
              <a:gdLst/>
              <a:ahLst/>
              <a:cxnLst/>
              <a:rect l="l" t="t" r="r" b="b"/>
              <a:pathLst>
                <a:path w="7226" h="9060" extrusionOk="0">
                  <a:moveTo>
                    <a:pt x="3686" y="1"/>
                  </a:moveTo>
                  <a:cubicBezTo>
                    <a:pt x="3646" y="1"/>
                    <a:pt x="3605" y="1"/>
                    <a:pt x="3564" y="2"/>
                  </a:cubicBezTo>
                  <a:lnTo>
                    <a:pt x="3366" y="12"/>
                  </a:lnTo>
                  <a:cubicBezTo>
                    <a:pt x="1305" y="166"/>
                    <a:pt x="0" y="1284"/>
                    <a:pt x="219" y="3214"/>
                  </a:cubicBezTo>
                  <a:lnTo>
                    <a:pt x="450" y="5077"/>
                  </a:lnTo>
                  <a:cubicBezTo>
                    <a:pt x="450" y="5077"/>
                    <a:pt x="289" y="9059"/>
                    <a:pt x="4692" y="9059"/>
                  </a:cubicBezTo>
                  <a:cubicBezTo>
                    <a:pt x="4739" y="9059"/>
                    <a:pt x="4787" y="9059"/>
                    <a:pt x="4835" y="9058"/>
                  </a:cubicBezTo>
                  <a:lnTo>
                    <a:pt x="4846" y="9046"/>
                  </a:lnTo>
                  <a:cubicBezTo>
                    <a:pt x="4846" y="9046"/>
                    <a:pt x="7214" y="8685"/>
                    <a:pt x="7226" y="6042"/>
                  </a:cubicBezTo>
                  <a:cubicBezTo>
                    <a:pt x="7226" y="5143"/>
                    <a:pt x="7214" y="4190"/>
                    <a:pt x="7039" y="2512"/>
                  </a:cubicBezTo>
                  <a:cubicBezTo>
                    <a:pt x="6846" y="752"/>
                    <a:pt x="5550" y="1"/>
                    <a:pt x="3686" y="1"/>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1"/>
            <p:cNvSpPr/>
            <p:nvPr/>
          </p:nvSpPr>
          <p:spPr>
            <a:xfrm>
              <a:off x="3217975" y="4689950"/>
              <a:ext cx="14550" cy="13500"/>
            </a:xfrm>
            <a:custGeom>
              <a:avLst/>
              <a:gdLst/>
              <a:ahLst/>
              <a:cxnLst/>
              <a:rect l="l" t="t" r="r" b="b"/>
              <a:pathLst>
                <a:path w="582" h="540" extrusionOk="0">
                  <a:moveTo>
                    <a:pt x="295" y="1"/>
                  </a:moveTo>
                  <a:cubicBezTo>
                    <a:pt x="288" y="1"/>
                    <a:pt x="281" y="1"/>
                    <a:pt x="275" y="1"/>
                  </a:cubicBezTo>
                  <a:cubicBezTo>
                    <a:pt x="111" y="13"/>
                    <a:pt x="1" y="144"/>
                    <a:pt x="1" y="286"/>
                  </a:cubicBezTo>
                  <a:cubicBezTo>
                    <a:pt x="11" y="433"/>
                    <a:pt x="132" y="540"/>
                    <a:pt x="276" y="540"/>
                  </a:cubicBezTo>
                  <a:cubicBezTo>
                    <a:pt x="283" y="540"/>
                    <a:pt x="290" y="539"/>
                    <a:pt x="296" y="539"/>
                  </a:cubicBezTo>
                  <a:cubicBezTo>
                    <a:pt x="461" y="527"/>
                    <a:pt x="582" y="396"/>
                    <a:pt x="571" y="254"/>
                  </a:cubicBezTo>
                  <a:cubicBezTo>
                    <a:pt x="560" y="107"/>
                    <a:pt x="439"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1"/>
            <p:cNvSpPr/>
            <p:nvPr/>
          </p:nvSpPr>
          <p:spPr>
            <a:xfrm>
              <a:off x="3152475" y="4694625"/>
              <a:ext cx="14550" cy="13250"/>
            </a:xfrm>
            <a:custGeom>
              <a:avLst/>
              <a:gdLst/>
              <a:ahLst/>
              <a:cxnLst/>
              <a:rect l="l" t="t" r="r" b="b"/>
              <a:pathLst>
                <a:path w="582" h="530" extrusionOk="0">
                  <a:moveTo>
                    <a:pt x="297" y="0"/>
                  </a:moveTo>
                  <a:cubicBezTo>
                    <a:pt x="289" y="0"/>
                    <a:pt x="282" y="0"/>
                    <a:pt x="275" y="1"/>
                  </a:cubicBezTo>
                  <a:cubicBezTo>
                    <a:pt x="121" y="12"/>
                    <a:pt x="0" y="143"/>
                    <a:pt x="11" y="286"/>
                  </a:cubicBezTo>
                  <a:cubicBezTo>
                    <a:pt x="21" y="417"/>
                    <a:pt x="133" y="530"/>
                    <a:pt x="271" y="530"/>
                  </a:cubicBezTo>
                  <a:cubicBezTo>
                    <a:pt x="283" y="530"/>
                    <a:pt x="295" y="529"/>
                    <a:pt x="307" y="527"/>
                  </a:cubicBezTo>
                  <a:cubicBezTo>
                    <a:pt x="461" y="516"/>
                    <a:pt x="582" y="396"/>
                    <a:pt x="570" y="242"/>
                  </a:cubicBezTo>
                  <a:cubicBezTo>
                    <a:pt x="570" y="106"/>
                    <a:pt x="441"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1"/>
            <p:cNvSpPr/>
            <p:nvPr/>
          </p:nvSpPr>
          <p:spPr>
            <a:xfrm>
              <a:off x="3134925" y="4674775"/>
              <a:ext cx="27475" cy="6975"/>
            </a:xfrm>
            <a:custGeom>
              <a:avLst/>
              <a:gdLst/>
              <a:ahLst/>
              <a:cxnLst/>
              <a:rect l="l" t="t" r="r" b="b"/>
              <a:pathLst>
                <a:path w="1099" h="279" extrusionOk="0">
                  <a:moveTo>
                    <a:pt x="584" y="1"/>
                  </a:moveTo>
                  <a:cubicBezTo>
                    <a:pt x="399" y="1"/>
                    <a:pt x="215" y="53"/>
                    <a:pt x="56" y="159"/>
                  </a:cubicBezTo>
                  <a:cubicBezTo>
                    <a:pt x="1" y="196"/>
                    <a:pt x="38" y="279"/>
                    <a:pt x="90" y="279"/>
                  </a:cubicBezTo>
                  <a:cubicBezTo>
                    <a:pt x="100" y="279"/>
                    <a:pt x="111" y="276"/>
                    <a:pt x="121" y="269"/>
                  </a:cubicBezTo>
                  <a:cubicBezTo>
                    <a:pt x="261" y="178"/>
                    <a:pt x="424" y="130"/>
                    <a:pt x="588" y="130"/>
                  </a:cubicBezTo>
                  <a:cubicBezTo>
                    <a:pt x="720" y="130"/>
                    <a:pt x="854" y="161"/>
                    <a:pt x="977" y="225"/>
                  </a:cubicBezTo>
                  <a:cubicBezTo>
                    <a:pt x="987" y="232"/>
                    <a:pt x="996" y="234"/>
                    <a:pt x="1006" y="234"/>
                  </a:cubicBezTo>
                  <a:cubicBezTo>
                    <a:pt x="1059" y="234"/>
                    <a:pt x="1098" y="143"/>
                    <a:pt x="1042" y="115"/>
                  </a:cubicBezTo>
                  <a:cubicBezTo>
                    <a:pt x="901" y="39"/>
                    <a:pt x="742"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p:nvPr/>
          </p:nvSpPr>
          <p:spPr>
            <a:xfrm>
              <a:off x="3208150" y="4671975"/>
              <a:ext cx="27700" cy="6750"/>
            </a:xfrm>
            <a:custGeom>
              <a:avLst/>
              <a:gdLst/>
              <a:ahLst/>
              <a:cxnLst/>
              <a:rect l="l" t="t" r="r" b="b"/>
              <a:pathLst>
                <a:path w="1108" h="270" extrusionOk="0">
                  <a:moveTo>
                    <a:pt x="586" y="0"/>
                  </a:moveTo>
                  <a:cubicBezTo>
                    <a:pt x="402" y="0"/>
                    <a:pt x="219" y="50"/>
                    <a:pt x="65" y="150"/>
                  </a:cubicBezTo>
                  <a:cubicBezTo>
                    <a:pt x="0" y="187"/>
                    <a:pt x="36" y="270"/>
                    <a:pt x="88" y="270"/>
                  </a:cubicBezTo>
                  <a:cubicBezTo>
                    <a:pt x="98" y="270"/>
                    <a:pt x="109" y="267"/>
                    <a:pt x="119" y="260"/>
                  </a:cubicBezTo>
                  <a:cubicBezTo>
                    <a:pt x="255" y="172"/>
                    <a:pt x="415" y="128"/>
                    <a:pt x="575" y="128"/>
                  </a:cubicBezTo>
                  <a:cubicBezTo>
                    <a:pt x="714" y="128"/>
                    <a:pt x="852" y="161"/>
                    <a:pt x="975" y="227"/>
                  </a:cubicBezTo>
                  <a:cubicBezTo>
                    <a:pt x="984" y="231"/>
                    <a:pt x="994" y="233"/>
                    <a:pt x="1003" y="233"/>
                  </a:cubicBezTo>
                  <a:cubicBezTo>
                    <a:pt x="1066" y="233"/>
                    <a:pt x="1108" y="145"/>
                    <a:pt x="1040" y="106"/>
                  </a:cubicBezTo>
                  <a:cubicBezTo>
                    <a:pt x="899" y="36"/>
                    <a:pt x="742"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1"/>
            <p:cNvSpPr/>
            <p:nvPr/>
          </p:nvSpPr>
          <p:spPr>
            <a:xfrm>
              <a:off x="3203175" y="4650025"/>
              <a:ext cx="29350" cy="10475"/>
            </a:xfrm>
            <a:custGeom>
              <a:avLst/>
              <a:gdLst/>
              <a:ahLst/>
              <a:cxnLst/>
              <a:rect l="l" t="t" r="r" b="b"/>
              <a:pathLst>
                <a:path w="1174" h="419" extrusionOk="0">
                  <a:moveTo>
                    <a:pt x="344" y="402"/>
                  </a:moveTo>
                  <a:cubicBezTo>
                    <a:pt x="335" y="404"/>
                    <a:pt x="329" y="404"/>
                    <a:pt x="340" y="404"/>
                  </a:cubicBezTo>
                  <a:cubicBezTo>
                    <a:pt x="342" y="403"/>
                    <a:pt x="343" y="403"/>
                    <a:pt x="344" y="402"/>
                  </a:cubicBezTo>
                  <a:close/>
                  <a:moveTo>
                    <a:pt x="592" y="1"/>
                  </a:moveTo>
                  <a:cubicBezTo>
                    <a:pt x="450" y="1"/>
                    <a:pt x="307" y="14"/>
                    <a:pt x="165" y="41"/>
                  </a:cubicBezTo>
                  <a:cubicBezTo>
                    <a:pt x="67" y="63"/>
                    <a:pt x="1" y="184"/>
                    <a:pt x="33" y="283"/>
                  </a:cubicBezTo>
                  <a:cubicBezTo>
                    <a:pt x="62" y="367"/>
                    <a:pt x="137" y="419"/>
                    <a:pt x="227" y="419"/>
                  </a:cubicBezTo>
                  <a:cubicBezTo>
                    <a:pt x="242" y="419"/>
                    <a:pt x="258" y="417"/>
                    <a:pt x="274" y="414"/>
                  </a:cubicBezTo>
                  <a:cubicBezTo>
                    <a:pt x="286" y="414"/>
                    <a:pt x="296" y="404"/>
                    <a:pt x="318" y="404"/>
                  </a:cubicBezTo>
                  <a:cubicBezTo>
                    <a:pt x="318" y="404"/>
                    <a:pt x="343" y="399"/>
                    <a:pt x="349" y="399"/>
                  </a:cubicBezTo>
                  <a:cubicBezTo>
                    <a:pt x="352" y="399"/>
                    <a:pt x="352" y="399"/>
                    <a:pt x="344" y="402"/>
                  </a:cubicBezTo>
                  <a:lnTo>
                    <a:pt x="344" y="402"/>
                  </a:lnTo>
                  <a:cubicBezTo>
                    <a:pt x="354" y="401"/>
                    <a:pt x="368" y="398"/>
                    <a:pt x="374" y="392"/>
                  </a:cubicBezTo>
                  <a:lnTo>
                    <a:pt x="417" y="392"/>
                  </a:lnTo>
                  <a:cubicBezTo>
                    <a:pt x="472" y="392"/>
                    <a:pt x="538" y="382"/>
                    <a:pt x="593" y="382"/>
                  </a:cubicBezTo>
                  <a:cubicBezTo>
                    <a:pt x="659" y="382"/>
                    <a:pt x="713" y="382"/>
                    <a:pt x="768" y="392"/>
                  </a:cubicBezTo>
                  <a:cubicBezTo>
                    <a:pt x="801" y="392"/>
                    <a:pt x="823" y="392"/>
                    <a:pt x="856" y="404"/>
                  </a:cubicBezTo>
                  <a:cubicBezTo>
                    <a:pt x="860" y="404"/>
                    <a:pt x="863" y="404"/>
                    <a:pt x="865" y="403"/>
                  </a:cubicBezTo>
                  <a:lnTo>
                    <a:pt x="865" y="403"/>
                  </a:lnTo>
                  <a:cubicBezTo>
                    <a:pt x="866" y="403"/>
                    <a:pt x="866" y="404"/>
                    <a:pt x="867" y="404"/>
                  </a:cubicBezTo>
                  <a:cubicBezTo>
                    <a:pt x="888" y="404"/>
                    <a:pt x="900" y="404"/>
                    <a:pt x="922" y="414"/>
                  </a:cubicBezTo>
                  <a:cubicBezTo>
                    <a:pt x="976" y="414"/>
                    <a:pt x="1020" y="414"/>
                    <a:pt x="1064" y="392"/>
                  </a:cubicBezTo>
                  <a:cubicBezTo>
                    <a:pt x="1108" y="370"/>
                    <a:pt x="1141" y="326"/>
                    <a:pt x="1152" y="272"/>
                  </a:cubicBezTo>
                  <a:cubicBezTo>
                    <a:pt x="1174" y="184"/>
                    <a:pt x="1130" y="53"/>
                    <a:pt x="1020" y="41"/>
                  </a:cubicBezTo>
                  <a:cubicBezTo>
                    <a:pt x="877" y="14"/>
                    <a:pt x="735"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3132175" y="4652700"/>
              <a:ext cx="29375" cy="10325"/>
            </a:xfrm>
            <a:custGeom>
              <a:avLst/>
              <a:gdLst/>
              <a:ahLst/>
              <a:cxnLst/>
              <a:rect l="l" t="t" r="r" b="b"/>
              <a:pathLst>
                <a:path w="1175" h="413" extrusionOk="0">
                  <a:moveTo>
                    <a:pt x="588" y="1"/>
                  </a:moveTo>
                  <a:cubicBezTo>
                    <a:pt x="448" y="1"/>
                    <a:pt x="308" y="12"/>
                    <a:pt x="166" y="33"/>
                  </a:cubicBezTo>
                  <a:cubicBezTo>
                    <a:pt x="67" y="55"/>
                    <a:pt x="1" y="187"/>
                    <a:pt x="23" y="275"/>
                  </a:cubicBezTo>
                  <a:cubicBezTo>
                    <a:pt x="59" y="366"/>
                    <a:pt x="126" y="412"/>
                    <a:pt x="211" y="412"/>
                  </a:cubicBezTo>
                  <a:cubicBezTo>
                    <a:pt x="228" y="412"/>
                    <a:pt x="246" y="410"/>
                    <a:pt x="264" y="406"/>
                  </a:cubicBezTo>
                  <a:lnTo>
                    <a:pt x="308" y="406"/>
                  </a:lnTo>
                  <a:cubicBezTo>
                    <a:pt x="308" y="395"/>
                    <a:pt x="374" y="395"/>
                    <a:pt x="341" y="395"/>
                  </a:cubicBezTo>
                  <a:lnTo>
                    <a:pt x="363" y="395"/>
                  </a:lnTo>
                  <a:cubicBezTo>
                    <a:pt x="374" y="395"/>
                    <a:pt x="395" y="395"/>
                    <a:pt x="407" y="384"/>
                  </a:cubicBezTo>
                  <a:lnTo>
                    <a:pt x="758" y="384"/>
                  </a:lnTo>
                  <a:cubicBezTo>
                    <a:pt x="790" y="384"/>
                    <a:pt x="823" y="395"/>
                    <a:pt x="845" y="395"/>
                  </a:cubicBezTo>
                  <a:cubicBezTo>
                    <a:pt x="857" y="395"/>
                    <a:pt x="860" y="394"/>
                    <a:pt x="860" y="393"/>
                  </a:cubicBezTo>
                  <a:lnTo>
                    <a:pt x="860" y="393"/>
                  </a:lnTo>
                  <a:cubicBezTo>
                    <a:pt x="862" y="394"/>
                    <a:pt x="864" y="394"/>
                    <a:pt x="867" y="395"/>
                  </a:cubicBezTo>
                  <a:cubicBezTo>
                    <a:pt x="878" y="395"/>
                    <a:pt x="900" y="406"/>
                    <a:pt x="911" y="406"/>
                  </a:cubicBezTo>
                  <a:cubicBezTo>
                    <a:pt x="931" y="410"/>
                    <a:pt x="949" y="412"/>
                    <a:pt x="967" y="412"/>
                  </a:cubicBezTo>
                  <a:cubicBezTo>
                    <a:pt x="999" y="412"/>
                    <a:pt x="1029" y="405"/>
                    <a:pt x="1065" y="384"/>
                  </a:cubicBezTo>
                  <a:cubicBezTo>
                    <a:pt x="1097" y="362"/>
                    <a:pt x="1141" y="319"/>
                    <a:pt x="1152" y="275"/>
                  </a:cubicBezTo>
                  <a:cubicBezTo>
                    <a:pt x="1174" y="176"/>
                    <a:pt x="1119" y="55"/>
                    <a:pt x="1009" y="33"/>
                  </a:cubicBezTo>
                  <a:cubicBezTo>
                    <a:pt x="867" y="12"/>
                    <a:pt x="727"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p:nvPr/>
          </p:nvSpPr>
          <p:spPr>
            <a:xfrm>
              <a:off x="3055725" y="4700800"/>
              <a:ext cx="41400" cy="49550"/>
            </a:xfrm>
            <a:custGeom>
              <a:avLst/>
              <a:gdLst/>
              <a:ahLst/>
              <a:cxnLst/>
              <a:rect l="l" t="t" r="r" b="b"/>
              <a:pathLst>
                <a:path w="1656" h="1982" extrusionOk="0">
                  <a:moveTo>
                    <a:pt x="903" y="0"/>
                  </a:moveTo>
                  <a:cubicBezTo>
                    <a:pt x="773" y="0"/>
                    <a:pt x="645" y="26"/>
                    <a:pt x="527" y="83"/>
                  </a:cubicBezTo>
                  <a:cubicBezTo>
                    <a:pt x="208" y="236"/>
                    <a:pt x="0" y="620"/>
                    <a:pt x="33" y="1004"/>
                  </a:cubicBezTo>
                  <a:cubicBezTo>
                    <a:pt x="55" y="1377"/>
                    <a:pt x="296" y="1716"/>
                    <a:pt x="625" y="1870"/>
                  </a:cubicBezTo>
                  <a:cubicBezTo>
                    <a:pt x="776" y="1946"/>
                    <a:pt x="939" y="1982"/>
                    <a:pt x="1102" y="1982"/>
                  </a:cubicBezTo>
                  <a:cubicBezTo>
                    <a:pt x="1293" y="1982"/>
                    <a:pt x="1484" y="1932"/>
                    <a:pt x="1655" y="1837"/>
                  </a:cubicBezTo>
                  <a:lnTo>
                    <a:pt x="1535" y="181"/>
                  </a:lnTo>
                  <a:cubicBezTo>
                    <a:pt x="1343" y="71"/>
                    <a:pt x="1120" y="0"/>
                    <a:pt x="903"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1"/>
            <p:cNvSpPr/>
            <p:nvPr/>
          </p:nvSpPr>
          <p:spPr>
            <a:xfrm>
              <a:off x="3065550" y="4715125"/>
              <a:ext cx="23525" cy="13350"/>
            </a:xfrm>
            <a:custGeom>
              <a:avLst/>
              <a:gdLst/>
              <a:ahLst/>
              <a:cxnLst/>
              <a:rect l="l" t="t" r="r" b="b"/>
              <a:pathLst>
                <a:path w="941" h="534" extrusionOk="0">
                  <a:moveTo>
                    <a:pt x="326" y="0"/>
                  </a:moveTo>
                  <a:cubicBezTo>
                    <a:pt x="238" y="0"/>
                    <a:pt x="151" y="22"/>
                    <a:pt x="68" y="69"/>
                  </a:cubicBezTo>
                  <a:cubicBezTo>
                    <a:pt x="1" y="98"/>
                    <a:pt x="42" y="185"/>
                    <a:pt x="104" y="185"/>
                  </a:cubicBezTo>
                  <a:cubicBezTo>
                    <a:pt x="114" y="185"/>
                    <a:pt x="124" y="183"/>
                    <a:pt x="134" y="178"/>
                  </a:cubicBezTo>
                  <a:cubicBezTo>
                    <a:pt x="195" y="143"/>
                    <a:pt x="263" y="126"/>
                    <a:pt x="331" y="126"/>
                  </a:cubicBezTo>
                  <a:cubicBezTo>
                    <a:pt x="410" y="126"/>
                    <a:pt x="490" y="148"/>
                    <a:pt x="561" y="190"/>
                  </a:cubicBezTo>
                  <a:cubicBezTo>
                    <a:pt x="682" y="255"/>
                    <a:pt x="780" y="365"/>
                    <a:pt x="802" y="485"/>
                  </a:cubicBezTo>
                  <a:cubicBezTo>
                    <a:pt x="810" y="520"/>
                    <a:pt x="834" y="534"/>
                    <a:pt x="859" y="534"/>
                  </a:cubicBezTo>
                  <a:cubicBezTo>
                    <a:pt x="898" y="534"/>
                    <a:pt x="940" y="499"/>
                    <a:pt x="933" y="453"/>
                  </a:cubicBezTo>
                  <a:cubicBezTo>
                    <a:pt x="890" y="288"/>
                    <a:pt x="758" y="156"/>
                    <a:pt x="616" y="80"/>
                  </a:cubicBezTo>
                  <a:cubicBezTo>
                    <a:pt x="523" y="28"/>
                    <a:pt x="425" y="0"/>
                    <a:pt x="326"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1"/>
            <p:cNvSpPr/>
            <p:nvPr/>
          </p:nvSpPr>
          <p:spPr>
            <a:xfrm>
              <a:off x="3138575" y="4793700"/>
              <a:ext cx="53675" cy="19450"/>
            </a:xfrm>
            <a:custGeom>
              <a:avLst/>
              <a:gdLst/>
              <a:ahLst/>
              <a:cxnLst/>
              <a:rect l="l" t="t" r="r" b="b"/>
              <a:pathLst>
                <a:path w="2147" h="778" extrusionOk="0">
                  <a:moveTo>
                    <a:pt x="99" y="0"/>
                  </a:moveTo>
                  <a:cubicBezTo>
                    <a:pt x="49" y="0"/>
                    <a:pt x="1" y="63"/>
                    <a:pt x="52" y="105"/>
                  </a:cubicBezTo>
                  <a:cubicBezTo>
                    <a:pt x="523" y="538"/>
                    <a:pt x="1155" y="777"/>
                    <a:pt x="1791" y="777"/>
                  </a:cubicBezTo>
                  <a:cubicBezTo>
                    <a:pt x="1881" y="777"/>
                    <a:pt x="1970" y="772"/>
                    <a:pt x="2059" y="763"/>
                  </a:cubicBezTo>
                  <a:cubicBezTo>
                    <a:pt x="2143" y="753"/>
                    <a:pt x="2146" y="631"/>
                    <a:pt x="2068" y="631"/>
                  </a:cubicBezTo>
                  <a:cubicBezTo>
                    <a:pt x="2065" y="631"/>
                    <a:pt x="2062" y="631"/>
                    <a:pt x="2059" y="631"/>
                  </a:cubicBezTo>
                  <a:cubicBezTo>
                    <a:pt x="1968" y="642"/>
                    <a:pt x="1876" y="647"/>
                    <a:pt x="1785" y="647"/>
                  </a:cubicBezTo>
                  <a:cubicBezTo>
                    <a:pt x="1184" y="647"/>
                    <a:pt x="587" y="427"/>
                    <a:pt x="139" y="17"/>
                  </a:cubicBezTo>
                  <a:cubicBezTo>
                    <a:pt x="127" y="5"/>
                    <a:pt x="113" y="0"/>
                    <a:pt x="99"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p:nvPr/>
          </p:nvSpPr>
          <p:spPr>
            <a:xfrm>
              <a:off x="3189300" y="4692325"/>
              <a:ext cx="18550" cy="42400"/>
            </a:xfrm>
            <a:custGeom>
              <a:avLst/>
              <a:gdLst/>
              <a:ahLst/>
              <a:cxnLst/>
              <a:rect l="l" t="t" r="r" b="b"/>
              <a:pathLst>
                <a:path w="742" h="1696" extrusionOk="0">
                  <a:moveTo>
                    <a:pt x="79" y="1"/>
                  </a:moveTo>
                  <a:cubicBezTo>
                    <a:pt x="43" y="1"/>
                    <a:pt x="1" y="35"/>
                    <a:pt x="8" y="82"/>
                  </a:cubicBezTo>
                  <a:cubicBezTo>
                    <a:pt x="40" y="257"/>
                    <a:pt x="73" y="444"/>
                    <a:pt x="106" y="619"/>
                  </a:cubicBezTo>
                  <a:cubicBezTo>
                    <a:pt x="128" y="707"/>
                    <a:pt x="139" y="805"/>
                    <a:pt x="161" y="893"/>
                  </a:cubicBezTo>
                  <a:cubicBezTo>
                    <a:pt x="172" y="959"/>
                    <a:pt x="183" y="1036"/>
                    <a:pt x="249" y="1080"/>
                  </a:cubicBezTo>
                  <a:cubicBezTo>
                    <a:pt x="293" y="1112"/>
                    <a:pt x="347" y="1112"/>
                    <a:pt x="402" y="1112"/>
                  </a:cubicBezTo>
                  <a:cubicBezTo>
                    <a:pt x="422" y="1112"/>
                    <a:pt x="461" y="1105"/>
                    <a:pt x="497" y="1105"/>
                  </a:cubicBezTo>
                  <a:cubicBezTo>
                    <a:pt x="539" y="1105"/>
                    <a:pt x="578" y="1115"/>
                    <a:pt x="578" y="1156"/>
                  </a:cubicBezTo>
                  <a:cubicBezTo>
                    <a:pt x="566" y="1189"/>
                    <a:pt x="523" y="1244"/>
                    <a:pt x="501" y="1266"/>
                  </a:cubicBezTo>
                  <a:lnTo>
                    <a:pt x="435" y="1365"/>
                  </a:lnTo>
                  <a:cubicBezTo>
                    <a:pt x="380" y="1431"/>
                    <a:pt x="315" y="1507"/>
                    <a:pt x="259" y="1584"/>
                  </a:cubicBezTo>
                  <a:cubicBezTo>
                    <a:pt x="219" y="1633"/>
                    <a:pt x="264" y="1695"/>
                    <a:pt x="307" y="1695"/>
                  </a:cubicBezTo>
                  <a:cubicBezTo>
                    <a:pt x="322" y="1695"/>
                    <a:pt x="336" y="1688"/>
                    <a:pt x="347" y="1672"/>
                  </a:cubicBezTo>
                  <a:cubicBezTo>
                    <a:pt x="413" y="1595"/>
                    <a:pt x="468" y="1518"/>
                    <a:pt x="534" y="1441"/>
                  </a:cubicBezTo>
                  <a:cubicBezTo>
                    <a:pt x="588" y="1375"/>
                    <a:pt x="654" y="1310"/>
                    <a:pt x="687" y="1233"/>
                  </a:cubicBezTo>
                  <a:cubicBezTo>
                    <a:pt x="742" y="1102"/>
                    <a:pt x="654" y="992"/>
                    <a:pt x="523" y="981"/>
                  </a:cubicBezTo>
                  <a:cubicBezTo>
                    <a:pt x="490" y="981"/>
                    <a:pt x="437" y="993"/>
                    <a:pt x="390" y="993"/>
                  </a:cubicBezTo>
                  <a:cubicBezTo>
                    <a:pt x="360" y="993"/>
                    <a:pt x="332" y="988"/>
                    <a:pt x="315" y="970"/>
                  </a:cubicBezTo>
                  <a:cubicBezTo>
                    <a:pt x="281" y="937"/>
                    <a:pt x="281" y="849"/>
                    <a:pt x="271" y="817"/>
                  </a:cubicBezTo>
                  <a:cubicBezTo>
                    <a:pt x="271" y="761"/>
                    <a:pt x="259" y="707"/>
                    <a:pt x="249" y="663"/>
                  </a:cubicBezTo>
                  <a:cubicBezTo>
                    <a:pt x="205" y="454"/>
                    <a:pt x="172" y="247"/>
                    <a:pt x="128" y="49"/>
                  </a:cubicBezTo>
                  <a:cubicBezTo>
                    <a:pt x="124" y="15"/>
                    <a:pt x="10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1"/>
            <p:cNvSpPr/>
            <p:nvPr/>
          </p:nvSpPr>
          <p:spPr>
            <a:xfrm>
              <a:off x="3160425" y="4737250"/>
              <a:ext cx="31275" cy="24100"/>
            </a:xfrm>
            <a:custGeom>
              <a:avLst/>
              <a:gdLst/>
              <a:ahLst/>
              <a:cxnLst/>
              <a:rect l="l" t="t" r="r" b="b"/>
              <a:pathLst>
                <a:path w="1251" h="964" extrusionOk="0">
                  <a:moveTo>
                    <a:pt x="295" y="0"/>
                  </a:moveTo>
                  <a:cubicBezTo>
                    <a:pt x="281" y="0"/>
                    <a:pt x="267" y="2"/>
                    <a:pt x="252" y="6"/>
                  </a:cubicBezTo>
                  <a:cubicBezTo>
                    <a:pt x="186" y="17"/>
                    <a:pt x="143" y="72"/>
                    <a:pt x="110" y="127"/>
                  </a:cubicBezTo>
                  <a:cubicBezTo>
                    <a:pt x="0" y="313"/>
                    <a:pt x="22" y="565"/>
                    <a:pt x="164" y="730"/>
                  </a:cubicBezTo>
                  <a:cubicBezTo>
                    <a:pt x="281" y="886"/>
                    <a:pt x="477" y="963"/>
                    <a:pt x="664" y="963"/>
                  </a:cubicBezTo>
                  <a:cubicBezTo>
                    <a:pt x="688" y="963"/>
                    <a:pt x="711" y="962"/>
                    <a:pt x="735" y="960"/>
                  </a:cubicBezTo>
                  <a:cubicBezTo>
                    <a:pt x="910" y="938"/>
                    <a:pt x="1075" y="850"/>
                    <a:pt x="1195" y="719"/>
                  </a:cubicBezTo>
                  <a:cubicBezTo>
                    <a:pt x="1250" y="664"/>
                    <a:pt x="1250" y="587"/>
                    <a:pt x="1228" y="521"/>
                  </a:cubicBezTo>
                  <a:cubicBezTo>
                    <a:pt x="1206" y="489"/>
                    <a:pt x="1185" y="455"/>
                    <a:pt x="1151" y="434"/>
                  </a:cubicBezTo>
                  <a:cubicBezTo>
                    <a:pt x="921" y="313"/>
                    <a:pt x="691" y="192"/>
                    <a:pt x="471" y="61"/>
                  </a:cubicBezTo>
                  <a:cubicBezTo>
                    <a:pt x="418" y="34"/>
                    <a:pt x="358" y="0"/>
                    <a:pt x="295"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1"/>
            <p:cNvSpPr/>
            <p:nvPr/>
          </p:nvSpPr>
          <p:spPr>
            <a:xfrm>
              <a:off x="3065850" y="4573000"/>
              <a:ext cx="193275" cy="143075"/>
            </a:xfrm>
            <a:custGeom>
              <a:avLst/>
              <a:gdLst/>
              <a:ahLst/>
              <a:cxnLst/>
              <a:rect l="l" t="t" r="r" b="b"/>
              <a:pathLst>
                <a:path w="7731" h="5723" extrusionOk="0">
                  <a:moveTo>
                    <a:pt x="3829" y="0"/>
                  </a:moveTo>
                  <a:cubicBezTo>
                    <a:pt x="3679" y="0"/>
                    <a:pt x="3528" y="6"/>
                    <a:pt x="3377" y="20"/>
                  </a:cubicBezTo>
                  <a:cubicBezTo>
                    <a:pt x="2522" y="96"/>
                    <a:pt x="1678" y="403"/>
                    <a:pt x="1043" y="985"/>
                  </a:cubicBezTo>
                  <a:cubicBezTo>
                    <a:pt x="407" y="1555"/>
                    <a:pt x="1" y="2399"/>
                    <a:pt x="56" y="3254"/>
                  </a:cubicBezTo>
                  <a:lnTo>
                    <a:pt x="231" y="4954"/>
                  </a:lnTo>
                  <a:cubicBezTo>
                    <a:pt x="275" y="5217"/>
                    <a:pt x="571" y="5556"/>
                    <a:pt x="757" y="5655"/>
                  </a:cubicBezTo>
                  <a:cubicBezTo>
                    <a:pt x="848" y="5701"/>
                    <a:pt x="949" y="5723"/>
                    <a:pt x="1048" y="5723"/>
                  </a:cubicBezTo>
                  <a:cubicBezTo>
                    <a:pt x="1163" y="5723"/>
                    <a:pt x="1277" y="5693"/>
                    <a:pt x="1371" y="5634"/>
                  </a:cubicBezTo>
                  <a:cubicBezTo>
                    <a:pt x="1635" y="5469"/>
                    <a:pt x="1744" y="5140"/>
                    <a:pt x="1733" y="4833"/>
                  </a:cubicBezTo>
                  <a:cubicBezTo>
                    <a:pt x="1722" y="4537"/>
                    <a:pt x="1635" y="4241"/>
                    <a:pt x="1579" y="3945"/>
                  </a:cubicBezTo>
                  <a:cubicBezTo>
                    <a:pt x="1503" y="3507"/>
                    <a:pt x="1525" y="3046"/>
                    <a:pt x="1711" y="2651"/>
                  </a:cubicBezTo>
                  <a:cubicBezTo>
                    <a:pt x="1898" y="2257"/>
                    <a:pt x="2270" y="1928"/>
                    <a:pt x="2698" y="1851"/>
                  </a:cubicBezTo>
                  <a:cubicBezTo>
                    <a:pt x="2771" y="1839"/>
                    <a:pt x="2845" y="1834"/>
                    <a:pt x="2919" y="1834"/>
                  </a:cubicBezTo>
                  <a:cubicBezTo>
                    <a:pt x="3185" y="1834"/>
                    <a:pt x="3451" y="1894"/>
                    <a:pt x="3718" y="1894"/>
                  </a:cubicBezTo>
                  <a:cubicBezTo>
                    <a:pt x="3731" y="1895"/>
                    <a:pt x="3744" y="1895"/>
                    <a:pt x="3757" y="1895"/>
                  </a:cubicBezTo>
                  <a:cubicBezTo>
                    <a:pt x="4096" y="1895"/>
                    <a:pt x="4455" y="1751"/>
                    <a:pt x="4551" y="1434"/>
                  </a:cubicBezTo>
                  <a:cubicBezTo>
                    <a:pt x="4726" y="1697"/>
                    <a:pt x="5022" y="1884"/>
                    <a:pt x="5340" y="1928"/>
                  </a:cubicBezTo>
                  <a:cubicBezTo>
                    <a:pt x="5390" y="1935"/>
                    <a:pt x="5440" y="1938"/>
                    <a:pt x="5489" y="1938"/>
                  </a:cubicBezTo>
                  <a:cubicBezTo>
                    <a:pt x="5761" y="1938"/>
                    <a:pt x="6034" y="1838"/>
                    <a:pt x="6228" y="1653"/>
                  </a:cubicBezTo>
                  <a:cubicBezTo>
                    <a:pt x="6283" y="1938"/>
                    <a:pt x="6338" y="2235"/>
                    <a:pt x="6491" y="2476"/>
                  </a:cubicBezTo>
                  <a:cubicBezTo>
                    <a:pt x="6625" y="2672"/>
                    <a:pt x="6854" y="2817"/>
                    <a:pt x="7081" y="2817"/>
                  </a:cubicBezTo>
                  <a:cubicBezTo>
                    <a:pt x="7134" y="2817"/>
                    <a:pt x="7186" y="2810"/>
                    <a:pt x="7237" y="2793"/>
                  </a:cubicBezTo>
                  <a:cubicBezTo>
                    <a:pt x="7489" y="2717"/>
                    <a:pt x="7643" y="2443"/>
                    <a:pt x="7675" y="2179"/>
                  </a:cubicBezTo>
                  <a:cubicBezTo>
                    <a:pt x="7730" y="1719"/>
                    <a:pt x="7489" y="1270"/>
                    <a:pt x="7138" y="963"/>
                  </a:cubicBezTo>
                  <a:cubicBezTo>
                    <a:pt x="6788" y="656"/>
                    <a:pt x="6349" y="481"/>
                    <a:pt x="5910" y="349"/>
                  </a:cubicBezTo>
                  <a:cubicBezTo>
                    <a:pt x="5233" y="141"/>
                    <a:pt x="4533"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1"/>
            <p:cNvSpPr/>
            <p:nvPr/>
          </p:nvSpPr>
          <p:spPr>
            <a:xfrm>
              <a:off x="3205375" y="4869225"/>
              <a:ext cx="250000" cy="338175"/>
            </a:xfrm>
            <a:custGeom>
              <a:avLst/>
              <a:gdLst/>
              <a:ahLst/>
              <a:cxnLst/>
              <a:rect l="l" t="t" r="r" b="b"/>
              <a:pathLst>
                <a:path w="10000" h="13527" extrusionOk="0">
                  <a:moveTo>
                    <a:pt x="1" y="1"/>
                  </a:moveTo>
                  <a:lnTo>
                    <a:pt x="2796" y="13464"/>
                  </a:lnTo>
                  <a:cubicBezTo>
                    <a:pt x="2796" y="13464"/>
                    <a:pt x="3536" y="13526"/>
                    <a:pt x="4375" y="13526"/>
                  </a:cubicBezTo>
                  <a:cubicBezTo>
                    <a:pt x="5266" y="13526"/>
                    <a:pt x="6267" y="13456"/>
                    <a:pt x="6611" y="13169"/>
                  </a:cubicBezTo>
                  <a:cubicBezTo>
                    <a:pt x="7281" y="12598"/>
                    <a:pt x="10000" y="5943"/>
                    <a:pt x="10000" y="5943"/>
                  </a:cubicBezTo>
                  <a:lnTo>
                    <a:pt x="6820" y="3816"/>
                  </a:lnTo>
                  <a:lnTo>
                    <a:pt x="5208" y="6810"/>
                  </a:lnTo>
                  <a:cubicBezTo>
                    <a:pt x="5208" y="6810"/>
                    <a:pt x="4298" y="3542"/>
                    <a:pt x="3256" y="1942"/>
                  </a:cubicBezTo>
                  <a:cubicBezTo>
                    <a:pt x="2226" y="3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1"/>
            <p:cNvSpPr/>
            <p:nvPr/>
          </p:nvSpPr>
          <p:spPr>
            <a:xfrm>
              <a:off x="2934025" y="4837725"/>
              <a:ext cx="350875" cy="435550"/>
            </a:xfrm>
            <a:custGeom>
              <a:avLst/>
              <a:gdLst/>
              <a:ahLst/>
              <a:cxnLst/>
              <a:rect l="l" t="t" r="r" b="b"/>
              <a:pathLst>
                <a:path w="14035" h="17422" extrusionOk="0">
                  <a:moveTo>
                    <a:pt x="6326" y="0"/>
                  </a:moveTo>
                  <a:lnTo>
                    <a:pt x="3070" y="515"/>
                  </a:lnTo>
                  <a:lnTo>
                    <a:pt x="0" y="5076"/>
                  </a:lnTo>
                  <a:lnTo>
                    <a:pt x="1316" y="17421"/>
                  </a:lnTo>
                  <a:lnTo>
                    <a:pt x="14034" y="17235"/>
                  </a:lnTo>
                  <a:lnTo>
                    <a:pt x="13486" y="9297"/>
                  </a:lnTo>
                  <a:lnTo>
                    <a:pt x="12872" y="3618"/>
                  </a:lnTo>
                  <a:cubicBezTo>
                    <a:pt x="12575" y="2247"/>
                    <a:pt x="11512" y="1173"/>
                    <a:pt x="10141" y="866"/>
                  </a:cubicBezTo>
                  <a:lnTo>
                    <a:pt x="6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1"/>
            <p:cNvSpPr/>
            <p:nvPr/>
          </p:nvSpPr>
          <p:spPr>
            <a:xfrm>
              <a:off x="3252900" y="4925700"/>
              <a:ext cx="30775" cy="299325"/>
            </a:xfrm>
            <a:custGeom>
              <a:avLst/>
              <a:gdLst/>
              <a:ahLst/>
              <a:cxnLst/>
              <a:rect l="l" t="t" r="r" b="b"/>
              <a:pathLst>
                <a:path w="1231" h="11973" extrusionOk="0">
                  <a:moveTo>
                    <a:pt x="85" y="0"/>
                  </a:moveTo>
                  <a:cubicBezTo>
                    <a:pt x="45" y="0"/>
                    <a:pt x="0" y="31"/>
                    <a:pt x="7" y="77"/>
                  </a:cubicBezTo>
                  <a:cubicBezTo>
                    <a:pt x="84" y="636"/>
                    <a:pt x="139" y="1206"/>
                    <a:pt x="183" y="1766"/>
                  </a:cubicBezTo>
                  <a:cubicBezTo>
                    <a:pt x="270" y="2643"/>
                    <a:pt x="347" y="3509"/>
                    <a:pt x="412" y="4386"/>
                  </a:cubicBezTo>
                  <a:cubicBezTo>
                    <a:pt x="577" y="6239"/>
                    <a:pt x="719" y="8103"/>
                    <a:pt x="895" y="9967"/>
                  </a:cubicBezTo>
                  <a:cubicBezTo>
                    <a:pt x="950" y="10624"/>
                    <a:pt x="1005" y="11282"/>
                    <a:pt x="1092" y="11929"/>
                  </a:cubicBezTo>
                  <a:cubicBezTo>
                    <a:pt x="1097" y="11959"/>
                    <a:pt x="1120" y="11973"/>
                    <a:pt x="1146" y="11973"/>
                  </a:cubicBezTo>
                  <a:cubicBezTo>
                    <a:pt x="1186" y="11973"/>
                    <a:pt x="1231" y="11942"/>
                    <a:pt x="1224" y="11896"/>
                  </a:cubicBezTo>
                  <a:cubicBezTo>
                    <a:pt x="1147" y="11337"/>
                    <a:pt x="1092" y="10767"/>
                    <a:pt x="1038" y="10208"/>
                  </a:cubicBezTo>
                  <a:cubicBezTo>
                    <a:pt x="961" y="9331"/>
                    <a:pt x="884" y="8464"/>
                    <a:pt x="819" y="7587"/>
                  </a:cubicBezTo>
                  <a:cubicBezTo>
                    <a:pt x="654" y="5735"/>
                    <a:pt x="512" y="3871"/>
                    <a:pt x="336" y="2007"/>
                  </a:cubicBezTo>
                  <a:cubicBezTo>
                    <a:pt x="281" y="1349"/>
                    <a:pt x="227" y="691"/>
                    <a:pt x="139" y="44"/>
                  </a:cubicBezTo>
                  <a:cubicBezTo>
                    <a:pt x="134" y="14"/>
                    <a:pt x="111"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1"/>
            <p:cNvSpPr/>
            <p:nvPr/>
          </p:nvSpPr>
          <p:spPr>
            <a:xfrm>
              <a:off x="3077100" y="4806475"/>
              <a:ext cx="122525" cy="72100"/>
            </a:xfrm>
            <a:custGeom>
              <a:avLst/>
              <a:gdLst/>
              <a:ahLst/>
              <a:cxnLst/>
              <a:rect l="l" t="t" r="r" b="b"/>
              <a:pathLst>
                <a:path w="4901" h="2884" extrusionOk="0">
                  <a:moveTo>
                    <a:pt x="483" y="0"/>
                  </a:moveTo>
                  <a:cubicBezTo>
                    <a:pt x="483" y="0"/>
                    <a:pt x="0" y="1404"/>
                    <a:pt x="0" y="1458"/>
                  </a:cubicBezTo>
                  <a:lnTo>
                    <a:pt x="4901" y="2883"/>
                  </a:lnTo>
                  <a:lnTo>
                    <a:pt x="4397" y="965"/>
                  </a:lnTo>
                  <a:lnTo>
                    <a:pt x="3969" y="1360"/>
                  </a:lnTo>
                  <a:lnTo>
                    <a:pt x="4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1"/>
            <p:cNvSpPr/>
            <p:nvPr/>
          </p:nvSpPr>
          <p:spPr>
            <a:xfrm>
              <a:off x="3076500" y="4838950"/>
              <a:ext cx="124750" cy="36200"/>
            </a:xfrm>
            <a:custGeom>
              <a:avLst/>
              <a:gdLst/>
              <a:ahLst/>
              <a:cxnLst/>
              <a:rect l="l" t="t" r="r" b="b"/>
              <a:pathLst>
                <a:path w="4990" h="1448" extrusionOk="0">
                  <a:moveTo>
                    <a:pt x="108" y="0"/>
                  </a:moveTo>
                  <a:cubicBezTo>
                    <a:pt x="43" y="0"/>
                    <a:pt x="0" y="96"/>
                    <a:pt x="68" y="115"/>
                  </a:cubicBezTo>
                  <a:cubicBezTo>
                    <a:pt x="890" y="477"/>
                    <a:pt x="1702" y="828"/>
                    <a:pt x="2524" y="1179"/>
                  </a:cubicBezTo>
                  <a:cubicBezTo>
                    <a:pt x="2722" y="1267"/>
                    <a:pt x="2908" y="1355"/>
                    <a:pt x="3105" y="1431"/>
                  </a:cubicBezTo>
                  <a:cubicBezTo>
                    <a:pt x="3141" y="1442"/>
                    <a:pt x="3174" y="1447"/>
                    <a:pt x="3204" y="1447"/>
                  </a:cubicBezTo>
                  <a:cubicBezTo>
                    <a:pt x="3295" y="1447"/>
                    <a:pt x="3363" y="1398"/>
                    <a:pt x="3412" y="1299"/>
                  </a:cubicBezTo>
                  <a:cubicBezTo>
                    <a:pt x="3605" y="944"/>
                    <a:pt x="3779" y="560"/>
                    <a:pt x="3961" y="191"/>
                  </a:cubicBezTo>
                  <a:lnTo>
                    <a:pt x="3961" y="191"/>
                  </a:lnTo>
                  <a:lnTo>
                    <a:pt x="4849" y="1201"/>
                  </a:lnTo>
                  <a:cubicBezTo>
                    <a:pt x="4861" y="1213"/>
                    <a:pt x="4875" y="1218"/>
                    <a:pt x="4889" y="1218"/>
                  </a:cubicBezTo>
                  <a:cubicBezTo>
                    <a:pt x="4939" y="1218"/>
                    <a:pt x="4990" y="1156"/>
                    <a:pt x="4947" y="1113"/>
                  </a:cubicBezTo>
                  <a:lnTo>
                    <a:pt x="3993" y="27"/>
                  </a:lnTo>
                  <a:cubicBezTo>
                    <a:pt x="3979" y="14"/>
                    <a:pt x="3962" y="8"/>
                    <a:pt x="3945" y="8"/>
                  </a:cubicBezTo>
                  <a:cubicBezTo>
                    <a:pt x="3922" y="8"/>
                    <a:pt x="3901" y="19"/>
                    <a:pt x="3894" y="39"/>
                  </a:cubicBezTo>
                  <a:cubicBezTo>
                    <a:pt x="3719" y="390"/>
                    <a:pt x="3543" y="741"/>
                    <a:pt x="3379" y="1080"/>
                  </a:cubicBezTo>
                  <a:cubicBezTo>
                    <a:pt x="3329" y="1170"/>
                    <a:pt x="3298" y="1315"/>
                    <a:pt x="3184" y="1315"/>
                  </a:cubicBezTo>
                  <a:cubicBezTo>
                    <a:pt x="3173" y="1315"/>
                    <a:pt x="3161" y="1314"/>
                    <a:pt x="3149" y="1311"/>
                  </a:cubicBezTo>
                  <a:cubicBezTo>
                    <a:pt x="3050" y="1289"/>
                    <a:pt x="2941" y="1223"/>
                    <a:pt x="2853" y="1179"/>
                  </a:cubicBezTo>
                  <a:cubicBezTo>
                    <a:pt x="2666" y="1102"/>
                    <a:pt x="2491" y="1026"/>
                    <a:pt x="2315" y="948"/>
                  </a:cubicBezTo>
                  <a:cubicBezTo>
                    <a:pt x="1581" y="631"/>
                    <a:pt x="858" y="324"/>
                    <a:pt x="134" y="6"/>
                  </a:cubicBezTo>
                  <a:cubicBezTo>
                    <a:pt x="125" y="2"/>
                    <a:pt x="116"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1"/>
            <p:cNvSpPr/>
            <p:nvPr/>
          </p:nvSpPr>
          <p:spPr>
            <a:xfrm>
              <a:off x="3173425" y="4839175"/>
              <a:ext cx="37600" cy="232425"/>
            </a:xfrm>
            <a:custGeom>
              <a:avLst/>
              <a:gdLst/>
              <a:ahLst/>
              <a:cxnLst/>
              <a:rect l="l" t="t" r="r" b="b"/>
              <a:pathLst>
                <a:path w="1504" h="9297" extrusionOk="0">
                  <a:moveTo>
                    <a:pt x="75" y="0"/>
                  </a:moveTo>
                  <a:cubicBezTo>
                    <a:pt x="39" y="0"/>
                    <a:pt x="0" y="33"/>
                    <a:pt x="7" y="84"/>
                  </a:cubicBezTo>
                  <a:cubicBezTo>
                    <a:pt x="489" y="2486"/>
                    <a:pt x="851" y="4908"/>
                    <a:pt x="1158" y="7332"/>
                  </a:cubicBezTo>
                  <a:cubicBezTo>
                    <a:pt x="1235" y="7968"/>
                    <a:pt x="1311" y="8604"/>
                    <a:pt x="1377" y="9239"/>
                  </a:cubicBezTo>
                  <a:cubicBezTo>
                    <a:pt x="1382" y="9278"/>
                    <a:pt x="1415" y="9297"/>
                    <a:pt x="1446" y="9297"/>
                  </a:cubicBezTo>
                  <a:cubicBezTo>
                    <a:pt x="1476" y="9297"/>
                    <a:pt x="1503" y="9278"/>
                    <a:pt x="1498" y="9239"/>
                  </a:cubicBezTo>
                  <a:cubicBezTo>
                    <a:pt x="1257" y="6784"/>
                    <a:pt x="894" y="4350"/>
                    <a:pt x="478" y="1926"/>
                  </a:cubicBezTo>
                  <a:cubicBezTo>
                    <a:pt x="368" y="1302"/>
                    <a:pt x="258" y="676"/>
                    <a:pt x="127" y="52"/>
                  </a:cubicBezTo>
                  <a:cubicBezTo>
                    <a:pt x="123" y="16"/>
                    <a:pt x="100"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1"/>
            <p:cNvSpPr/>
            <p:nvPr/>
          </p:nvSpPr>
          <p:spPr>
            <a:xfrm>
              <a:off x="3231150" y="5223550"/>
              <a:ext cx="73475" cy="45125"/>
            </a:xfrm>
            <a:custGeom>
              <a:avLst/>
              <a:gdLst/>
              <a:ahLst/>
              <a:cxnLst/>
              <a:rect l="l" t="t" r="r" b="b"/>
              <a:pathLst>
                <a:path w="2939" h="1805" extrusionOk="0">
                  <a:moveTo>
                    <a:pt x="0" y="431"/>
                  </a:moveTo>
                  <a:cubicBezTo>
                    <a:pt x="1" y="469"/>
                    <a:pt x="35" y="488"/>
                    <a:pt x="93" y="492"/>
                  </a:cubicBezTo>
                  <a:lnTo>
                    <a:pt x="93" y="492"/>
                  </a:lnTo>
                  <a:lnTo>
                    <a:pt x="0" y="431"/>
                  </a:lnTo>
                  <a:close/>
                  <a:moveTo>
                    <a:pt x="2374" y="0"/>
                  </a:moveTo>
                  <a:cubicBezTo>
                    <a:pt x="2301" y="0"/>
                    <a:pt x="2229" y="23"/>
                    <a:pt x="2182" y="70"/>
                  </a:cubicBezTo>
                  <a:cubicBezTo>
                    <a:pt x="2180" y="30"/>
                    <a:pt x="2139" y="13"/>
                    <a:pt x="2069" y="13"/>
                  </a:cubicBezTo>
                  <a:cubicBezTo>
                    <a:pt x="1695" y="13"/>
                    <a:pt x="502" y="492"/>
                    <a:pt x="120" y="492"/>
                  </a:cubicBezTo>
                  <a:cubicBezTo>
                    <a:pt x="110" y="492"/>
                    <a:pt x="101" y="492"/>
                    <a:pt x="93" y="492"/>
                  </a:cubicBezTo>
                  <a:lnTo>
                    <a:pt x="93" y="492"/>
                  </a:lnTo>
                  <a:lnTo>
                    <a:pt x="2116" y="1802"/>
                  </a:lnTo>
                  <a:cubicBezTo>
                    <a:pt x="2129" y="1804"/>
                    <a:pt x="2142" y="1805"/>
                    <a:pt x="2155" y="1805"/>
                  </a:cubicBezTo>
                  <a:cubicBezTo>
                    <a:pt x="2473" y="1805"/>
                    <a:pt x="2809" y="1309"/>
                    <a:pt x="2873" y="1057"/>
                  </a:cubicBezTo>
                  <a:cubicBezTo>
                    <a:pt x="2938" y="794"/>
                    <a:pt x="2895" y="509"/>
                    <a:pt x="2763" y="278"/>
                  </a:cubicBezTo>
                  <a:cubicBezTo>
                    <a:pt x="2697" y="168"/>
                    <a:pt x="2620" y="70"/>
                    <a:pt x="2510" y="26"/>
                  </a:cubicBezTo>
                  <a:cubicBezTo>
                    <a:pt x="2468" y="9"/>
                    <a:pt x="2421"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1"/>
            <p:cNvSpPr/>
            <p:nvPr/>
          </p:nvSpPr>
          <p:spPr>
            <a:xfrm>
              <a:off x="3150550" y="5223850"/>
              <a:ext cx="137450" cy="22850"/>
            </a:xfrm>
            <a:custGeom>
              <a:avLst/>
              <a:gdLst/>
              <a:ahLst/>
              <a:cxnLst/>
              <a:rect l="l" t="t" r="r" b="b"/>
              <a:pathLst>
                <a:path w="5498" h="914" extrusionOk="0">
                  <a:moveTo>
                    <a:pt x="5402" y="0"/>
                  </a:moveTo>
                  <a:cubicBezTo>
                    <a:pt x="5396" y="0"/>
                    <a:pt x="5390" y="1"/>
                    <a:pt x="5384" y="3"/>
                  </a:cubicBezTo>
                  <a:cubicBezTo>
                    <a:pt x="3629" y="354"/>
                    <a:pt x="1875" y="694"/>
                    <a:pt x="77" y="782"/>
                  </a:cubicBezTo>
                  <a:cubicBezTo>
                    <a:pt x="1" y="782"/>
                    <a:pt x="1" y="913"/>
                    <a:pt x="77" y="913"/>
                  </a:cubicBezTo>
                  <a:cubicBezTo>
                    <a:pt x="1887" y="825"/>
                    <a:pt x="3651" y="485"/>
                    <a:pt x="5417" y="124"/>
                  </a:cubicBezTo>
                  <a:cubicBezTo>
                    <a:pt x="5497" y="104"/>
                    <a:pt x="5467" y="0"/>
                    <a:pt x="5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1"/>
            <p:cNvSpPr/>
            <p:nvPr/>
          </p:nvSpPr>
          <p:spPr>
            <a:xfrm>
              <a:off x="3364350" y="4985725"/>
              <a:ext cx="91025" cy="36475"/>
            </a:xfrm>
            <a:custGeom>
              <a:avLst/>
              <a:gdLst/>
              <a:ahLst/>
              <a:cxnLst/>
              <a:rect l="l" t="t" r="r" b="b"/>
              <a:pathLst>
                <a:path w="3641" h="1459" extrusionOk="0">
                  <a:moveTo>
                    <a:pt x="1" y="1"/>
                  </a:moveTo>
                  <a:lnTo>
                    <a:pt x="1" y="1"/>
                  </a:lnTo>
                  <a:cubicBezTo>
                    <a:pt x="77" y="318"/>
                    <a:pt x="450" y="680"/>
                    <a:pt x="822" y="922"/>
                  </a:cubicBezTo>
                  <a:cubicBezTo>
                    <a:pt x="1371" y="1283"/>
                    <a:pt x="1959" y="1459"/>
                    <a:pt x="2567" y="1459"/>
                  </a:cubicBezTo>
                  <a:cubicBezTo>
                    <a:pt x="2920" y="1459"/>
                    <a:pt x="3279" y="1400"/>
                    <a:pt x="3641" y="1283"/>
                  </a:cubicBezTo>
                  <a:cubicBezTo>
                    <a:pt x="3334" y="1042"/>
                    <a:pt x="3125" y="932"/>
                    <a:pt x="2818" y="702"/>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1"/>
            <p:cNvSpPr/>
            <p:nvPr/>
          </p:nvSpPr>
          <p:spPr>
            <a:xfrm>
              <a:off x="3364350" y="4884725"/>
              <a:ext cx="202850" cy="137475"/>
            </a:xfrm>
            <a:custGeom>
              <a:avLst/>
              <a:gdLst/>
              <a:ahLst/>
              <a:cxnLst/>
              <a:rect l="l" t="t" r="r" b="b"/>
              <a:pathLst>
                <a:path w="8114" h="5499" extrusionOk="0">
                  <a:moveTo>
                    <a:pt x="3351" y="0"/>
                  </a:moveTo>
                  <a:cubicBezTo>
                    <a:pt x="2950" y="0"/>
                    <a:pt x="2380" y="127"/>
                    <a:pt x="1733" y="379"/>
                  </a:cubicBezTo>
                  <a:cubicBezTo>
                    <a:pt x="439" y="883"/>
                    <a:pt x="800" y="2560"/>
                    <a:pt x="800" y="2560"/>
                  </a:cubicBezTo>
                  <a:lnTo>
                    <a:pt x="1" y="4041"/>
                  </a:lnTo>
                  <a:cubicBezTo>
                    <a:pt x="591" y="5459"/>
                    <a:pt x="2415" y="5498"/>
                    <a:pt x="2614" y="5498"/>
                  </a:cubicBezTo>
                  <a:cubicBezTo>
                    <a:pt x="2626" y="5498"/>
                    <a:pt x="2632" y="5498"/>
                    <a:pt x="2632" y="5498"/>
                  </a:cubicBezTo>
                  <a:cubicBezTo>
                    <a:pt x="2632" y="5498"/>
                    <a:pt x="3180" y="4095"/>
                    <a:pt x="3224" y="4084"/>
                  </a:cubicBezTo>
                  <a:cubicBezTo>
                    <a:pt x="3268" y="4063"/>
                    <a:pt x="7181" y="2297"/>
                    <a:pt x="7522" y="2045"/>
                  </a:cubicBezTo>
                  <a:cubicBezTo>
                    <a:pt x="7861" y="1793"/>
                    <a:pt x="7686" y="1376"/>
                    <a:pt x="7686" y="1376"/>
                  </a:cubicBezTo>
                  <a:cubicBezTo>
                    <a:pt x="8114" y="708"/>
                    <a:pt x="7313" y="652"/>
                    <a:pt x="7313" y="652"/>
                  </a:cubicBezTo>
                  <a:cubicBezTo>
                    <a:pt x="7313" y="652"/>
                    <a:pt x="7357" y="236"/>
                    <a:pt x="6974" y="104"/>
                  </a:cubicBezTo>
                  <a:cubicBezTo>
                    <a:pt x="6916" y="83"/>
                    <a:pt x="6811" y="75"/>
                    <a:pt x="6674" y="75"/>
                  </a:cubicBezTo>
                  <a:cubicBezTo>
                    <a:pt x="5871" y="75"/>
                    <a:pt x="3958" y="379"/>
                    <a:pt x="3958" y="379"/>
                  </a:cubicBezTo>
                  <a:cubicBezTo>
                    <a:pt x="3986" y="127"/>
                    <a:pt x="3753" y="0"/>
                    <a:pt x="3351" y="0"/>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1"/>
            <p:cNvSpPr/>
            <p:nvPr/>
          </p:nvSpPr>
          <p:spPr>
            <a:xfrm>
              <a:off x="3486025" y="4908725"/>
              <a:ext cx="30225" cy="31650"/>
            </a:xfrm>
            <a:custGeom>
              <a:avLst/>
              <a:gdLst/>
              <a:ahLst/>
              <a:cxnLst/>
              <a:rect l="l" t="t" r="r" b="b"/>
              <a:pathLst>
                <a:path w="1209" h="1266" extrusionOk="0">
                  <a:moveTo>
                    <a:pt x="90" y="1"/>
                  </a:moveTo>
                  <a:cubicBezTo>
                    <a:pt x="38" y="1"/>
                    <a:pt x="1" y="84"/>
                    <a:pt x="56" y="120"/>
                  </a:cubicBezTo>
                  <a:cubicBezTo>
                    <a:pt x="472" y="416"/>
                    <a:pt x="813" y="800"/>
                    <a:pt x="1076" y="1239"/>
                  </a:cubicBezTo>
                  <a:cubicBezTo>
                    <a:pt x="1085" y="1258"/>
                    <a:pt x="1102" y="1266"/>
                    <a:pt x="1119" y="1266"/>
                  </a:cubicBezTo>
                  <a:cubicBezTo>
                    <a:pt x="1160" y="1266"/>
                    <a:pt x="1209" y="1219"/>
                    <a:pt x="1186" y="1173"/>
                  </a:cubicBezTo>
                  <a:cubicBezTo>
                    <a:pt x="911" y="712"/>
                    <a:pt x="550" y="318"/>
                    <a:pt x="122" y="11"/>
                  </a:cubicBezTo>
                  <a:cubicBezTo>
                    <a:pt x="111" y="4"/>
                    <a:pt x="100" y="1"/>
                    <a:pt x="90"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1"/>
            <p:cNvSpPr/>
            <p:nvPr/>
          </p:nvSpPr>
          <p:spPr>
            <a:xfrm>
              <a:off x="3427150" y="4910350"/>
              <a:ext cx="24525" cy="36725"/>
            </a:xfrm>
            <a:custGeom>
              <a:avLst/>
              <a:gdLst/>
              <a:ahLst/>
              <a:cxnLst/>
              <a:rect l="l" t="t" r="r" b="b"/>
              <a:pathLst>
                <a:path w="981" h="1469" extrusionOk="0">
                  <a:moveTo>
                    <a:pt x="917" y="0"/>
                  </a:moveTo>
                  <a:cubicBezTo>
                    <a:pt x="884" y="0"/>
                    <a:pt x="849" y="22"/>
                    <a:pt x="843" y="66"/>
                  </a:cubicBezTo>
                  <a:cubicBezTo>
                    <a:pt x="778" y="570"/>
                    <a:pt x="481" y="1053"/>
                    <a:pt x="65" y="1349"/>
                  </a:cubicBezTo>
                  <a:cubicBezTo>
                    <a:pt x="1" y="1386"/>
                    <a:pt x="37" y="1469"/>
                    <a:pt x="89" y="1469"/>
                  </a:cubicBezTo>
                  <a:cubicBezTo>
                    <a:pt x="99" y="1469"/>
                    <a:pt x="109" y="1466"/>
                    <a:pt x="120" y="1459"/>
                  </a:cubicBezTo>
                  <a:cubicBezTo>
                    <a:pt x="591" y="1130"/>
                    <a:pt x="898" y="626"/>
                    <a:pt x="975" y="66"/>
                  </a:cubicBezTo>
                  <a:cubicBezTo>
                    <a:pt x="980" y="22"/>
                    <a:pt x="950" y="0"/>
                    <a:pt x="917"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1"/>
            <p:cNvSpPr/>
            <p:nvPr/>
          </p:nvSpPr>
          <p:spPr>
            <a:xfrm>
              <a:off x="3442650" y="4927125"/>
              <a:ext cx="30600" cy="6125"/>
            </a:xfrm>
            <a:custGeom>
              <a:avLst/>
              <a:gdLst/>
              <a:ahLst/>
              <a:cxnLst/>
              <a:rect l="l" t="t" r="r" b="b"/>
              <a:pathLst>
                <a:path w="1224" h="245" extrusionOk="0">
                  <a:moveTo>
                    <a:pt x="513" y="0"/>
                  </a:moveTo>
                  <a:cubicBezTo>
                    <a:pt x="367" y="0"/>
                    <a:pt x="221" y="18"/>
                    <a:pt x="81" y="53"/>
                  </a:cubicBezTo>
                  <a:cubicBezTo>
                    <a:pt x="0" y="73"/>
                    <a:pt x="30" y="176"/>
                    <a:pt x="95" y="176"/>
                  </a:cubicBezTo>
                  <a:cubicBezTo>
                    <a:pt x="101" y="176"/>
                    <a:pt x="107" y="176"/>
                    <a:pt x="114" y="174"/>
                  </a:cubicBezTo>
                  <a:cubicBezTo>
                    <a:pt x="246" y="144"/>
                    <a:pt x="380" y="129"/>
                    <a:pt x="513" y="129"/>
                  </a:cubicBezTo>
                  <a:cubicBezTo>
                    <a:pt x="722" y="129"/>
                    <a:pt x="928" y="166"/>
                    <a:pt x="1123" y="240"/>
                  </a:cubicBezTo>
                  <a:cubicBezTo>
                    <a:pt x="1131" y="243"/>
                    <a:pt x="1139" y="245"/>
                    <a:pt x="1146" y="245"/>
                  </a:cubicBezTo>
                  <a:cubicBezTo>
                    <a:pt x="1205" y="245"/>
                    <a:pt x="1224" y="138"/>
                    <a:pt x="1155" y="119"/>
                  </a:cubicBezTo>
                  <a:cubicBezTo>
                    <a:pt x="951" y="40"/>
                    <a:pt x="732" y="0"/>
                    <a:pt x="513"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1"/>
            <p:cNvSpPr/>
            <p:nvPr/>
          </p:nvSpPr>
          <p:spPr>
            <a:xfrm>
              <a:off x="3424250" y="4893575"/>
              <a:ext cx="40275" cy="15200"/>
            </a:xfrm>
            <a:custGeom>
              <a:avLst/>
              <a:gdLst/>
              <a:ahLst/>
              <a:cxnLst/>
              <a:rect l="l" t="t" r="r" b="b"/>
              <a:pathLst>
                <a:path w="1611" h="608" extrusionOk="0">
                  <a:moveTo>
                    <a:pt x="1526" y="0"/>
                  </a:moveTo>
                  <a:cubicBezTo>
                    <a:pt x="1520" y="0"/>
                    <a:pt x="1514" y="1"/>
                    <a:pt x="1508" y="3"/>
                  </a:cubicBezTo>
                  <a:cubicBezTo>
                    <a:pt x="1025" y="145"/>
                    <a:pt x="543" y="298"/>
                    <a:pt x="71" y="474"/>
                  </a:cubicBezTo>
                  <a:cubicBezTo>
                    <a:pt x="1" y="504"/>
                    <a:pt x="22" y="608"/>
                    <a:pt x="86" y="608"/>
                  </a:cubicBezTo>
                  <a:cubicBezTo>
                    <a:pt x="92" y="608"/>
                    <a:pt x="98" y="607"/>
                    <a:pt x="104" y="605"/>
                  </a:cubicBezTo>
                  <a:cubicBezTo>
                    <a:pt x="575" y="430"/>
                    <a:pt x="1058" y="266"/>
                    <a:pt x="1540" y="123"/>
                  </a:cubicBezTo>
                  <a:cubicBezTo>
                    <a:pt x="1611" y="103"/>
                    <a:pt x="1589" y="0"/>
                    <a:pt x="1526"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1"/>
            <p:cNvSpPr/>
            <p:nvPr/>
          </p:nvSpPr>
          <p:spPr>
            <a:xfrm>
              <a:off x="3496675" y="4898825"/>
              <a:ext cx="53800" cy="13050"/>
            </a:xfrm>
            <a:custGeom>
              <a:avLst/>
              <a:gdLst/>
              <a:ahLst/>
              <a:cxnLst/>
              <a:rect l="l" t="t" r="r" b="b"/>
              <a:pathLst>
                <a:path w="2152" h="522" extrusionOk="0">
                  <a:moveTo>
                    <a:pt x="2075" y="1"/>
                  </a:moveTo>
                  <a:cubicBezTo>
                    <a:pt x="1384" y="34"/>
                    <a:pt x="716" y="166"/>
                    <a:pt x="68" y="395"/>
                  </a:cubicBezTo>
                  <a:cubicBezTo>
                    <a:pt x="0" y="415"/>
                    <a:pt x="19" y="522"/>
                    <a:pt x="78" y="522"/>
                  </a:cubicBezTo>
                  <a:cubicBezTo>
                    <a:pt x="85" y="522"/>
                    <a:pt x="93" y="520"/>
                    <a:pt x="102" y="516"/>
                  </a:cubicBezTo>
                  <a:cubicBezTo>
                    <a:pt x="738" y="297"/>
                    <a:pt x="1395" y="166"/>
                    <a:pt x="2075" y="132"/>
                  </a:cubicBezTo>
                  <a:cubicBezTo>
                    <a:pt x="2152" y="132"/>
                    <a:pt x="2152" y="1"/>
                    <a:pt x="2075"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1"/>
            <p:cNvSpPr/>
            <p:nvPr/>
          </p:nvSpPr>
          <p:spPr>
            <a:xfrm>
              <a:off x="3509300" y="4916100"/>
              <a:ext cx="50225" cy="15250"/>
            </a:xfrm>
            <a:custGeom>
              <a:avLst/>
              <a:gdLst/>
              <a:ahLst/>
              <a:cxnLst/>
              <a:rect l="l" t="t" r="r" b="b"/>
              <a:pathLst>
                <a:path w="2009" h="610" extrusionOk="0">
                  <a:moveTo>
                    <a:pt x="1921" y="1"/>
                  </a:moveTo>
                  <a:cubicBezTo>
                    <a:pt x="1285" y="77"/>
                    <a:pt x="660" y="242"/>
                    <a:pt x="68" y="483"/>
                  </a:cubicBezTo>
                  <a:cubicBezTo>
                    <a:pt x="1" y="512"/>
                    <a:pt x="18" y="609"/>
                    <a:pt x="76" y="609"/>
                  </a:cubicBezTo>
                  <a:cubicBezTo>
                    <a:pt x="83" y="609"/>
                    <a:pt x="92" y="607"/>
                    <a:pt x="101" y="603"/>
                  </a:cubicBezTo>
                  <a:cubicBezTo>
                    <a:pt x="682" y="362"/>
                    <a:pt x="1296" y="209"/>
                    <a:pt x="1921" y="132"/>
                  </a:cubicBezTo>
                  <a:cubicBezTo>
                    <a:pt x="2009" y="121"/>
                    <a:pt x="2009" y="1"/>
                    <a:pt x="1921"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1"/>
            <p:cNvSpPr/>
            <p:nvPr/>
          </p:nvSpPr>
          <p:spPr>
            <a:xfrm>
              <a:off x="3352850" y="5018550"/>
              <a:ext cx="23050" cy="21000"/>
            </a:xfrm>
            <a:custGeom>
              <a:avLst/>
              <a:gdLst/>
              <a:ahLst/>
              <a:cxnLst/>
              <a:rect l="l" t="t" r="r" b="b"/>
              <a:pathLst>
                <a:path w="922" h="840" extrusionOk="0">
                  <a:moveTo>
                    <a:pt x="460" y="0"/>
                  </a:moveTo>
                  <a:cubicBezTo>
                    <a:pt x="354" y="0"/>
                    <a:pt x="247" y="41"/>
                    <a:pt x="164" y="123"/>
                  </a:cubicBezTo>
                  <a:cubicBezTo>
                    <a:pt x="0" y="288"/>
                    <a:pt x="0" y="551"/>
                    <a:pt x="164" y="715"/>
                  </a:cubicBezTo>
                  <a:cubicBezTo>
                    <a:pt x="247" y="798"/>
                    <a:pt x="354" y="839"/>
                    <a:pt x="460" y="839"/>
                  </a:cubicBezTo>
                  <a:cubicBezTo>
                    <a:pt x="567" y="839"/>
                    <a:pt x="674" y="798"/>
                    <a:pt x="756" y="715"/>
                  </a:cubicBezTo>
                  <a:cubicBezTo>
                    <a:pt x="921" y="551"/>
                    <a:pt x="921" y="288"/>
                    <a:pt x="756" y="123"/>
                  </a:cubicBezTo>
                  <a:cubicBezTo>
                    <a:pt x="674" y="41"/>
                    <a:pt x="567"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1"/>
            <p:cNvSpPr/>
            <p:nvPr/>
          </p:nvSpPr>
          <p:spPr>
            <a:xfrm>
              <a:off x="2878375" y="4850325"/>
              <a:ext cx="481875" cy="388300"/>
            </a:xfrm>
            <a:custGeom>
              <a:avLst/>
              <a:gdLst/>
              <a:ahLst/>
              <a:cxnLst/>
              <a:rect l="l" t="t" r="r" b="b"/>
              <a:pathLst>
                <a:path w="19275" h="15532" extrusionOk="0">
                  <a:moveTo>
                    <a:pt x="5351" y="0"/>
                  </a:moveTo>
                  <a:cubicBezTo>
                    <a:pt x="5351" y="0"/>
                    <a:pt x="0" y="778"/>
                    <a:pt x="2566" y="7247"/>
                  </a:cubicBezTo>
                  <a:cubicBezTo>
                    <a:pt x="3838" y="10449"/>
                    <a:pt x="5099" y="12850"/>
                    <a:pt x="7324" y="14922"/>
                  </a:cubicBezTo>
                  <a:cubicBezTo>
                    <a:pt x="7798" y="15364"/>
                    <a:pt x="8397" y="15531"/>
                    <a:pt x="9072" y="15531"/>
                  </a:cubicBezTo>
                  <a:cubicBezTo>
                    <a:pt x="10458" y="15531"/>
                    <a:pt x="12167" y="14824"/>
                    <a:pt x="13782" y="14330"/>
                  </a:cubicBezTo>
                  <a:cubicBezTo>
                    <a:pt x="15986" y="13650"/>
                    <a:pt x="19275" y="12148"/>
                    <a:pt x="19275" y="12148"/>
                  </a:cubicBezTo>
                  <a:cubicBezTo>
                    <a:pt x="18014" y="11150"/>
                    <a:pt x="17674" y="9714"/>
                    <a:pt x="17992" y="7938"/>
                  </a:cubicBezTo>
                  <a:lnTo>
                    <a:pt x="17992" y="7938"/>
                  </a:lnTo>
                  <a:lnTo>
                    <a:pt x="9846" y="9550"/>
                  </a:lnTo>
                  <a:lnTo>
                    <a:pt x="5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1"/>
            <p:cNvSpPr/>
            <p:nvPr/>
          </p:nvSpPr>
          <p:spPr>
            <a:xfrm>
              <a:off x="2954650" y="4928175"/>
              <a:ext cx="407800" cy="314000"/>
            </a:xfrm>
            <a:custGeom>
              <a:avLst/>
              <a:gdLst/>
              <a:ahLst/>
              <a:cxnLst/>
              <a:rect l="l" t="t" r="r" b="b"/>
              <a:pathLst>
                <a:path w="16312" h="12560" extrusionOk="0">
                  <a:moveTo>
                    <a:pt x="4043" y="0"/>
                  </a:moveTo>
                  <a:cubicBezTo>
                    <a:pt x="4004" y="0"/>
                    <a:pt x="3968" y="31"/>
                    <a:pt x="3988" y="77"/>
                  </a:cubicBezTo>
                  <a:lnTo>
                    <a:pt x="5140" y="2905"/>
                  </a:lnTo>
                  <a:cubicBezTo>
                    <a:pt x="5512" y="3826"/>
                    <a:pt x="5863" y="4759"/>
                    <a:pt x="6258" y="5658"/>
                  </a:cubicBezTo>
                  <a:cubicBezTo>
                    <a:pt x="6390" y="5943"/>
                    <a:pt x="6554" y="6206"/>
                    <a:pt x="6718" y="6469"/>
                  </a:cubicBezTo>
                  <a:cubicBezTo>
                    <a:pt x="6729" y="6479"/>
                    <a:pt x="6751" y="6501"/>
                    <a:pt x="6773" y="6501"/>
                  </a:cubicBezTo>
                  <a:cubicBezTo>
                    <a:pt x="7672" y="6381"/>
                    <a:pt x="8560" y="6162"/>
                    <a:pt x="9448" y="5986"/>
                  </a:cubicBezTo>
                  <a:cubicBezTo>
                    <a:pt x="10622" y="5756"/>
                    <a:pt x="11794" y="5536"/>
                    <a:pt x="12968" y="5307"/>
                  </a:cubicBezTo>
                  <a:cubicBezTo>
                    <a:pt x="13598" y="5181"/>
                    <a:pt x="14238" y="5044"/>
                    <a:pt x="14870" y="4908"/>
                  </a:cubicBezTo>
                  <a:lnTo>
                    <a:pt x="14870" y="4908"/>
                  </a:lnTo>
                  <a:cubicBezTo>
                    <a:pt x="14775" y="6349"/>
                    <a:pt x="14966" y="8016"/>
                    <a:pt x="16104" y="9024"/>
                  </a:cubicBezTo>
                  <a:lnTo>
                    <a:pt x="16104" y="9024"/>
                  </a:lnTo>
                  <a:cubicBezTo>
                    <a:pt x="15285" y="9360"/>
                    <a:pt x="14466" y="9695"/>
                    <a:pt x="13648" y="10010"/>
                  </a:cubicBezTo>
                  <a:cubicBezTo>
                    <a:pt x="11992" y="10657"/>
                    <a:pt x="10325" y="11271"/>
                    <a:pt x="8626" y="11797"/>
                  </a:cubicBezTo>
                  <a:cubicBezTo>
                    <a:pt x="7924" y="12005"/>
                    <a:pt x="7201" y="12214"/>
                    <a:pt x="6466" y="12345"/>
                  </a:cubicBezTo>
                  <a:cubicBezTo>
                    <a:pt x="6214" y="12389"/>
                    <a:pt x="5962" y="12433"/>
                    <a:pt x="5698" y="12433"/>
                  </a:cubicBezTo>
                  <a:cubicBezTo>
                    <a:pt x="5447" y="12433"/>
                    <a:pt x="5216" y="12367"/>
                    <a:pt x="4997" y="12246"/>
                  </a:cubicBezTo>
                  <a:cubicBezTo>
                    <a:pt x="4372" y="11917"/>
                    <a:pt x="3868" y="11359"/>
                    <a:pt x="3429" y="10821"/>
                  </a:cubicBezTo>
                  <a:cubicBezTo>
                    <a:pt x="2870" y="10153"/>
                    <a:pt x="2377" y="9418"/>
                    <a:pt x="1916" y="8672"/>
                  </a:cubicBezTo>
                  <a:cubicBezTo>
                    <a:pt x="1280" y="7642"/>
                    <a:pt x="688" y="6578"/>
                    <a:pt x="162" y="5482"/>
                  </a:cubicBezTo>
                  <a:cubicBezTo>
                    <a:pt x="151" y="5471"/>
                    <a:pt x="140" y="5449"/>
                    <a:pt x="140" y="5427"/>
                  </a:cubicBezTo>
                  <a:cubicBezTo>
                    <a:pt x="127" y="5406"/>
                    <a:pt x="106" y="5398"/>
                    <a:pt x="87" y="5398"/>
                  </a:cubicBezTo>
                  <a:cubicBezTo>
                    <a:pt x="43" y="5398"/>
                    <a:pt x="0" y="5440"/>
                    <a:pt x="31" y="5493"/>
                  </a:cubicBezTo>
                  <a:cubicBezTo>
                    <a:pt x="480" y="6436"/>
                    <a:pt x="984" y="7356"/>
                    <a:pt x="1522" y="8256"/>
                  </a:cubicBezTo>
                  <a:cubicBezTo>
                    <a:pt x="1971" y="9012"/>
                    <a:pt x="2453" y="9758"/>
                    <a:pt x="2979" y="10470"/>
                  </a:cubicBezTo>
                  <a:cubicBezTo>
                    <a:pt x="3440" y="11074"/>
                    <a:pt x="3944" y="11676"/>
                    <a:pt x="4558" y="12126"/>
                  </a:cubicBezTo>
                  <a:cubicBezTo>
                    <a:pt x="4789" y="12290"/>
                    <a:pt x="5041" y="12444"/>
                    <a:pt x="5315" y="12509"/>
                  </a:cubicBezTo>
                  <a:cubicBezTo>
                    <a:pt x="5446" y="12547"/>
                    <a:pt x="5577" y="12560"/>
                    <a:pt x="5708" y="12560"/>
                  </a:cubicBezTo>
                  <a:cubicBezTo>
                    <a:pt x="5807" y="12560"/>
                    <a:pt x="5906" y="12552"/>
                    <a:pt x="6005" y="12543"/>
                  </a:cubicBezTo>
                  <a:cubicBezTo>
                    <a:pt x="6685" y="12477"/>
                    <a:pt x="7343" y="12302"/>
                    <a:pt x="7990" y="12115"/>
                  </a:cubicBezTo>
                  <a:cubicBezTo>
                    <a:pt x="9711" y="11632"/>
                    <a:pt x="11400" y="11008"/>
                    <a:pt x="13077" y="10361"/>
                  </a:cubicBezTo>
                  <a:cubicBezTo>
                    <a:pt x="14119" y="9966"/>
                    <a:pt x="15161" y="9549"/>
                    <a:pt x="16191" y="9122"/>
                  </a:cubicBezTo>
                  <a:cubicBezTo>
                    <a:pt x="16213" y="9111"/>
                    <a:pt x="16224" y="9111"/>
                    <a:pt x="16246" y="9100"/>
                  </a:cubicBezTo>
                  <a:cubicBezTo>
                    <a:pt x="16289" y="9089"/>
                    <a:pt x="16311" y="9023"/>
                    <a:pt x="16279" y="8991"/>
                  </a:cubicBezTo>
                  <a:cubicBezTo>
                    <a:pt x="15061" y="8004"/>
                    <a:pt x="14897" y="6293"/>
                    <a:pt x="14996" y="4824"/>
                  </a:cubicBezTo>
                  <a:cubicBezTo>
                    <a:pt x="15005" y="4788"/>
                    <a:pt x="14968" y="4766"/>
                    <a:pt x="14937" y="4766"/>
                  </a:cubicBezTo>
                  <a:cubicBezTo>
                    <a:pt x="14931" y="4766"/>
                    <a:pt x="14925" y="4767"/>
                    <a:pt x="14919" y="4769"/>
                  </a:cubicBezTo>
                  <a:cubicBezTo>
                    <a:pt x="12606" y="5273"/>
                    <a:pt x="10259" y="5668"/>
                    <a:pt x="7946" y="6162"/>
                  </a:cubicBezTo>
                  <a:cubicBezTo>
                    <a:pt x="7562" y="6236"/>
                    <a:pt x="7188" y="6311"/>
                    <a:pt x="6804" y="6365"/>
                  </a:cubicBezTo>
                  <a:lnTo>
                    <a:pt x="6804" y="6365"/>
                  </a:lnTo>
                  <a:cubicBezTo>
                    <a:pt x="6670" y="6157"/>
                    <a:pt x="6547" y="5940"/>
                    <a:pt x="6433" y="5723"/>
                  </a:cubicBezTo>
                  <a:cubicBezTo>
                    <a:pt x="6225" y="5295"/>
                    <a:pt x="6061" y="4835"/>
                    <a:pt x="5885" y="4396"/>
                  </a:cubicBezTo>
                  <a:cubicBezTo>
                    <a:pt x="5512" y="3487"/>
                    <a:pt x="5140" y="2566"/>
                    <a:pt x="4767" y="1655"/>
                  </a:cubicBezTo>
                  <a:lnTo>
                    <a:pt x="4109" y="44"/>
                  </a:lnTo>
                  <a:cubicBezTo>
                    <a:pt x="4096" y="13"/>
                    <a:pt x="4069" y="0"/>
                    <a:pt x="4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1"/>
            <p:cNvSpPr/>
            <p:nvPr/>
          </p:nvSpPr>
          <p:spPr>
            <a:xfrm>
              <a:off x="3295000" y="5067325"/>
              <a:ext cx="23325" cy="21000"/>
            </a:xfrm>
            <a:custGeom>
              <a:avLst/>
              <a:gdLst/>
              <a:ahLst/>
              <a:cxnLst/>
              <a:rect l="l" t="t" r="r" b="b"/>
              <a:pathLst>
                <a:path w="933" h="840" extrusionOk="0">
                  <a:moveTo>
                    <a:pt x="461" y="1"/>
                  </a:moveTo>
                  <a:cubicBezTo>
                    <a:pt x="354" y="1"/>
                    <a:pt x="247" y="42"/>
                    <a:pt x="165" y="124"/>
                  </a:cubicBezTo>
                  <a:cubicBezTo>
                    <a:pt x="0" y="289"/>
                    <a:pt x="0" y="552"/>
                    <a:pt x="165" y="716"/>
                  </a:cubicBezTo>
                  <a:cubicBezTo>
                    <a:pt x="247" y="798"/>
                    <a:pt x="354" y="840"/>
                    <a:pt x="461" y="840"/>
                  </a:cubicBezTo>
                  <a:cubicBezTo>
                    <a:pt x="568" y="840"/>
                    <a:pt x="675" y="798"/>
                    <a:pt x="757" y="716"/>
                  </a:cubicBezTo>
                  <a:cubicBezTo>
                    <a:pt x="933" y="552"/>
                    <a:pt x="933" y="289"/>
                    <a:pt x="757" y="124"/>
                  </a:cubicBezTo>
                  <a:cubicBezTo>
                    <a:pt x="675" y="42"/>
                    <a:pt x="568"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1"/>
            <p:cNvSpPr/>
            <p:nvPr/>
          </p:nvSpPr>
          <p:spPr>
            <a:xfrm>
              <a:off x="2940075" y="4867575"/>
              <a:ext cx="108275" cy="28850"/>
            </a:xfrm>
            <a:custGeom>
              <a:avLst/>
              <a:gdLst/>
              <a:ahLst/>
              <a:cxnLst/>
              <a:rect l="l" t="t" r="r" b="b"/>
              <a:pathLst>
                <a:path w="4331" h="1154" extrusionOk="0">
                  <a:moveTo>
                    <a:pt x="2149" y="1"/>
                  </a:moveTo>
                  <a:cubicBezTo>
                    <a:pt x="1338" y="1"/>
                    <a:pt x="552" y="393"/>
                    <a:pt x="43" y="1009"/>
                  </a:cubicBezTo>
                  <a:cubicBezTo>
                    <a:pt x="1" y="1060"/>
                    <a:pt x="43" y="1130"/>
                    <a:pt x="90" y="1130"/>
                  </a:cubicBezTo>
                  <a:cubicBezTo>
                    <a:pt x="104" y="1130"/>
                    <a:pt x="118" y="1124"/>
                    <a:pt x="131" y="1109"/>
                  </a:cubicBezTo>
                  <a:cubicBezTo>
                    <a:pt x="624" y="495"/>
                    <a:pt x="1392" y="122"/>
                    <a:pt x="2181" y="122"/>
                  </a:cubicBezTo>
                  <a:cubicBezTo>
                    <a:pt x="2960" y="132"/>
                    <a:pt x="3716" y="517"/>
                    <a:pt x="4210" y="1130"/>
                  </a:cubicBezTo>
                  <a:cubicBezTo>
                    <a:pt x="4221" y="1147"/>
                    <a:pt x="4234" y="1154"/>
                    <a:pt x="4248" y="1154"/>
                  </a:cubicBezTo>
                  <a:cubicBezTo>
                    <a:pt x="4289" y="1154"/>
                    <a:pt x="4330" y="1092"/>
                    <a:pt x="4297" y="1043"/>
                  </a:cubicBezTo>
                  <a:cubicBezTo>
                    <a:pt x="3793" y="407"/>
                    <a:pt x="2992" y="1"/>
                    <a:pt x="2181" y="1"/>
                  </a:cubicBezTo>
                  <a:cubicBezTo>
                    <a:pt x="2170" y="1"/>
                    <a:pt x="2160" y="1"/>
                    <a:pt x="2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1"/>
            <p:cNvSpPr/>
            <p:nvPr/>
          </p:nvSpPr>
          <p:spPr>
            <a:xfrm>
              <a:off x="3083925" y="5087150"/>
              <a:ext cx="41975" cy="48000"/>
            </a:xfrm>
            <a:custGeom>
              <a:avLst/>
              <a:gdLst/>
              <a:ahLst/>
              <a:cxnLst/>
              <a:rect l="l" t="t" r="r" b="b"/>
              <a:pathLst>
                <a:path w="1679" h="1920" extrusionOk="0">
                  <a:moveTo>
                    <a:pt x="1593" y="1"/>
                  </a:moveTo>
                  <a:cubicBezTo>
                    <a:pt x="1582" y="1"/>
                    <a:pt x="1570" y="4"/>
                    <a:pt x="1558" y="11"/>
                  </a:cubicBezTo>
                  <a:cubicBezTo>
                    <a:pt x="890" y="449"/>
                    <a:pt x="341" y="1085"/>
                    <a:pt x="23" y="1820"/>
                  </a:cubicBezTo>
                  <a:cubicBezTo>
                    <a:pt x="1" y="1873"/>
                    <a:pt x="45" y="1920"/>
                    <a:pt x="86" y="1920"/>
                  </a:cubicBezTo>
                  <a:cubicBezTo>
                    <a:pt x="105" y="1920"/>
                    <a:pt x="123" y="1910"/>
                    <a:pt x="133" y="1886"/>
                  </a:cubicBezTo>
                  <a:cubicBezTo>
                    <a:pt x="451" y="1162"/>
                    <a:pt x="966" y="548"/>
                    <a:pt x="1624" y="120"/>
                  </a:cubicBezTo>
                  <a:cubicBezTo>
                    <a:pt x="1679" y="84"/>
                    <a:pt x="1650"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1"/>
            <p:cNvSpPr/>
            <p:nvPr/>
          </p:nvSpPr>
          <p:spPr>
            <a:xfrm>
              <a:off x="3696825" y="4824275"/>
              <a:ext cx="111575" cy="445450"/>
            </a:xfrm>
            <a:custGeom>
              <a:avLst/>
              <a:gdLst/>
              <a:ahLst/>
              <a:cxnLst/>
              <a:rect l="l" t="t" r="r" b="b"/>
              <a:pathLst>
                <a:path w="4463" h="17818" extrusionOk="0">
                  <a:moveTo>
                    <a:pt x="4463" y="0"/>
                  </a:moveTo>
                  <a:cubicBezTo>
                    <a:pt x="4463" y="1"/>
                    <a:pt x="1645" y="714"/>
                    <a:pt x="648" y="1601"/>
                  </a:cubicBezTo>
                  <a:lnTo>
                    <a:pt x="680" y="11447"/>
                  </a:lnTo>
                  <a:lnTo>
                    <a:pt x="0" y="17784"/>
                  </a:lnTo>
                  <a:lnTo>
                    <a:pt x="1535" y="17817"/>
                  </a:lnTo>
                  <a:lnTo>
                    <a:pt x="4156" y="2478"/>
                  </a:lnTo>
                  <a:lnTo>
                    <a:pt x="4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1"/>
            <p:cNvSpPr/>
            <p:nvPr/>
          </p:nvSpPr>
          <p:spPr>
            <a:xfrm>
              <a:off x="3536750" y="4850050"/>
              <a:ext cx="210525" cy="333875"/>
            </a:xfrm>
            <a:custGeom>
              <a:avLst/>
              <a:gdLst/>
              <a:ahLst/>
              <a:cxnLst/>
              <a:rect l="l" t="t" r="r" b="b"/>
              <a:pathLst>
                <a:path w="8421" h="13355" extrusionOk="0">
                  <a:moveTo>
                    <a:pt x="7960" y="0"/>
                  </a:moveTo>
                  <a:cubicBezTo>
                    <a:pt x="7960" y="0"/>
                    <a:pt x="5844" y="1020"/>
                    <a:pt x="5450" y="2906"/>
                  </a:cubicBezTo>
                  <a:cubicBezTo>
                    <a:pt x="5121" y="4473"/>
                    <a:pt x="4529" y="8201"/>
                    <a:pt x="4529" y="8201"/>
                  </a:cubicBezTo>
                  <a:lnTo>
                    <a:pt x="582" y="8322"/>
                  </a:lnTo>
                  <a:lnTo>
                    <a:pt x="0" y="12554"/>
                  </a:lnTo>
                  <a:cubicBezTo>
                    <a:pt x="0" y="12554"/>
                    <a:pt x="1579" y="12828"/>
                    <a:pt x="3860" y="13212"/>
                  </a:cubicBezTo>
                  <a:cubicBezTo>
                    <a:pt x="4465" y="13314"/>
                    <a:pt x="5018" y="13354"/>
                    <a:pt x="5515" y="13354"/>
                  </a:cubicBezTo>
                  <a:cubicBezTo>
                    <a:pt x="7364" y="13354"/>
                    <a:pt x="8421" y="12795"/>
                    <a:pt x="8421" y="12795"/>
                  </a:cubicBezTo>
                  <a:lnTo>
                    <a:pt x="8245" y="735"/>
                  </a:lnTo>
                  <a:lnTo>
                    <a:pt x="7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3781250" y="4824800"/>
              <a:ext cx="26825" cy="174025"/>
            </a:xfrm>
            <a:custGeom>
              <a:avLst/>
              <a:gdLst/>
              <a:ahLst/>
              <a:cxnLst/>
              <a:rect l="l" t="t" r="r" b="b"/>
              <a:pathLst>
                <a:path w="1073" h="6961" extrusionOk="0">
                  <a:moveTo>
                    <a:pt x="982" y="0"/>
                  </a:moveTo>
                  <a:cubicBezTo>
                    <a:pt x="962" y="0"/>
                    <a:pt x="943" y="10"/>
                    <a:pt x="932" y="35"/>
                  </a:cubicBezTo>
                  <a:cubicBezTo>
                    <a:pt x="494" y="934"/>
                    <a:pt x="66" y="1865"/>
                    <a:pt x="33" y="2874"/>
                  </a:cubicBezTo>
                  <a:cubicBezTo>
                    <a:pt x="0" y="3762"/>
                    <a:pt x="154" y="4650"/>
                    <a:pt x="307" y="5517"/>
                  </a:cubicBezTo>
                  <a:cubicBezTo>
                    <a:pt x="395" y="5988"/>
                    <a:pt x="494" y="6448"/>
                    <a:pt x="592" y="6909"/>
                  </a:cubicBezTo>
                  <a:cubicBezTo>
                    <a:pt x="597" y="6945"/>
                    <a:pt x="620" y="6960"/>
                    <a:pt x="645" y="6960"/>
                  </a:cubicBezTo>
                  <a:cubicBezTo>
                    <a:pt x="680" y="6960"/>
                    <a:pt x="719" y="6928"/>
                    <a:pt x="713" y="6876"/>
                  </a:cubicBezTo>
                  <a:cubicBezTo>
                    <a:pt x="548" y="6043"/>
                    <a:pt x="362" y="5220"/>
                    <a:pt x="253" y="4376"/>
                  </a:cubicBezTo>
                  <a:cubicBezTo>
                    <a:pt x="143" y="3488"/>
                    <a:pt x="88" y="2611"/>
                    <a:pt x="351" y="1745"/>
                  </a:cubicBezTo>
                  <a:cubicBezTo>
                    <a:pt x="526" y="1175"/>
                    <a:pt x="789" y="637"/>
                    <a:pt x="1042" y="101"/>
                  </a:cubicBezTo>
                  <a:cubicBezTo>
                    <a:pt x="1072" y="48"/>
                    <a:pt x="1025"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3696000" y="4900750"/>
              <a:ext cx="26600" cy="368425"/>
            </a:xfrm>
            <a:custGeom>
              <a:avLst/>
              <a:gdLst/>
              <a:ahLst/>
              <a:cxnLst/>
              <a:rect l="l" t="t" r="r" b="b"/>
              <a:pathLst>
                <a:path w="1064" h="14737" extrusionOk="0">
                  <a:moveTo>
                    <a:pt x="845" y="1"/>
                  </a:moveTo>
                  <a:cubicBezTo>
                    <a:pt x="812" y="1"/>
                    <a:pt x="779" y="23"/>
                    <a:pt x="779" y="67"/>
                  </a:cubicBezTo>
                  <a:cubicBezTo>
                    <a:pt x="790" y="494"/>
                    <a:pt x="801" y="932"/>
                    <a:pt x="812" y="1371"/>
                  </a:cubicBezTo>
                  <a:cubicBezTo>
                    <a:pt x="823" y="2292"/>
                    <a:pt x="845" y="3213"/>
                    <a:pt x="866" y="4134"/>
                  </a:cubicBezTo>
                  <a:cubicBezTo>
                    <a:pt x="878" y="4967"/>
                    <a:pt x="900" y="5800"/>
                    <a:pt x="910" y="6623"/>
                  </a:cubicBezTo>
                  <a:cubicBezTo>
                    <a:pt x="922" y="6831"/>
                    <a:pt x="922" y="7028"/>
                    <a:pt x="932" y="7237"/>
                  </a:cubicBezTo>
                  <a:cubicBezTo>
                    <a:pt x="932" y="7357"/>
                    <a:pt x="900" y="7489"/>
                    <a:pt x="888" y="7620"/>
                  </a:cubicBezTo>
                  <a:cubicBezTo>
                    <a:pt x="834" y="8059"/>
                    <a:pt x="779" y="8487"/>
                    <a:pt x="724" y="8925"/>
                  </a:cubicBezTo>
                  <a:cubicBezTo>
                    <a:pt x="505" y="10602"/>
                    <a:pt x="286" y="12280"/>
                    <a:pt x="88" y="13957"/>
                  </a:cubicBezTo>
                  <a:cubicBezTo>
                    <a:pt x="67" y="14199"/>
                    <a:pt x="33" y="14429"/>
                    <a:pt x="1" y="14670"/>
                  </a:cubicBezTo>
                  <a:cubicBezTo>
                    <a:pt x="1" y="14714"/>
                    <a:pt x="31" y="14736"/>
                    <a:pt x="62" y="14736"/>
                  </a:cubicBezTo>
                  <a:cubicBezTo>
                    <a:pt x="94" y="14736"/>
                    <a:pt x="127" y="14714"/>
                    <a:pt x="132" y="14670"/>
                  </a:cubicBezTo>
                  <a:cubicBezTo>
                    <a:pt x="330" y="12960"/>
                    <a:pt x="549" y="11250"/>
                    <a:pt x="768" y="9539"/>
                  </a:cubicBezTo>
                  <a:lnTo>
                    <a:pt x="932" y="8256"/>
                  </a:lnTo>
                  <a:cubicBezTo>
                    <a:pt x="976" y="7939"/>
                    <a:pt x="1042" y="7610"/>
                    <a:pt x="1053" y="7281"/>
                  </a:cubicBezTo>
                  <a:cubicBezTo>
                    <a:pt x="1064" y="7127"/>
                    <a:pt x="1053" y="6974"/>
                    <a:pt x="1042" y="6831"/>
                  </a:cubicBezTo>
                  <a:cubicBezTo>
                    <a:pt x="1031" y="6053"/>
                    <a:pt x="1020" y="5263"/>
                    <a:pt x="998" y="4485"/>
                  </a:cubicBezTo>
                  <a:cubicBezTo>
                    <a:pt x="976" y="3542"/>
                    <a:pt x="966" y="2599"/>
                    <a:pt x="944" y="1656"/>
                  </a:cubicBezTo>
                  <a:cubicBezTo>
                    <a:pt x="932" y="1316"/>
                    <a:pt x="932" y="966"/>
                    <a:pt x="922" y="615"/>
                  </a:cubicBezTo>
                  <a:cubicBezTo>
                    <a:pt x="922" y="439"/>
                    <a:pt x="922" y="264"/>
                    <a:pt x="910" y="89"/>
                  </a:cubicBezTo>
                  <a:lnTo>
                    <a:pt x="910" y="67"/>
                  </a:lnTo>
                  <a:cubicBezTo>
                    <a:pt x="910" y="23"/>
                    <a:pt x="877"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3649475" y="5055325"/>
              <a:ext cx="26275" cy="66100"/>
            </a:xfrm>
            <a:custGeom>
              <a:avLst/>
              <a:gdLst/>
              <a:ahLst/>
              <a:cxnLst/>
              <a:rect l="l" t="t" r="r" b="b"/>
              <a:pathLst>
                <a:path w="1051" h="2644" extrusionOk="0">
                  <a:moveTo>
                    <a:pt x="85" y="0"/>
                  </a:moveTo>
                  <a:cubicBezTo>
                    <a:pt x="39" y="0"/>
                    <a:pt x="0" y="62"/>
                    <a:pt x="42" y="111"/>
                  </a:cubicBezTo>
                  <a:cubicBezTo>
                    <a:pt x="622" y="791"/>
                    <a:pt x="919" y="1690"/>
                    <a:pt x="842" y="2577"/>
                  </a:cubicBezTo>
                  <a:cubicBezTo>
                    <a:pt x="836" y="2621"/>
                    <a:pt x="867" y="2643"/>
                    <a:pt x="900" y="2643"/>
                  </a:cubicBezTo>
                  <a:cubicBezTo>
                    <a:pt x="932" y="2643"/>
                    <a:pt x="968" y="2621"/>
                    <a:pt x="973" y="2577"/>
                  </a:cubicBezTo>
                  <a:cubicBezTo>
                    <a:pt x="1050" y="1657"/>
                    <a:pt x="743" y="725"/>
                    <a:pt x="129" y="23"/>
                  </a:cubicBezTo>
                  <a:cubicBezTo>
                    <a:pt x="116" y="7"/>
                    <a:pt x="100"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1"/>
            <p:cNvSpPr/>
            <p:nvPr/>
          </p:nvSpPr>
          <p:spPr>
            <a:xfrm>
              <a:off x="3824550" y="4715725"/>
              <a:ext cx="97600" cy="117900"/>
            </a:xfrm>
            <a:custGeom>
              <a:avLst/>
              <a:gdLst/>
              <a:ahLst/>
              <a:cxnLst/>
              <a:rect l="l" t="t" r="r" b="b"/>
              <a:pathLst>
                <a:path w="3904" h="4716" extrusionOk="0">
                  <a:moveTo>
                    <a:pt x="3903" y="1"/>
                  </a:moveTo>
                  <a:lnTo>
                    <a:pt x="0" y="1492"/>
                  </a:lnTo>
                  <a:lnTo>
                    <a:pt x="0" y="4715"/>
                  </a:lnTo>
                  <a:lnTo>
                    <a:pt x="3903" y="4715"/>
                  </a:lnTo>
                  <a:lnTo>
                    <a:pt x="3903" y="1"/>
                  </a:ln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1"/>
            <p:cNvSpPr/>
            <p:nvPr/>
          </p:nvSpPr>
          <p:spPr>
            <a:xfrm>
              <a:off x="3761250" y="4553700"/>
              <a:ext cx="180625" cy="226250"/>
            </a:xfrm>
            <a:custGeom>
              <a:avLst/>
              <a:gdLst/>
              <a:ahLst/>
              <a:cxnLst/>
              <a:rect l="l" t="t" r="r" b="b"/>
              <a:pathLst>
                <a:path w="7225" h="9050" extrusionOk="0">
                  <a:moveTo>
                    <a:pt x="3503" y="1"/>
                  </a:moveTo>
                  <a:cubicBezTo>
                    <a:pt x="1659" y="1"/>
                    <a:pt x="378" y="754"/>
                    <a:pt x="186" y="2502"/>
                  </a:cubicBezTo>
                  <a:cubicBezTo>
                    <a:pt x="11" y="4179"/>
                    <a:pt x="0" y="5134"/>
                    <a:pt x="0" y="6043"/>
                  </a:cubicBezTo>
                  <a:cubicBezTo>
                    <a:pt x="11" y="8675"/>
                    <a:pt x="2379" y="9047"/>
                    <a:pt x="2379" y="9047"/>
                  </a:cubicBezTo>
                  <a:cubicBezTo>
                    <a:pt x="2434" y="9049"/>
                    <a:pt x="2488" y="9049"/>
                    <a:pt x="2541" y="9049"/>
                  </a:cubicBezTo>
                  <a:cubicBezTo>
                    <a:pt x="6936" y="9049"/>
                    <a:pt x="6776" y="5078"/>
                    <a:pt x="6776" y="5078"/>
                  </a:cubicBezTo>
                  <a:lnTo>
                    <a:pt x="7006" y="3215"/>
                  </a:lnTo>
                  <a:cubicBezTo>
                    <a:pt x="7225" y="1274"/>
                    <a:pt x="5921" y="156"/>
                    <a:pt x="3859" y="3"/>
                  </a:cubicBezTo>
                  <a:lnTo>
                    <a:pt x="3662" y="3"/>
                  </a:lnTo>
                  <a:cubicBezTo>
                    <a:pt x="3609" y="1"/>
                    <a:pt x="3556" y="1"/>
                    <a:pt x="3503" y="1"/>
                  </a:cubicBez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3779050" y="4659800"/>
              <a:ext cx="14550" cy="13225"/>
            </a:xfrm>
            <a:custGeom>
              <a:avLst/>
              <a:gdLst/>
              <a:ahLst/>
              <a:cxnLst/>
              <a:rect l="l" t="t" r="r" b="b"/>
              <a:pathLst>
                <a:path w="582" h="529" extrusionOk="0">
                  <a:moveTo>
                    <a:pt x="287" y="1"/>
                  </a:moveTo>
                  <a:cubicBezTo>
                    <a:pt x="142" y="1"/>
                    <a:pt x="22" y="107"/>
                    <a:pt x="12" y="242"/>
                  </a:cubicBezTo>
                  <a:cubicBezTo>
                    <a:pt x="0" y="385"/>
                    <a:pt x="121" y="517"/>
                    <a:pt x="275" y="527"/>
                  </a:cubicBezTo>
                  <a:cubicBezTo>
                    <a:pt x="283" y="528"/>
                    <a:pt x="291" y="528"/>
                    <a:pt x="298" y="528"/>
                  </a:cubicBezTo>
                  <a:cubicBezTo>
                    <a:pt x="451" y="528"/>
                    <a:pt x="571" y="422"/>
                    <a:pt x="582" y="286"/>
                  </a:cubicBezTo>
                  <a:cubicBezTo>
                    <a:pt x="582" y="133"/>
                    <a:pt x="461" y="13"/>
                    <a:pt x="307" y="1"/>
                  </a:cubicBezTo>
                  <a:cubicBezTo>
                    <a:pt x="301" y="1"/>
                    <a:pt x="294"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3844575" y="4664175"/>
              <a:ext cx="14525" cy="13500"/>
            </a:xfrm>
            <a:custGeom>
              <a:avLst/>
              <a:gdLst/>
              <a:ahLst/>
              <a:cxnLst/>
              <a:rect l="l" t="t" r="r" b="b"/>
              <a:pathLst>
                <a:path w="581" h="540" extrusionOk="0">
                  <a:moveTo>
                    <a:pt x="285" y="1"/>
                  </a:moveTo>
                  <a:cubicBezTo>
                    <a:pt x="131" y="1"/>
                    <a:pt x="10" y="108"/>
                    <a:pt x="0" y="254"/>
                  </a:cubicBezTo>
                  <a:cubicBezTo>
                    <a:pt x="0" y="396"/>
                    <a:pt x="120" y="528"/>
                    <a:pt x="274" y="539"/>
                  </a:cubicBezTo>
                  <a:cubicBezTo>
                    <a:pt x="281" y="540"/>
                    <a:pt x="287" y="540"/>
                    <a:pt x="294" y="540"/>
                  </a:cubicBezTo>
                  <a:cubicBezTo>
                    <a:pt x="439" y="540"/>
                    <a:pt x="559" y="433"/>
                    <a:pt x="570" y="287"/>
                  </a:cubicBezTo>
                  <a:cubicBezTo>
                    <a:pt x="581" y="145"/>
                    <a:pt x="461" y="13"/>
                    <a:pt x="307" y="2"/>
                  </a:cubicBezTo>
                  <a:cubicBezTo>
                    <a:pt x="300" y="1"/>
                    <a:pt x="293"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3849225" y="4644550"/>
              <a:ext cx="27450" cy="6775"/>
            </a:xfrm>
            <a:custGeom>
              <a:avLst/>
              <a:gdLst/>
              <a:ahLst/>
              <a:cxnLst/>
              <a:rect l="l" t="t" r="r" b="b"/>
              <a:pathLst>
                <a:path w="1098" h="271" extrusionOk="0">
                  <a:moveTo>
                    <a:pt x="511" y="1"/>
                  </a:moveTo>
                  <a:cubicBezTo>
                    <a:pt x="353" y="1"/>
                    <a:pt x="196" y="36"/>
                    <a:pt x="55" y="107"/>
                  </a:cubicBezTo>
                  <a:cubicBezTo>
                    <a:pt x="0" y="144"/>
                    <a:pt x="38" y="227"/>
                    <a:pt x="90" y="227"/>
                  </a:cubicBezTo>
                  <a:cubicBezTo>
                    <a:pt x="100" y="227"/>
                    <a:pt x="111" y="224"/>
                    <a:pt x="121" y="217"/>
                  </a:cubicBezTo>
                  <a:cubicBezTo>
                    <a:pt x="243" y="153"/>
                    <a:pt x="377" y="122"/>
                    <a:pt x="509" y="122"/>
                  </a:cubicBezTo>
                  <a:cubicBezTo>
                    <a:pt x="673" y="122"/>
                    <a:pt x="836" y="170"/>
                    <a:pt x="976" y="260"/>
                  </a:cubicBezTo>
                  <a:cubicBezTo>
                    <a:pt x="987" y="267"/>
                    <a:pt x="998" y="271"/>
                    <a:pt x="1008" y="271"/>
                  </a:cubicBezTo>
                  <a:cubicBezTo>
                    <a:pt x="1060" y="271"/>
                    <a:pt x="1097" y="187"/>
                    <a:pt x="1042" y="151"/>
                  </a:cubicBezTo>
                  <a:cubicBezTo>
                    <a:pt x="882" y="50"/>
                    <a:pt x="696"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3775750" y="4641600"/>
              <a:ext cx="27675" cy="6975"/>
            </a:xfrm>
            <a:custGeom>
              <a:avLst/>
              <a:gdLst/>
              <a:ahLst/>
              <a:cxnLst/>
              <a:rect l="l" t="t" r="r" b="b"/>
              <a:pathLst>
                <a:path w="1107" h="279" extrusionOk="0">
                  <a:moveTo>
                    <a:pt x="524" y="1"/>
                  </a:moveTo>
                  <a:cubicBezTo>
                    <a:pt x="367" y="1"/>
                    <a:pt x="208" y="39"/>
                    <a:pt x="67" y="115"/>
                  </a:cubicBezTo>
                  <a:cubicBezTo>
                    <a:pt x="0" y="144"/>
                    <a:pt x="41" y="231"/>
                    <a:pt x="104" y="231"/>
                  </a:cubicBezTo>
                  <a:cubicBezTo>
                    <a:pt x="113" y="231"/>
                    <a:pt x="122" y="229"/>
                    <a:pt x="132" y="225"/>
                  </a:cubicBezTo>
                  <a:cubicBezTo>
                    <a:pt x="250" y="161"/>
                    <a:pt x="380" y="131"/>
                    <a:pt x="511" y="131"/>
                  </a:cubicBezTo>
                  <a:cubicBezTo>
                    <a:pt x="674" y="131"/>
                    <a:pt x="837" y="178"/>
                    <a:pt x="977" y="269"/>
                  </a:cubicBezTo>
                  <a:cubicBezTo>
                    <a:pt x="989" y="276"/>
                    <a:pt x="1001" y="279"/>
                    <a:pt x="1013" y="279"/>
                  </a:cubicBezTo>
                  <a:cubicBezTo>
                    <a:pt x="1071" y="279"/>
                    <a:pt x="1107" y="196"/>
                    <a:pt x="1043" y="159"/>
                  </a:cubicBezTo>
                  <a:cubicBezTo>
                    <a:pt x="890" y="53"/>
                    <a:pt x="708"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3779875" y="4616125"/>
              <a:ext cx="27150" cy="8625"/>
            </a:xfrm>
            <a:custGeom>
              <a:avLst/>
              <a:gdLst/>
              <a:ahLst/>
              <a:cxnLst/>
              <a:rect l="l" t="t" r="r" b="b"/>
              <a:pathLst>
                <a:path w="1086" h="345" extrusionOk="0">
                  <a:moveTo>
                    <a:pt x="522" y="1"/>
                  </a:moveTo>
                  <a:cubicBezTo>
                    <a:pt x="394" y="1"/>
                    <a:pt x="267" y="12"/>
                    <a:pt x="143" y="38"/>
                  </a:cubicBezTo>
                  <a:cubicBezTo>
                    <a:pt x="55" y="49"/>
                    <a:pt x="1" y="126"/>
                    <a:pt x="23" y="213"/>
                  </a:cubicBezTo>
                  <a:cubicBezTo>
                    <a:pt x="32" y="288"/>
                    <a:pt x="89" y="339"/>
                    <a:pt x="160" y="339"/>
                  </a:cubicBezTo>
                  <a:cubicBezTo>
                    <a:pt x="172" y="339"/>
                    <a:pt x="185" y="338"/>
                    <a:pt x="198" y="334"/>
                  </a:cubicBezTo>
                  <a:cubicBezTo>
                    <a:pt x="305" y="319"/>
                    <a:pt x="412" y="310"/>
                    <a:pt x="520" y="310"/>
                  </a:cubicBezTo>
                  <a:cubicBezTo>
                    <a:pt x="643" y="310"/>
                    <a:pt x="766" y="321"/>
                    <a:pt x="888" y="345"/>
                  </a:cubicBezTo>
                  <a:lnTo>
                    <a:pt x="922" y="345"/>
                  </a:lnTo>
                  <a:cubicBezTo>
                    <a:pt x="998" y="345"/>
                    <a:pt x="1053" y="290"/>
                    <a:pt x="1075" y="213"/>
                  </a:cubicBezTo>
                  <a:cubicBezTo>
                    <a:pt x="1086" y="137"/>
                    <a:pt x="1031" y="49"/>
                    <a:pt x="944" y="38"/>
                  </a:cubicBezTo>
                  <a:cubicBezTo>
                    <a:pt x="805" y="15"/>
                    <a:pt x="663"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3851150" y="4623175"/>
              <a:ext cx="27150" cy="8700"/>
            </a:xfrm>
            <a:custGeom>
              <a:avLst/>
              <a:gdLst/>
              <a:ahLst/>
              <a:cxnLst/>
              <a:rect l="l" t="t" r="r" b="b"/>
              <a:pathLst>
                <a:path w="1086" h="348" extrusionOk="0">
                  <a:moveTo>
                    <a:pt x="543" y="0"/>
                  </a:moveTo>
                  <a:cubicBezTo>
                    <a:pt x="408" y="0"/>
                    <a:pt x="274" y="14"/>
                    <a:pt x="142" y="41"/>
                  </a:cubicBezTo>
                  <a:cubicBezTo>
                    <a:pt x="55" y="52"/>
                    <a:pt x="0" y="129"/>
                    <a:pt x="11" y="216"/>
                  </a:cubicBezTo>
                  <a:cubicBezTo>
                    <a:pt x="29" y="291"/>
                    <a:pt x="88" y="342"/>
                    <a:pt x="159" y="342"/>
                  </a:cubicBezTo>
                  <a:cubicBezTo>
                    <a:pt x="172" y="342"/>
                    <a:pt x="185" y="341"/>
                    <a:pt x="198" y="337"/>
                  </a:cubicBezTo>
                  <a:cubicBezTo>
                    <a:pt x="313" y="321"/>
                    <a:pt x="428" y="312"/>
                    <a:pt x="543" y="312"/>
                  </a:cubicBezTo>
                  <a:cubicBezTo>
                    <a:pt x="658" y="312"/>
                    <a:pt x="773" y="321"/>
                    <a:pt x="888" y="337"/>
                  </a:cubicBezTo>
                  <a:cubicBezTo>
                    <a:pt x="899" y="348"/>
                    <a:pt x="910" y="348"/>
                    <a:pt x="921" y="348"/>
                  </a:cubicBezTo>
                  <a:cubicBezTo>
                    <a:pt x="987" y="348"/>
                    <a:pt x="1053" y="294"/>
                    <a:pt x="1063" y="216"/>
                  </a:cubicBezTo>
                  <a:cubicBezTo>
                    <a:pt x="1085" y="140"/>
                    <a:pt x="1031" y="52"/>
                    <a:pt x="943" y="41"/>
                  </a:cubicBezTo>
                  <a:cubicBezTo>
                    <a:pt x="812" y="14"/>
                    <a:pt x="677"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3914450" y="4670425"/>
              <a:ext cx="41425" cy="49575"/>
            </a:xfrm>
            <a:custGeom>
              <a:avLst/>
              <a:gdLst/>
              <a:ahLst/>
              <a:cxnLst/>
              <a:rect l="l" t="t" r="r" b="b"/>
              <a:pathLst>
                <a:path w="1657" h="1983" extrusionOk="0">
                  <a:moveTo>
                    <a:pt x="765" y="1"/>
                  </a:moveTo>
                  <a:cubicBezTo>
                    <a:pt x="544" y="1"/>
                    <a:pt x="317" y="75"/>
                    <a:pt x="122" y="180"/>
                  </a:cubicBezTo>
                  <a:lnTo>
                    <a:pt x="0" y="1846"/>
                  </a:lnTo>
                  <a:cubicBezTo>
                    <a:pt x="173" y="1935"/>
                    <a:pt x="365" y="1982"/>
                    <a:pt x="557" y="1982"/>
                  </a:cubicBezTo>
                  <a:cubicBezTo>
                    <a:pt x="719" y="1982"/>
                    <a:pt x="881" y="1949"/>
                    <a:pt x="1031" y="1879"/>
                  </a:cubicBezTo>
                  <a:cubicBezTo>
                    <a:pt x="1349" y="1725"/>
                    <a:pt x="1601" y="1374"/>
                    <a:pt x="1623" y="1001"/>
                  </a:cubicBezTo>
                  <a:cubicBezTo>
                    <a:pt x="1656" y="629"/>
                    <a:pt x="1448" y="234"/>
                    <a:pt x="1130" y="81"/>
                  </a:cubicBezTo>
                  <a:cubicBezTo>
                    <a:pt x="1015" y="25"/>
                    <a:pt x="890" y="1"/>
                    <a:pt x="765" y="1"/>
                  </a:cubicBez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3922950" y="4685000"/>
              <a:ext cx="22225" cy="12950"/>
            </a:xfrm>
            <a:custGeom>
              <a:avLst/>
              <a:gdLst/>
              <a:ahLst/>
              <a:cxnLst/>
              <a:rect l="l" t="t" r="r" b="b"/>
              <a:pathLst>
                <a:path w="889" h="518" extrusionOk="0">
                  <a:moveTo>
                    <a:pt x="594" y="0"/>
                  </a:moveTo>
                  <a:cubicBezTo>
                    <a:pt x="513" y="0"/>
                    <a:pt x="431" y="20"/>
                    <a:pt x="352" y="57"/>
                  </a:cubicBezTo>
                  <a:cubicBezTo>
                    <a:pt x="176" y="133"/>
                    <a:pt x="45" y="298"/>
                    <a:pt x="1" y="452"/>
                  </a:cubicBezTo>
                  <a:cubicBezTo>
                    <a:pt x="1" y="484"/>
                    <a:pt x="11" y="506"/>
                    <a:pt x="45" y="518"/>
                  </a:cubicBezTo>
                  <a:lnTo>
                    <a:pt x="55" y="518"/>
                  </a:lnTo>
                  <a:cubicBezTo>
                    <a:pt x="77" y="518"/>
                    <a:pt x="99" y="496"/>
                    <a:pt x="99" y="474"/>
                  </a:cubicBezTo>
                  <a:cubicBezTo>
                    <a:pt x="132" y="353"/>
                    <a:pt x="253" y="211"/>
                    <a:pt x="395" y="145"/>
                  </a:cubicBezTo>
                  <a:cubicBezTo>
                    <a:pt x="451" y="126"/>
                    <a:pt x="521" y="104"/>
                    <a:pt x="600" y="104"/>
                  </a:cubicBezTo>
                  <a:cubicBezTo>
                    <a:pt x="662" y="104"/>
                    <a:pt x="729" y="117"/>
                    <a:pt x="801" y="155"/>
                  </a:cubicBezTo>
                  <a:cubicBezTo>
                    <a:pt x="809" y="160"/>
                    <a:pt x="818" y="162"/>
                    <a:pt x="828" y="162"/>
                  </a:cubicBezTo>
                  <a:cubicBezTo>
                    <a:pt x="844" y="162"/>
                    <a:pt x="860" y="154"/>
                    <a:pt x="866" y="133"/>
                  </a:cubicBezTo>
                  <a:cubicBezTo>
                    <a:pt x="888" y="112"/>
                    <a:pt x="878" y="79"/>
                    <a:pt x="845" y="68"/>
                  </a:cubicBezTo>
                  <a:cubicBezTo>
                    <a:pt x="765" y="22"/>
                    <a:pt x="680" y="0"/>
                    <a:pt x="594"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3820150" y="4763575"/>
              <a:ext cx="51850" cy="18800"/>
            </a:xfrm>
            <a:custGeom>
              <a:avLst/>
              <a:gdLst/>
              <a:ahLst/>
              <a:cxnLst/>
              <a:rect l="l" t="t" r="r" b="b"/>
              <a:pathLst>
                <a:path w="2074" h="752" extrusionOk="0">
                  <a:moveTo>
                    <a:pt x="2023" y="0"/>
                  </a:moveTo>
                  <a:cubicBezTo>
                    <a:pt x="2010" y="0"/>
                    <a:pt x="1997" y="5"/>
                    <a:pt x="1986" y="16"/>
                  </a:cubicBezTo>
                  <a:cubicBezTo>
                    <a:pt x="1543" y="422"/>
                    <a:pt x="946" y="649"/>
                    <a:pt x="348" y="649"/>
                  </a:cubicBezTo>
                  <a:cubicBezTo>
                    <a:pt x="251" y="649"/>
                    <a:pt x="153" y="643"/>
                    <a:pt x="56" y="630"/>
                  </a:cubicBezTo>
                  <a:cubicBezTo>
                    <a:pt x="34" y="630"/>
                    <a:pt x="1" y="652"/>
                    <a:pt x="1" y="686"/>
                  </a:cubicBezTo>
                  <a:cubicBezTo>
                    <a:pt x="1" y="708"/>
                    <a:pt x="23" y="730"/>
                    <a:pt x="45" y="740"/>
                  </a:cubicBezTo>
                  <a:cubicBezTo>
                    <a:pt x="144" y="751"/>
                    <a:pt x="242" y="751"/>
                    <a:pt x="341" y="751"/>
                  </a:cubicBezTo>
                  <a:cubicBezTo>
                    <a:pt x="966" y="751"/>
                    <a:pt x="1591" y="521"/>
                    <a:pt x="2052" y="94"/>
                  </a:cubicBezTo>
                  <a:cubicBezTo>
                    <a:pt x="2074" y="72"/>
                    <a:pt x="2074" y="38"/>
                    <a:pt x="2052" y="16"/>
                  </a:cubicBezTo>
                  <a:cubicBezTo>
                    <a:pt x="2046" y="5"/>
                    <a:pt x="2035" y="0"/>
                    <a:pt x="2023"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3803725" y="4662025"/>
              <a:ext cx="18550" cy="42500"/>
            </a:xfrm>
            <a:custGeom>
              <a:avLst/>
              <a:gdLst/>
              <a:ahLst/>
              <a:cxnLst/>
              <a:rect l="l" t="t" r="r" b="b"/>
              <a:pathLst>
                <a:path w="742" h="1700" extrusionOk="0">
                  <a:moveTo>
                    <a:pt x="662" y="0"/>
                  </a:moveTo>
                  <a:cubicBezTo>
                    <a:pt x="636" y="0"/>
                    <a:pt x="612" y="13"/>
                    <a:pt x="604" y="44"/>
                  </a:cubicBezTo>
                  <a:cubicBezTo>
                    <a:pt x="570" y="253"/>
                    <a:pt x="526" y="460"/>
                    <a:pt x="494" y="658"/>
                  </a:cubicBezTo>
                  <a:cubicBezTo>
                    <a:pt x="483" y="702"/>
                    <a:pt x="472" y="757"/>
                    <a:pt x="472" y="801"/>
                  </a:cubicBezTo>
                  <a:cubicBezTo>
                    <a:pt x="461" y="845"/>
                    <a:pt x="461" y="910"/>
                    <a:pt x="439" y="954"/>
                  </a:cubicBezTo>
                  <a:cubicBezTo>
                    <a:pt x="419" y="979"/>
                    <a:pt x="385" y="986"/>
                    <a:pt x="348" y="986"/>
                  </a:cubicBezTo>
                  <a:cubicBezTo>
                    <a:pt x="304" y="986"/>
                    <a:pt x="255" y="976"/>
                    <a:pt x="219" y="976"/>
                  </a:cubicBezTo>
                  <a:cubicBezTo>
                    <a:pt x="88" y="987"/>
                    <a:pt x="0" y="1096"/>
                    <a:pt x="55" y="1228"/>
                  </a:cubicBezTo>
                  <a:cubicBezTo>
                    <a:pt x="88" y="1305"/>
                    <a:pt x="154" y="1371"/>
                    <a:pt x="209" y="1437"/>
                  </a:cubicBezTo>
                  <a:cubicBezTo>
                    <a:pt x="275" y="1513"/>
                    <a:pt x="329" y="1601"/>
                    <a:pt x="395" y="1678"/>
                  </a:cubicBezTo>
                  <a:cubicBezTo>
                    <a:pt x="405" y="1693"/>
                    <a:pt x="418" y="1700"/>
                    <a:pt x="431" y="1700"/>
                  </a:cubicBezTo>
                  <a:cubicBezTo>
                    <a:pt x="473" y="1700"/>
                    <a:pt x="516" y="1632"/>
                    <a:pt x="483" y="1590"/>
                  </a:cubicBezTo>
                  <a:cubicBezTo>
                    <a:pt x="428" y="1513"/>
                    <a:pt x="373" y="1447"/>
                    <a:pt x="318" y="1371"/>
                  </a:cubicBezTo>
                  <a:cubicBezTo>
                    <a:pt x="275" y="1316"/>
                    <a:pt x="187" y="1239"/>
                    <a:pt x="176" y="1173"/>
                  </a:cubicBezTo>
                  <a:cubicBezTo>
                    <a:pt x="161" y="1115"/>
                    <a:pt x="210" y="1105"/>
                    <a:pt x="260" y="1105"/>
                  </a:cubicBezTo>
                  <a:cubicBezTo>
                    <a:pt x="285" y="1105"/>
                    <a:pt x="311" y="1108"/>
                    <a:pt x="329" y="1108"/>
                  </a:cubicBezTo>
                  <a:cubicBezTo>
                    <a:pt x="343" y="1110"/>
                    <a:pt x="357" y="1112"/>
                    <a:pt x="371" y="1112"/>
                  </a:cubicBezTo>
                  <a:cubicBezTo>
                    <a:pt x="415" y="1112"/>
                    <a:pt x="461" y="1099"/>
                    <a:pt x="494" y="1074"/>
                  </a:cubicBezTo>
                  <a:cubicBezTo>
                    <a:pt x="548" y="1031"/>
                    <a:pt x="570" y="976"/>
                    <a:pt x="582" y="910"/>
                  </a:cubicBezTo>
                  <a:cubicBezTo>
                    <a:pt x="592" y="811"/>
                    <a:pt x="614" y="724"/>
                    <a:pt x="625" y="636"/>
                  </a:cubicBezTo>
                  <a:cubicBezTo>
                    <a:pt x="658" y="450"/>
                    <a:pt x="702" y="263"/>
                    <a:pt x="735" y="77"/>
                  </a:cubicBezTo>
                  <a:cubicBezTo>
                    <a:pt x="741" y="31"/>
                    <a:pt x="700"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1"/>
            <p:cNvSpPr/>
            <p:nvPr/>
          </p:nvSpPr>
          <p:spPr>
            <a:xfrm>
              <a:off x="3714650" y="4498075"/>
              <a:ext cx="251350" cy="197150"/>
            </a:xfrm>
            <a:custGeom>
              <a:avLst/>
              <a:gdLst/>
              <a:ahLst/>
              <a:cxnLst/>
              <a:rect l="l" t="t" r="r" b="b"/>
              <a:pathLst>
                <a:path w="10054" h="7886" extrusionOk="0">
                  <a:moveTo>
                    <a:pt x="4993" y="1"/>
                  </a:moveTo>
                  <a:cubicBezTo>
                    <a:pt x="4445" y="1"/>
                    <a:pt x="3889" y="181"/>
                    <a:pt x="3497" y="572"/>
                  </a:cubicBezTo>
                  <a:cubicBezTo>
                    <a:pt x="3377" y="693"/>
                    <a:pt x="3278" y="835"/>
                    <a:pt x="3136" y="923"/>
                  </a:cubicBezTo>
                  <a:cubicBezTo>
                    <a:pt x="2984" y="1008"/>
                    <a:pt x="2814" y="1029"/>
                    <a:pt x="2641" y="1029"/>
                  </a:cubicBezTo>
                  <a:cubicBezTo>
                    <a:pt x="2503" y="1029"/>
                    <a:pt x="2362" y="1015"/>
                    <a:pt x="2226" y="1010"/>
                  </a:cubicBezTo>
                  <a:cubicBezTo>
                    <a:pt x="2194" y="1009"/>
                    <a:pt x="2162" y="1009"/>
                    <a:pt x="2131" y="1009"/>
                  </a:cubicBezTo>
                  <a:cubicBezTo>
                    <a:pt x="1492" y="1009"/>
                    <a:pt x="836" y="1221"/>
                    <a:pt x="439" y="1701"/>
                  </a:cubicBezTo>
                  <a:cubicBezTo>
                    <a:pt x="22" y="2216"/>
                    <a:pt x="0" y="3071"/>
                    <a:pt x="515" y="3499"/>
                  </a:cubicBezTo>
                  <a:cubicBezTo>
                    <a:pt x="724" y="3675"/>
                    <a:pt x="1019" y="3806"/>
                    <a:pt x="1063" y="4080"/>
                  </a:cubicBezTo>
                  <a:cubicBezTo>
                    <a:pt x="1085" y="4256"/>
                    <a:pt x="976" y="4420"/>
                    <a:pt x="921" y="4584"/>
                  </a:cubicBezTo>
                  <a:cubicBezTo>
                    <a:pt x="812" y="4903"/>
                    <a:pt x="877" y="5264"/>
                    <a:pt x="1085" y="5527"/>
                  </a:cubicBezTo>
                  <a:cubicBezTo>
                    <a:pt x="1263" y="5768"/>
                    <a:pt x="1590" y="5879"/>
                    <a:pt x="1905" y="5879"/>
                  </a:cubicBezTo>
                  <a:cubicBezTo>
                    <a:pt x="1921" y="5879"/>
                    <a:pt x="1936" y="5879"/>
                    <a:pt x="1952" y="5878"/>
                  </a:cubicBezTo>
                  <a:lnTo>
                    <a:pt x="2006" y="5407"/>
                  </a:lnTo>
                  <a:cubicBezTo>
                    <a:pt x="2006" y="5407"/>
                    <a:pt x="2044" y="3976"/>
                    <a:pt x="2416" y="3976"/>
                  </a:cubicBezTo>
                  <a:cubicBezTo>
                    <a:pt x="2445" y="3976"/>
                    <a:pt x="2477" y="3985"/>
                    <a:pt x="2511" y="4004"/>
                  </a:cubicBezTo>
                  <a:cubicBezTo>
                    <a:pt x="2851" y="4197"/>
                    <a:pt x="3171" y="4272"/>
                    <a:pt x="3466" y="4272"/>
                  </a:cubicBezTo>
                  <a:cubicBezTo>
                    <a:pt x="4057" y="4272"/>
                    <a:pt x="4546" y="3975"/>
                    <a:pt x="4890" y="3741"/>
                  </a:cubicBezTo>
                  <a:cubicBezTo>
                    <a:pt x="5164" y="3554"/>
                    <a:pt x="5504" y="3521"/>
                    <a:pt x="5844" y="3521"/>
                  </a:cubicBezTo>
                  <a:cubicBezTo>
                    <a:pt x="5852" y="3521"/>
                    <a:pt x="5860" y="3521"/>
                    <a:pt x="5868" y="3521"/>
                  </a:cubicBezTo>
                  <a:cubicBezTo>
                    <a:pt x="6688" y="3521"/>
                    <a:pt x="7270" y="4088"/>
                    <a:pt x="7335" y="4913"/>
                  </a:cubicBezTo>
                  <a:cubicBezTo>
                    <a:pt x="7412" y="5758"/>
                    <a:pt x="7225" y="6920"/>
                    <a:pt x="7313" y="7391"/>
                  </a:cubicBezTo>
                  <a:cubicBezTo>
                    <a:pt x="7335" y="7512"/>
                    <a:pt x="7346" y="7874"/>
                    <a:pt x="7763" y="7874"/>
                  </a:cubicBezTo>
                  <a:cubicBezTo>
                    <a:pt x="7763" y="7874"/>
                    <a:pt x="7780" y="7885"/>
                    <a:pt x="7810" y="7885"/>
                  </a:cubicBezTo>
                  <a:cubicBezTo>
                    <a:pt x="7866" y="7885"/>
                    <a:pt x="7965" y="7842"/>
                    <a:pt x="8058" y="7589"/>
                  </a:cubicBezTo>
                  <a:cubicBezTo>
                    <a:pt x="8171" y="7285"/>
                    <a:pt x="8318" y="6968"/>
                    <a:pt x="8788" y="6968"/>
                  </a:cubicBezTo>
                  <a:cubicBezTo>
                    <a:pt x="8911" y="6968"/>
                    <a:pt x="9058" y="6990"/>
                    <a:pt x="9232" y="7040"/>
                  </a:cubicBezTo>
                  <a:lnTo>
                    <a:pt x="9451" y="6624"/>
                  </a:lnTo>
                  <a:cubicBezTo>
                    <a:pt x="9495" y="6492"/>
                    <a:pt x="9583" y="6153"/>
                    <a:pt x="9615" y="5988"/>
                  </a:cubicBezTo>
                  <a:cubicBezTo>
                    <a:pt x="9834" y="5198"/>
                    <a:pt x="10032" y="4760"/>
                    <a:pt x="10043" y="4070"/>
                  </a:cubicBezTo>
                  <a:cubicBezTo>
                    <a:pt x="10054" y="3478"/>
                    <a:pt x="9780" y="3049"/>
                    <a:pt x="9308" y="2699"/>
                  </a:cubicBezTo>
                  <a:cubicBezTo>
                    <a:pt x="8969" y="2436"/>
                    <a:pt x="8234" y="2326"/>
                    <a:pt x="8234" y="2326"/>
                  </a:cubicBezTo>
                  <a:cubicBezTo>
                    <a:pt x="8234" y="2326"/>
                    <a:pt x="7565" y="1219"/>
                    <a:pt x="7105" y="857"/>
                  </a:cubicBezTo>
                  <a:cubicBezTo>
                    <a:pt x="6589" y="452"/>
                    <a:pt x="5987" y="123"/>
                    <a:pt x="5329" y="23"/>
                  </a:cubicBezTo>
                  <a:cubicBezTo>
                    <a:pt x="5218" y="9"/>
                    <a:pt x="5106" y="1"/>
                    <a:pt x="4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1"/>
            <p:cNvSpPr/>
            <p:nvPr/>
          </p:nvSpPr>
          <p:spPr>
            <a:xfrm>
              <a:off x="3822100" y="4706600"/>
              <a:ext cx="27150" cy="20875"/>
            </a:xfrm>
            <a:custGeom>
              <a:avLst/>
              <a:gdLst/>
              <a:ahLst/>
              <a:cxnLst/>
              <a:rect l="l" t="t" r="r" b="b"/>
              <a:pathLst>
                <a:path w="1086" h="835" extrusionOk="0">
                  <a:moveTo>
                    <a:pt x="1007" y="0"/>
                  </a:moveTo>
                  <a:cubicBezTo>
                    <a:pt x="983" y="0"/>
                    <a:pt x="962" y="15"/>
                    <a:pt x="954" y="48"/>
                  </a:cubicBezTo>
                  <a:cubicBezTo>
                    <a:pt x="921" y="234"/>
                    <a:pt x="822" y="410"/>
                    <a:pt x="668" y="541"/>
                  </a:cubicBezTo>
                  <a:cubicBezTo>
                    <a:pt x="544" y="648"/>
                    <a:pt x="377" y="704"/>
                    <a:pt x="207" y="704"/>
                  </a:cubicBezTo>
                  <a:cubicBezTo>
                    <a:pt x="167" y="704"/>
                    <a:pt x="127" y="701"/>
                    <a:pt x="88" y="695"/>
                  </a:cubicBezTo>
                  <a:cubicBezTo>
                    <a:pt x="54" y="695"/>
                    <a:pt x="22" y="706"/>
                    <a:pt x="11" y="739"/>
                  </a:cubicBezTo>
                  <a:cubicBezTo>
                    <a:pt x="0" y="772"/>
                    <a:pt x="22" y="816"/>
                    <a:pt x="54" y="826"/>
                  </a:cubicBezTo>
                  <a:cubicBezTo>
                    <a:pt x="96" y="832"/>
                    <a:pt x="138" y="835"/>
                    <a:pt x="179" y="835"/>
                  </a:cubicBezTo>
                  <a:cubicBezTo>
                    <a:pt x="381" y="835"/>
                    <a:pt x="582" y="769"/>
                    <a:pt x="746" y="651"/>
                  </a:cubicBezTo>
                  <a:cubicBezTo>
                    <a:pt x="921" y="509"/>
                    <a:pt x="1041" y="300"/>
                    <a:pt x="1075" y="81"/>
                  </a:cubicBezTo>
                  <a:cubicBezTo>
                    <a:pt x="1085" y="48"/>
                    <a:pt x="1075" y="4"/>
                    <a:pt x="1031" y="4"/>
                  </a:cubicBezTo>
                  <a:cubicBezTo>
                    <a:pt x="1023" y="2"/>
                    <a:pt x="1015" y="0"/>
                    <a:pt x="1007"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3730000" y="4792225"/>
              <a:ext cx="231900" cy="477500"/>
            </a:xfrm>
            <a:custGeom>
              <a:avLst/>
              <a:gdLst/>
              <a:ahLst/>
              <a:cxnLst/>
              <a:rect l="l" t="t" r="r" b="b"/>
              <a:pathLst>
                <a:path w="9276" h="19100" extrusionOk="0">
                  <a:moveTo>
                    <a:pt x="7685" y="0"/>
                  </a:moveTo>
                  <a:lnTo>
                    <a:pt x="5339" y="1601"/>
                  </a:lnTo>
                  <a:lnTo>
                    <a:pt x="3728" y="362"/>
                  </a:lnTo>
                  <a:lnTo>
                    <a:pt x="3103" y="1304"/>
                  </a:lnTo>
                  <a:cubicBezTo>
                    <a:pt x="3103" y="1304"/>
                    <a:pt x="1689" y="6820"/>
                    <a:pt x="1546" y="10197"/>
                  </a:cubicBezTo>
                  <a:cubicBezTo>
                    <a:pt x="1392" y="13573"/>
                    <a:pt x="0" y="19099"/>
                    <a:pt x="0" y="19099"/>
                  </a:cubicBezTo>
                  <a:lnTo>
                    <a:pt x="7795" y="19099"/>
                  </a:lnTo>
                  <a:lnTo>
                    <a:pt x="9276" y="3947"/>
                  </a:lnTo>
                  <a:lnTo>
                    <a:pt x="9276" y="1360"/>
                  </a:lnTo>
                  <a:lnTo>
                    <a:pt x="8628" y="1206"/>
                  </a:lnTo>
                  <a:lnTo>
                    <a:pt x="7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844275" y="4842100"/>
              <a:ext cx="41700" cy="46075"/>
            </a:xfrm>
            <a:custGeom>
              <a:avLst/>
              <a:gdLst/>
              <a:ahLst/>
              <a:cxnLst/>
              <a:rect l="l" t="t" r="r" b="b"/>
              <a:pathLst>
                <a:path w="1668" h="1843" extrusionOk="0">
                  <a:moveTo>
                    <a:pt x="505" y="1"/>
                  </a:moveTo>
                  <a:lnTo>
                    <a:pt x="1" y="1009"/>
                  </a:lnTo>
                  <a:cubicBezTo>
                    <a:pt x="23" y="1086"/>
                    <a:pt x="253" y="1842"/>
                    <a:pt x="253" y="1842"/>
                  </a:cubicBezTo>
                  <a:lnTo>
                    <a:pt x="1031" y="1787"/>
                  </a:lnTo>
                  <a:lnTo>
                    <a:pt x="1667" y="1053"/>
                  </a:lnTo>
                  <a:lnTo>
                    <a:pt x="1043" y="44"/>
                  </a:lnTo>
                  <a:lnTo>
                    <a:pt x="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862700" y="4824225"/>
              <a:ext cx="83775" cy="56175"/>
            </a:xfrm>
            <a:custGeom>
              <a:avLst/>
              <a:gdLst/>
              <a:ahLst/>
              <a:cxnLst/>
              <a:rect l="l" t="t" r="r" b="b"/>
              <a:pathLst>
                <a:path w="3351" h="2247" extrusionOk="0">
                  <a:moveTo>
                    <a:pt x="3266" y="1"/>
                  </a:moveTo>
                  <a:cubicBezTo>
                    <a:pt x="3246" y="1"/>
                    <a:pt x="3225" y="11"/>
                    <a:pt x="3211" y="36"/>
                  </a:cubicBezTo>
                  <a:cubicBezTo>
                    <a:pt x="2715" y="843"/>
                    <a:pt x="2050" y="1546"/>
                    <a:pt x="1279" y="2100"/>
                  </a:cubicBezTo>
                  <a:lnTo>
                    <a:pt x="1279" y="2100"/>
                  </a:lnTo>
                  <a:cubicBezTo>
                    <a:pt x="801" y="1550"/>
                    <a:pt x="419" y="929"/>
                    <a:pt x="141" y="266"/>
                  </a:cubicBezTo>
                  <a:cubicBezTo>
                    <a:pt x="132" y="235"/>
                    <a:pt x="106" y="222"/>
                    <a:pt x="80" y="222"/>
                  </a:cubicBezTo>
                  <a:cubicBezTo>
                    <a:pt x="40" y="222"/>
                    <a:pt x="1" y="252"/>
                    <a:pt x="21" y="299"/>
                  </a:cubicBezTo>
                  <a:cubicBezTo>
                    <a:pt x="316" y="1001"/>
                    <a:pt x="722" y="1658"/>
                    <a:pt x="1227" y="2229"/>
                  </a:cubicBezTo>
                  <a:cubicBezTo>
                    <a:pt x="1233" y="2241"/>
                    <a:pt x="1250" y="2247"/>
                    <a:pt x="1268" y="2247"/>
                  </a:cubicBezTo>
                  <a:cubicBezTo>
                    <a:pt x="1281" y="2247"/>
                    <a:pt x="1294" y="2244"/>
                    <a:pt x="1303" y="2239"/>
                  </a:cubicBezTo>
                  <a:cubicBezTo>
                    <a:pt x="2114" y="1669"/>
                    <a:pt x="2805" y="935"/>
                    <a:pt x="3320" y="90"/>
                  </a:cubicBezTo>
                  <a:cubicBezTo>
                    <a:pt x="3350" y="46"/>
                    <a:pt x="3309" y="1"/>
                    <a:pt x="3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803175" y="4830000"/>
              <a:ext cx="60600" cy="50225"/>
            </a:xfrm>
            <a:custGeom>
              <a:avLst/>
              <a:gdLst/>
              <a:ahLst/>
              <a:cxnLst/>
              <a:rect l="l" t="t" r="r" b="b"/>
              <a:pathLst>
                <a:path w="2424" h="2009" extrusionOk="0">
                  <a:moveTo>
                    <a:pt x="2335" y="1"/>
                  </a:moveTo>
                  <a:cubicBezTo>
                    <a:pt x="2315" y="1"/>
                    <a:pt x="2294" y="11"/>
                    <a:pt x="2281" y="35"/>
                  </a:cubicBezTo>
                  <a:cubicBezTo>
                    <a:pt x="2127" y="364"/>
                    <a:pt x="1974" y="692"/>
                    <a:pt x="1820" y="1011"/>
                  </a:cubicBezTo>
                  <a:lnTo>
                    <a:pt x="1590" y="1504"/>
                  </a:lnTo>
                  <a:cubicBezTo>
                    <a:pt x="1547" y="1591"/>
                    <a:pt x="1513" y="1669"/>
                    <a:pt x="1469" y="1745"/>
                  </a:cubicBezTo>
                  <a:cubicBezTo>
                    <a:pt x="1434" y="1825"/>
                    <a:pt x="1399" y="1875"/>
                    <a:pt x="1324" y="1875"/>
                  </a:cubicBezTo>
                  <a:cubicBezTo>
                    <a:pt x="1306" y="1875"/>
                    <a:pt x="1285" y="1872"/>
                    <a:pt x="1261" y="1866"/>
                  </a:cubicBezTo>
                  <a:cubicBezTo>
                    <a:pt x="1152" y="1844"/>
                    <a:pt x="1042" y="1756"/>
                    <a:pt x="943" y="1679"/>
                  </a:cubicBezTo>
                  <a:cubicBezTo>
                    <a:pt x="845" y="1603"/>
                    <a:pt x="735" y="1515"/>
                    <a:pt x="636" y="1427"/>
                  </a:cubicBezTo>
                  <a:cubicBezTo>
                    <a:pt x="450" y="1263"/>
                    <a:pt x="285" y="1087"/>
                    <a:pt x="132" y="901"/>
                  </a:cubicBezTo>
                  <a:cubicBezTo>
                    <a:pt x="118" y="885"/>
                    <a:pt x="102" y="878"/>
                    <a:pt x="87" y="878"/>
                  </a:cubicBezTo>
                  <a:cubicBezTo>
                    <a:pt x="42" y="878"/>
                    <a:pt x="1" y="940"/>
                    <a:pt x="33" y="989"/>
                  </a:cubicBezTo>
                  <a:cubicBezTo>
                    <a:pt x="219" y="1219"/>
                    <a:pt x="428" y="1416"/>
                    <a:pt x="647" y="1603"/>
                  </a:cubicBezTo>
                  <a:cubicBezTo>
                    <a:pt x="746" y="1691"/>
                    <a:pt x="845" y="1767"/>
                    <a:pt x="954" y="1844"/>
                  </a:cubicBezTo>
                  <a:cubicBezTo>
                    <a:pt x="1064" y="1920"/>
                    <a:pt x="1184" y="2008"/>
                    <a:pt x="1316" y="2008"/>
                  </a:cubicBezTo>
                  <a:cubicBezTo>
                    <a:pt x="1323" y="2009"/>
                    <a:pt x="1330" y="2009"/>
                    <a:pt x="1337" y="2009"/>
                  </a:cubicBezTo>
                  <a:cubicBezTo>
                    <a:pt x="1476" y="2009"/>
                    <a:pt x="1538" y="1904"/>
                    <a:pt x="1590" y="1789"/>
                  </a:cubicBezTo>
                  <a:cubicBezTo>
                    <a:pt x="1678" y="1613"/>
                    <a:pt x="1766" y="1427"/>
                    <a:pt x="1853" y="1241"/>
                  </a:cubicBezTo>
                  <a:cubicBezTo>
                    <a:pt x="2039" y="857"/>
                    <a:pt x="2215" y="485"/>
                    <a:pt x="2402" y="100"/>
                  </a:cubicBezTo>
                  <a:cubicBezTo>
                    <a:pt x="2424" y="48"/>
                    <a:pt x="2379"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3747250" y="4873900"/>
              <a:ext cx="131875" cy="349225"/>
            </a:xfrm>
            <a:custGeom>
              <a:avLst/>
              <a:gdLst/>
              <a:ahLst/>
              <a:cxnLst/>
              <a:rect l="l" t="t" r="r" b="b"/>
              <a:pathLst>
                <a:path w="5275" h="13969" extrusionOk="0">
                  <a:moveTo>
                    <a:pt x="4540" y="0"/>
                  </a:moveTo>
                  <a:cubicBezTo>
                    <a:pt x="3816" y="812"/>
                    <a:pt x="3608" y="1962"/>
                    <a:pt x="3520" y="3048"/>
                  </a:cubicBezTo>
                  <a:cubicBezTo>
                    <a:pt x="3421" y="4133"/>
                    <a:pt x="3389" y="5252"/>
                    <a:pt x="2917" y="6238"/>
                  </a:cubicBezTo>
                  <a:cubicBezTo>
                    <a:pt x="2413" y="7291"/>
                    <a:pt x="1448" y="8058"/>
                    <a:pt x="834" y="9056"/>
                  </a:cubicBezTo>
                  <a:cubicBezTo>
                    <a:pt x="275" y="9977"/>
                    <a:pt x="1" y="11841"/>
                    <a:pt x="1" y="11841"/>
                  </a:cubicBezTo>
                  <a:cubicBezTo>
                    <a:pt x="1" y="11841"/>
                    <a:pt x="351" y="12960"/>
                    <a:pt x="746" y="13968"/>
                  </a:cubicBezTo>
                  <a:lnTo>
                    <a:pt x="2687" y="12575"/>
                  </a:lnTo>
                  <a:cubicBezTo>
                    <a:pt x="3005" y="11754"/>
                    <a:pt x="2994" y="10690"/>
                    <a:pt x="3389" y="9912"/>
                  </a:cubicBezTo>
                  <a:cubicBezTo>
                    <a:pt x="3750" y="9199"/>
                    <a:pt x="4376" y="8640"/>
                    <a:pt x="4726" y="7927"/>
                  </a:cubicBezTo>
                  <a:cubicBezTo>
                    <a:pt x="5275" y="6798"/>
                    <a:pt x="5077" y="5471"/>
                    <a:pt x="4858" y="4243"/>
                  </a:cubicBezTo>
                  <a:cubicBezTo>
                    <a:pt x="4639" y="3004"/>
                    <a:pt x="4419" y="1689"/>
                    <a:pt x="4924" y="537"/>
                  </a:cubicBezTo>
                  <a:lnTo>
                    <a:pt x="45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738475" y="5235700"/>
              <a:ext cx="144750" cy="3325"/>
            </a:xfrm>
            <a:custGeom>
              <a:avLst/>
              <a:gdLst/>
              <a:ahLst/>
              <a:cxnLst/>
              <a:rect l="l" t="t" r="r" b="b"/>
              <a:pathLst>
                <a:path w="5790" h="133" extrusionOk="0">
                  <a:moveTo>
                    <a:pt x="78" y="1"/>
                  </a:moveTo>
                  <a:cubicBezTo>
                    <a:pt x="1" y="1"/>
                    <a:pt x="1" y="132"/>
                    <a:pt x="78" y="132"/>
                  </a:cubicBezTo>
                  <a:lnTo>
                    <a:pt x="5702" y="132"/>
                  </a:lnTo>
                  <a:cubicBezTo>
                    <a:pt x="5790" y="132"/>
                    <a:pt x="5790" y="1"/>
                    <a:pt x="5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711900" y="5238200"/>
              <a:ext cx="34025" cy="31525"/>
            </a:xfrm>
            <a:custGeom>
              <a:avLst/>
              <a:gdLst/>
              <a:ahLst/>
              <a:cxnLst/>
              <a:rect l="l" t="t" r="r" b="b"/>
              <a:pathLst>
                <a:path w="1361" h="1261" extrusionOk="0">
                  <a:moveTo>
                    <a:pt x="701" y="0"/>
                  </a:moveTo>
                  <a:cubicBezTo>
                    <a:pt x="590" y="0"/>
                    <a:pt x="475" y="6"/>
                    <a:pt x="351" y="21"/>
                  </a:cubicBezTo>
                  <a:cubicBezTo>
                    <a:pt x="252" y="32"/>
                    <a:pt x="154" y="54"/>
                    <a:pt x="77" y="130"/>
                  </a:cubicBezTo>
                  <a:cubicBezTo>
                    <a:pt x="1" y="218"/>
                    <a:pt x="1" y="350"/>
                    <a:pt x="23" y="471"/>
                  </a:cubicBezTo>
                  <a:cubicBezTo>
                    <a:pt x="99" y="788"/>
                    <a:pt x="494" y="1085"/>
                    <a:pt x="768" y="1260"/>
                  </a:cubicBezTo>
                  <a:lnTo>
                    <a:pt x="1119" y="1260"/>
                  </a:lnTo>
                  <a:lnTo>
                    <a:pt x="1360" y="54"/>
                  </a:lnTo>
                  <a:cubicBezTo>
                    <a:pt x="1133" y="25"/>
                    <a:pt x="925"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3961875" y="4831675"/>
              <a:ext cx="200125" cy="361000"/>
            </a:xfrm>
            <a:custGeom>
              <a:avLst/>
              <a:gdLst/>
              <a:ahLst/>
              <a:cxnLst/>
              <a:rect l="l" t="t" r="r" b="b"/>
              <a:pathLst>
                <a:path w="8005" h="14440" extrusionOk="0">
                  <a:moveTo>
                    <a:pt x="2226" y="1"/>
                  </a:moveTo>
                  <a:lnTo>
                    <a:pt x="1821" y="4386"/>
                  </a:lnTo>
                  <a:lnTo>
                    <a:pt x="2336" y="8531"/>
                  </a:lnTo>
                  <a:lnTo>
                    <a:pt x="2336" y="8531"/>
                  </a:lnTo>
                  <a:lnTo>
                    <a:pt x="1129" y="8015"/>
                  </a:lnTo>
                  <a:lnTo>
                    <a:pt x="1" y="12401"/>
                  </a:lnTo>
                  <a:cubicBezTo>
                    <a:pt x="1" y="12401"/>
                    <a:pt x="4675" y="14439"/>
                    <a:pt x="5804" y="14439"/>
                  </a:cubicBezTo>
                  <a:cubicBezTo>
                    <a:pt x="5849" y="14439"/>
                    <a:pt x="5888" y="14436"/>
                    <a:pt x="5921" y="14429"/>
                  </a:cubicBezTo>
                  <a:cubicBezTo>
                    <a:pt x="6776" y="14264"/>
                    <a:pt x="8004" y="13190"/>
                    <a:pt x="8004" y="11031"/>
                  </a:cubicBezTo>
                  <a:cubicBezTo>
                    <a:pt x="8004" y="8870"/>
                    <a:pt x="5702" y="3422"/>
                    <a:pt x="5088" y="1887"/>
                  </a:cubicBezTo>
                  <a:cubicBezTo>
                    <a:pt x="4419" y="253"/>
                    <a:pt x="2226" y="1"/>
                    <a:pt x="2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3914450" y="4822375"/>
              <a:ext cx="152975" cy="452275"/>
            </a:xfrm>
            <a:custGeom>
              <a:avLst/>
              <a:gdLst/>
              <a:ahLst/>
              <a:cxnLst/>
              <a:rect l="l" t="t" r="r" b="b"/>
              <a:pathLst>
                <a:path w="6119" h="18091" extrusionOk="0">
                  <a:moveTo>
                    <a:pt x="1250" y="0"/>
                  </a:moveTo>
                  <a:cubicBezTo>
                    <a:pt x="1250" y="0"/>
                    <a:pt x="351" y="3114"/>
                    <a:pt x="176" y="5877"/>
                  </a:cubicBezTo>
                  <a:cubicBezTo>
                    <a:pt x="0" y="8640"/>
                    <a:pt x="122" y="17882"/>
                    <a:pt x="122" y="17882"/>
                  </a:cubicBezTo>
                  <a:lnTo>
                    <a:pt x="6118" y="18090"/>
                  </a:lnTo>
                  <a:lnTo>
                    <a:pt x="6118" y="18090"/>
                  </a:lnTo>
                  <a:lnTo>
                    <a:pt x="4846" y="12916"/>
                  </a:lnTo>
                  <a:lnTo>
                    <a:pt x="5011" y="2598"/>
                  </a:lnTo>
                  <a:lnTo>
                    <a:pt x="4123" y="373"/>
                  </a:lnTo>
                  <a:lnTo>
                    <a:pt x="12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4025725" y="4881500"/>
              <a:ext cx="12225" cy="166275"/>
            </a:xfrm>
            <a:custGeom>
              <a:avLst/>
              <a:gdLst/>
              <a:ahLst/>
              <a:cxnLst/>
              <a:rect l="l" t="t" r="r" b="b"/>
              <a:pathLst>
                <a:path w="489" h="6651" extrusionOk="0">
                  <a:moveTo>
                    <a:pt x="426" y="1"/>
                  </a:moveTo>
                  <a:cubicBezTo>
                    <a:pt x="393" y="1"/>
                    <a:pt x="357" y="20"/>
                    <a:pt x="352" y="58"/>
                  </a:cubicBezTo>
                  <a:cubicBezTo>
                    <a:pt x="264" y="1758"/>
                    <a:pt x="176" y="3457"/>
                    <a:pt x="78" y="5156"/>
                  </a:cubicBezTo>
                  <a:cubicBezTo>
                    <a:pt x="56" y="5627"/>
                    <a:pt x="23" y="6110"/>
                    <a:pt x="1" y="6592"/>
                  </a:cubicBezTo>
                  <a:cubicBezTo>
                    <a:pt x="1" y="6631"/>
                    <a:pt x="31" y="6650"/>
                    <a:pt x="63" y="6650"/>
                  </a:cubicBezTo>
                  <a:cubicBezTo>
                    <a:pt x="94" y="6650"/>
                    <a:pt x="127" y="6631"/>
                    <a:pt x="132" y="6592"/>
                  </a:cubicBezTo>
                  <a:cubicBezTo>
                    <a:pt x="220" y="4893"/>
                    <a:pt x="319" y="3193"/>
                    <a:pt x="407" y="1494"/>
                  </a:cubicBezTo>
                  <a:cubicBezTo>
                    <a:pt x="429" y="1012"/>
                    <a:pt x="461" y="540"/>
                    <a:pt x="483" y="58"/>
                  </a:cubicBezTo>
                  <a:cubicBezTo>
                    <a:pt x="489" y="20"/>
                    <a:pt x="459"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3919175" y="4828325"/>
              <a:ext cx="44375" cy="182625"/>
            </a:xfrm>
            <a:custGeom>
              <a:avLst/>
              <a:gdLst/>
              <a:ahLst/>
              <a:cxnLst/>
              <a:rect l="l" t="t" r="r" b="b"/>
              <a:pathLst>
                <a:path w="1775" h="7305" extrusionOk="0">
                  <a:moveTo>
                    <a:pt x="1301" y="1"/>
                  </a:moveTo>
                  <a:cubicBezTo>
                    <a:pt x="1270" y="1"/>
                    <a:pt x="1237" y="20"/>
                    <a:pt x="1237" y="58"/>
                  </a:cubicBezTo>
                  <a:cubicBezTo>
                    <a:pt x="1182" y="1154"/>
                    <a:pt x="1774" y="2229"/>
                    <a:pt x="1500" y="3314"/>
                  </a:cubicBezTo>
                  <a:cubicBezTo>
                    <a:pt x="1390" y="3753"/>
                    <a:pt x="1204" y="4180"/>
                    <a:pt x="1039" y="4597"/>
                  </a:cubicBezTo>
                  <a:cubicBezTo>
                    <a:pt x="875" y="5025"/>
                    <a:pt x="700" y="5463"/>
                    <a:pt x="525" y="5902"/>
                  </a:cubicBezTo>
                  <a:cubicBezTo>
                    <a:pt x="349" y="6340"/>
                    <a:pt x="174" y="6779"/>
                    <a:pt x="20" y="7228"/>
                  </a:cubicBezTo>
                  <a:cubicBezTo>
                    <a:pt x="0" y="7275"/>
                    <a:pt x="36" y="7305"/>
                    <a:pt x="75" y="7305"/>
                  </a:cubicBezTo>
                  <a:cubicBezTo>
                    <a:pt x="101" y="7305"/>
                    <a:pt x="127" y="7292"/>
                    <a:pt x="140" y="7261"/>
                  </a:cubicBezTo>
                  <a:cubicBezTo>
                    <a:pt x="447" y="6428"/>
                    <a:pt x="788" y="5595"/>
                    <a:pt x="1105" y="4762"/>
                  </a:cubicBezTo>
                  <a:cubicBezTo>
                    <a:pt x="1270" y="4356"/>
                    <a:pt x="1446" y="3939"/>
                    <a:pt x="1577" y="3512"/>
                  </a:cubicBezTo>
                  <a:cubicBezTo>
                    <a:pt x="1741" y="2996"/>
                    <a:pt x="1719" y="2459"/>
                    <a:pt x="1621" y="1933"/>
                  </a:cubicBezTo>
                  <a:cubicBezTo>
                    <a:pt x="1511" y="1308"/>
                    <a:pt x="1336" y="694"/>
                    <a:pt x="1358" y="58"/>
                  </a:cubicBezTo>
                  <a:cubicBezTo>
                    <a:pt x="1363" y="20"/>
                    <a:pt x="1333" y="1"/>
                    <a:pt x="1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926500" y="5020750"/>
              <a:ext cx="191200" cy="158575"/>
            </a:xfrm>
            <a:custGeom>
              <a:avLst/>
              <a:gdLst/>
              <a:ahLst/>
              <a:cxnLst/>
              <a:rect l="l" t="t" r="r" b="b"/>
              <a:pathLst>
                <a:path w="7648" h="6343" extrusionOk="0">
                  <a:moveTo>
                    <a:pt x="1512" y="1"/>
                  </a:moveTo>
                  <a:cubicBezTo>
                    <a:pt x="1483" y="1"/>
                    <a:pt x="1458" y="29"/>
                    <a:pt x="1448" y="57"/>
                  </a:cubicBezTo>
                  <a:cubicBezTo>
                    <a:pt x="1284" y="551"/>
                    <a:pt x="1131" y="1044"/>
                    <a:pt x="966" y="1538"/>
                  </a:cubicBezTo>
                  <a:cubicBezTo>
                    <a:pt x="714" y="2327"/>
                    <a:pt x="451" y="3117"/>
                    <a:pt x="198" y="3906"/>
                  </a:cubicBezTo>
                  <a:cubicBezTo>
                    <a:pt x="132" y="4092"/>
                    <a:pt x="78" y="4267"/>
                    <a:pt x="23" y="4454"/>
                  </a:cubicBezTo>
                  <a:cubicBezTo>
                    <a:pt x="1" y="4487"/>
                    <a:pt x="34" y="4520"/>
                    <a:pt x="67" y="4531"/>
                  </a:cubicBezTo>
                  <a:cubicBezTo>
                    <a:pt x="593" y="4739"/>
                    <a:pt x="1131" y="4937"/>
                    <a:pt x="1667" y="5145"/>
                  </a:cubicBezTo>
                  <a:cubicBezTo>
                    <a:pt x="2512" y="5463"/>
                    <a:pt x="3356" y="5792"/>
                    <a:pt x="4200" y="6109"/>
                  </a:cubicBezTo>
                  <a:lnTo>
                    <a:pt x="4793" y="6340"/>
                  </a:lnTo>
                  <a:cubicBezTo>
                    <a:pt x="4799" y="6342"/>
                    <a:pt x="4805" y="6343"/>
                    <a:pt x="4810" y="6343"/>
                  </a:cubicBezTo>
                  <a:cubicBezTo>
                    <a:pt x="4874" y="6343"/>
                    <a:pt x="4896" y="6239"/>
                    <a:pt x="4825" y="6219"/>
                  </a:cubicBezTo>
                  <a:cubicBezTo>
                    <a:pt x="4288" y="6011"/>
                    <a:pt x="3762" y="5802"/>
                    <a:pt x="3224" y="5605"/>
                  </a:cubicBezTo>
                  <a:cubicBezTo>
                    <a:pt x="2380" y="5276"/>
                    <a:pt x="1536" y="4959"/>
                    <a:pt x="681" y="4630"/>
                  </a:cubicBezTo>
                  <a:cubicBezTo>
                    <a:pt x="514" y="4560"/>
                    <a:pt x="338" y="4500"/>
                    <a:pt x="160" y="4434"/>
                  </a:cubicBezTo>
                  <a:lnTo>
                    <a:pt x="160" y="4434"/>
                  </a:lnTo>
                  <a:cubicBezTo>
                    <a:pt x="309" y="3958"/>
                    <a:pt x="467" y="3482"/>
                    <a:pt x="626" y="3007"/>
                  </a:cubicBezTo>
                  <a:cubicBezTo>
                    <a:pt x="878" y="2218"/>
                    <a:pt x="1141" y="1417"/>
                    <a:pt x="1394" y="627"/>
                  </a:cubicBezTo>
                  <a:cubicBezTo>
                    <a:pt x="1451" y="474"/>
                    <a:pt x="1500" y="313"/>
                    <a:pt x="1548" y="157"/>
                  </a:cubicBezTo>
                  <a:lnTo>
                    <a:pt x="1548" y="157"/>
                  </a:lnTo>
                  <a:cubicBezTo>
                    <a:pt x="3099" y="783"/>
                    <a:pt x="4691" y="1314"/>
                    <a:pt x="6262" y="1877"/>
                  </a:cubicBezTo>
                  <a:cubicBezTo>
                    <a:pt x="6689" y="2031"/>
                    <a:pt x="7117" y="2184"/>
                    <a:pt x="7533" y="2349"/>
                  </a:cubicBezTo>
                  <a:cubicBezTo>
                    <a:pt x="7540" y="2351"/>
                    <a:pt x="7546" y="2352"/>
                    <a:pt x="7552" y="2352"/>
                  </a:cubicBezTo>
                  <a:cubicBezTo>
                    <a:pt x="7616" y="2352"/>
                    <a:pt x="7647" y="2248"/>
                    <a:pt x="7577" y="2228"/>
                  </a:cubicBezTo>
                  <a:cubicBezTo>
                    <a:pt x="5987" y="1614"/>
                    <a:pt x="4364" y="1088"/>
                    <a:pt x="2775" y="496"/>
                  </a:cubicBezTo>
                  <a:cubicBezTo>
                    <a:pt x="2359" y="342"/>
                    <a:pt x="1942" y="178"/>
                    <a:pt x="1525" y="3"/>
                  </a:cubicBezTo>
                  <a:cubicBezTo>
                    <a:pt x="1521" y="1"/>
                    <a:pt x="1516" y="1"/>
                    <a:pt x="1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660625" y="4896375"/>
              <a:ext cx="234650" cy="252200"/>
            </a:xfrm>
            <a:custGeom>
              <a:avLst/>
              <a:gdLst/>
              <a:ahLst/>
              <a:cxnLst/>
              <a:rect l="l" t="t" r="r" b="b"/>
              <a:pathLst>
                <a:path w="9386" h="10088" extrusionOk="0">
                  <a:moveTo>
                    <a:pt x="583" y="0"/>
                  </a:moveTo>
                  <a:cubicBezTo>
                    <a:pt x="254" y="0"/>
                    <a:pt x="1" y="274"/>
                    <a:pt x="67" y="571"/>
                  </a:cubicBezTo>
                  <a:cubicBezTo>
                    <a:pt x="407" y="2423"/>
                    <a:pt x="1273" y="8070"/>
                    <a:pt x="1514" y="9670"/>
                  </a:cubicBezTo>
                  <a:cubicBezTo>
                    <a:pt x="1558" y="9912"/>
                    <a:pt x="1777" y="10087"/>
                    <a:pt x="2040" y="10087"/>
                  </a:cubicBezTo>
                  <a:lnTo>
                    <a:pt x="8827" y="10087"/>
                  </a:lnTo>
                  <a:cubicBezTo>
                    <a:pt x="9145" y="10087"/>
                    <a:pt x="9386" y="9824"/>
                    <a:pt x="9342" y="9528"/>
                  </a:cubicBezTo>
                  <a:lnTo>
                    <a:pt x="8026" y="428"/>
                  </a:lnTo>
                  <a:cubicBezTo>
                    <a:pt x="7994" y="176"/>
                    <a:pt x="7763" y="0"/>
                    <a:pt x="7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3807550" y="4980800"/>
              <a:ext cx="149675" cy="136525"/>
            </a:xfrm>
            <a:custGeom>
              <a:avLst/>
              <a:gdLst/>
              <a:ahLst/>
              <a:cxnLst/>
              <a:rect l="l" t="t" r="r" b="b"/>
              <a:pathLst>
                <a:path w="5987" h="5461" extrusionOk="0">
                  <a:moveTo>
                    <a:pt x="2578" y="0"/>
                  </a:moveTo>
                  <a:lnTo>
                    <a:pt x="2665" y="910"/>
                  </a:lnTo>
                  <a:cubicBezTo>
                    <a:pt x="2665" y="910"/>
                    <a:pt x="1650" y="456"/>
                    <a:pt x="918" y="456"/>
                  </a:cubicBezTo>
                  <a:cubicBezTo>
                    <a:pt x="576" y="456"/>
                    <a:pt x="296" y="555"/>
                    <a:pt x="209" y="844"/>
                  </a:cubicBezTo>
                  <a:cubicBezTo>
                    <a:pt x="1" y="1557"/>
                    <a:pt x="702" y="1886"/>
                    <a:pt x="702" y="1886"/>
                  </a:cubicBezTo>
                  <a:cubicBezTo>
                    <a:pt x="702" y="1886"/>
                    <a:pt x="429" y="2160"/>
                    <a:pt x="692" y="2532"/>
                  </a:cubicBezTo>
                  <a:cubicBezTo>
                    <a:pt x="692" y="2532"/>
                    <a:pt x="407" y="2774"/>
                    <a:pt x="702" y="3190"/>
                  </a:cubicBezTo>
                  <a:cubicBezTo>
                    <a:pt x="702" y="3190"/>
                    <a:pt x="483" y="3684"/>
                    <a:pt x="965" y="4045"/>
                  </a:cubicBezTo>
                  <a:cubicBezTo>
                    <a:pt x="1437" y="4418"/>
                    <a:pt x="4956" y="5460"/>
                    <a:pt x="4956" y="5460"/>
                  </a:cubicBezTo>
                  <a:lnTo>
                    <a:pt x="5987" y="2269"/>
                  </a:lnTo>
                  <a:lnTo>
                    <a:pt x="5219" y="2094"/>
                  </a:lnTo>
                  <a:cubicBezTo>
                    <a:pt x="5219" y="2094"/>
                    <a:pt x="3969" y="263"/>
                    <a:pt x="2578" y="0"/>
                  </a:cubicBez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3843900" y="4993325"/>
              <a:ext cx="41300" cy="16125"/>
            </a:xfrm>
            <a:custGeom>
              <a:avLst/>
              <a:gdLst/>
              <a:ahLst/>
              <a:cxnLst/>
              <a:rect l="l" t="t" r="r" b="b"/>
              <a:pathLst>
                <a:path w="1652" h="645" extrusionOk="0">
                  <a:moveTo>
                    <a:pt x="85" y="1"/>
                  </a:moveTo>
                  <a:cubicBezTo>
                    <a:pt x="22" y="1"/>
                    <a:pt x="0" y="105"/>
                    <a:pt x="71" y="135"/>
                  </a:cubicBezTo>
                  <a:cubicBezTo>
                    <a:pt x="564" y="299"/>
                    <a:pt x="1058" y="475"/>
                    <a:pt x="1551" y="640"/>
                  </a:cubicBezTo>
                  <a:cubicBezTo>
                    <a:pt x="1560" y="643"/>
                    <a:pt x="1568" y="645"/>
                    <a:pt x="1576" y="645"/>
                  </a:cubicBezTo>
                  <a:cubicBezTo>
                    <a:pt x="1634" y="645"/>
                    <a:pt x="1651" y="548"/>
                    <a:pt x="1584" y="518"/>
                  </a:cubicBezTo>
                  <a:cubicBezTo>
                    <a:pt x="1090" y="354"/>
                    <a:pt x="597" y="179"/>
                    <a:pt x="103" y="4"/>
                  </a:cubicBezTo>
                  <a:cubicBezTo>
                    <a:pt x="97" y="2"/>
                    <a:pt x="91" y="1"/>
                    <a:pt x="85" y="1"/>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3821550" y="5025150"/>
              <a:ext cx="18925" cy="8625"/>
            </a:xfrm>
            <a:custGeom>
              <a:avLst/>
              <a:gdLst/>
              <a:ahLst/>
              <a:cxnLst/>
              <a:rect l="l" t="t" r="r" b="b"/>
              <a:pathLst>
                <a:path w="757" h="345" extrusionOk="0">
                  <a:moveTo>
                    <a:pt x="73" y="0"/>
                  </a:moveTo>
                  <a:cubicBezTo>
                    <a:pt x="43" y="0"/>
                    <a:pt x="11" y="27"/>
                    <a:pt x="11" y="46"/>
                  </a:cubicBezTo>
                  <a:cubicBezTo>
                    <a:pt x="0" y="90"/>
                    <a:pt x="22" y="123"/>
                    <a:pt x="55" y="134"/>
                  </a:cubicBezTo>
                  <a:cubicBezTo>
                    <a:pt x="263" y="200"/>
                    <a:pt x="461" y="266"/>
                    <a:pt x="669" y="342"/>
                  </a:cubicBezTo>
                  <a:cubicBezTo>
                    <a:pt x="675" y="344"/>
                    <a:pt x="681" y="345"/>
                    <a:pt x="687" y="345"/>
                  </a:cubicBezTo>
                  <a:cubicBezTo>
                    <a:pt x="713" y="345"/>
                    <a:pt x="736" y="325"/>
                    <a:pt x="746" y="298"/>
                  </a:cubicBezTo>
                  <a:cubicBezTo>
                    <a:pt x="756" y="266"/>
                    <a:pt x="734" y="232"/>
                    <a:pt x="702" y="222"/>
                  </a:cubicBezTo>
                  <a:cubicBezTo>
                    <a:pt x="493" y="144"/>
                    <a:pt x="296" y="79"/>
                    <a:pt x="88" y="2"/>
                  </a:cubicBezTo>
                  <a:cubicBezTo>
                    <a:pt x="83" y="1"/>
                    <a:pt x="78" y="0"/>
                    <a:pt x="73"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1"/>
            <p:cNvSpPr/>
            <p:nvPr/>
          </p:nvSpPr>
          <p:spPr>
            <a:xfrm>
              <a:off x="3719300" y="4954750"/>
              <a:ext cx="94050" cy="31275"/>
            </a:xfrm>
            <a:custGeom>
              <a:avLst/>
              <a:gdLst/>
              <a:ahLst/>
              <a:cxnLst/>
              <a:rect l="l" t="t" r="r" b="b"/>
              <a:pathLst>
                <a:path w="3762" h="1251" extrusionOk="0">
                  <a:moveTo>
                    <a:pt x="285" y="0"/>
                  </a:moveTo>
                  <a:cubicBezTo>
                    <a:pt x="121" y="0"/>
                    <a:pt x="0" y="143"/>
                    <a:pt x="34" y="297"/>
                  </a:cubicBezTo>
                  <a:lnTo>
                    <a:pt x="143" y="1031"/>
                  </a:lnTo>
                  <a:cubicBezTo>
                    <a:pt x="165" y="1152"/>
                    <a:pt x="275" y="1250"/>
                    <a:pt x="395" y="1250"/>
                  </a:cubicBezTo>
                  <a:lnTo>
                    <a:pt x="3476" y="1250"/>
                  </a:lnTo>
                  <a:cubicBezTo>
                    <a:pt x="3640" y="1250"/>
                    <a:pt x="3761" y="1108"/>
                    <a:pt x="3739" y="943"/>
                  </a:cubicBezTo>
                  <a:lnTo>
                    <a:pt x="3618" y="220"/>
                  </a:lnTo>
                  <a:cubicBezTo>
                    <a:pt x="3608" y="88"/>
                    <a:pt x="3498" y="0"/>
                    <a:pt x="3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1"/>
            <p:cNvSpPr/>
            <p:nvPr/>
          </p:nvSpPr>
          <p:spPr>
            <a:xfrm>
              <a:off x="3450675" y="5069875"/>
              <a:ext cx="100625" cy="76500"/>
            </a:xfrm>
            <a:custGeom>
              <a:avLst/>
              <a:gdLst/>
              <a:ahLst/>
              <a:cxnLst/>
              <a:rect l="l" t="t" r="r" b="b"/>
              <a:pathLst>
                <a:path w="4025" h="3060" extrusionOk="0">
                  <a:moveTo>
                    <a:pt x="1" y="0"/>
                  </a:moveTo>
                  <a:lnTo>
                    <a:pt x="308" y="3059"/>
                  </a:lnTo>
                  <a:lnTo>
                    <a:pt x="3542" y="3059"/>
                  </a:lnTo>
                  <a:lnTo>
                    <a:pt x="4025" y="0"/>
                  </a:ln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3402725" y="5127700"/>
              <a:ext cx="58675" cy="52100"/>
            </a:xfrm>
            <a:custGeom>
              <a:avLst/>
              <a:gdLst/>
              <a:ahLst/>
              <a:cxnLst/>
              <a:rect l="l" t="t" r="r" b="b"/>
              <a:pathLst>
                <a:path w="2347" h="2084" extrusionOk="0">
                  <a:moveTo>
                    <a:pt x="900" y="1"/>
                  </a:moveTo>
                  <a:lnTo>
                    <a:pt x="0" y="55"/>
                  </a:lnTo>
                  <a:cubicBezTo>
                    <a:pt x="417" y="779"/>
                    <a:pt x="856" y="1546"/>
                    <a:pt x="1590" y="1963"/>
                  </a:cubicBezTo>
                  <a:cubicBezTo>
                    <a:pt x="1699" y="2018"/>
                    <a:pt x="1809" y="2073"/>
                    <a:pt x="1941" y="2084"/>
                  </a:cubicBezTo>
                  <a:cubicBezTo>
                    <a:pt x="2062" y="2084"/>
                    <a:pt x="2193" y="2029"/>
                    <a:pt x="2259" y="1919"/>
                  </a:cubicBezTo>
                  <a:cubicBezTo>
                    <a:pt x="2347" y="1766"/>
                    <a:pt x="2237" y="1568"/>
                    <a:pt x="2138" y="1415"/>
                  </a:cubicBezTo>
                  <a:cubicBezTo>
                    <a:pt x="1787" y="900"/>
                    <a:pt x="1371" y="417"/>
                    <a:pt x="900" y="1"/>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3325975" y="5038925"/>
              <a:ext cx="193800" cy="136300"/>
            </a:xfrm>
            <a:custGeom>
              <a:avLst/>
              <a:gdLst/>
              <a:ahLst/>
              <a:cxnLst/>
              <a:rect l="l" t="t" r="r" b="b"/>
              <a:pathLst>
                <a:path w="7752" h="5452" extrusionOk="0">
                  <a:moveTo>
                    <a:pt x="4477" y="1"/>
                  </a:moveTo>
                  <a:cubicBezTo>
                    <a:pt x="3766" y="1"/>
                    <a:pt x="3103" y="405"/>
                    <a:pt x="3103" y="405"/>
                  </a:cubicBezTo>
                  <a:cubicBezTo>
                    <a:pt x="3103" y="405"/>
                    <a:pt x="481" y="593"/>
                    <a:pt x="172" y="593"/>
                  </a:cubicBezTo>
                  <a:cubicBezTo>
                    <a:pt x="155" y="593"/>
                    <a:pt x="145" y="593"/>
                    <a:pt x="143" y="592"/>
                  </a:cubicBezTo>
                  <a:lnTo>
                    <a:pt x="143" y="592"/>
                  </a:lnTo>
                  <a:cubicBezTo>
                    <a:pt x="1" y="1885"/>
                    <a:pt x="330" y="3343"/>
                    <a:pt x="987" y="4034"/>
                  </a:cubicBezTo>
                  <a:lnTo>
                    <a:pt x="3103" y="3650"/>
                  </a:lnTo>
                  <a:cubicBezTo>
                    <a:pt x="3103" y="3650"/>
                    <a:pt x="4638" y="4856"/>
                    <a:pt x="5154" y="5240"/>
                  </a:cubicBezTo>
                  <a:cubicBezTo>
                    <a:pt x="5361" y="5395"/>
                    <a:pt x="5525" y="5452"/>
                    <a:pt x="5655" y="5452"/>
                  </a:cubicBezTo>
                  <a:cubicBezTo>
                    <a:pt x="6013" y="5452"/>
                    <a:pt x="6107" y="5021"/>
                    <a:pt x="6107" y="5021"/>
                  </a:cubicBezTo>
                  <a:cubicBezTo>
                    <a:pt x="6234" y="5138"/>
                    <a:pt x="6348" y="5182"/>
                    <a:pt x="6447" y="5182"/>
                  </a:cubicBezTo>
                  <a:cubicBezTo>
                    <a:pt x="6759" y="5182"/>
                    <a:pt x="6930" y="4746"/>
                    <a:pt x="6930" y="4746"/>
                  </a:cubicBezTo>
                  <a:cubicBezTo>
                    <a:pt x="6990" y="4760"/>
                    <a:pt x="7045" y="4766"/>
                    <a:pt x="7096" y="4766"/>
                  </a:cubicBezTo>
                  <a:cubicBezTo>
                    <a:pt x="7576" y="4766"/>
                    <a:pt x="7620" y="4210"/>
                    <a:pt x="7620" y="4210"/>
                  </a:cubicBezTo>
                  <a:cubicBezTo>
                    <a:pt x="7752" y="3146"/>
                    <a:pt x="5395" y="1556"/>
                    <a:pt x="5395" y="1556"/>
                  </a:cubicBezTo>
                  <a:lnTo>
                    <a:pt x="5504" y="405"/>
                  </a:lnTo>
                  <a:cubicBezTo>
                    <a:pt x="5201" y="102"/>
                    <a:pt x="4833" y="1"/>
                    <a:pt x="4477" y="1"/>
                  </a:cubicBezTo>
                  <a:close/>
                </a:path>
              </a:pathLst>
            </a:custGeom>
            <a:solidFill>
              <a:srgbClr val="FFB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3458450" y="5100125"/>
              <a:ext cx="43175" cy="59700"/>
            </a:xfrm>
            <a:custGeom>
              <a:avLst/>
              <a:gdLst/>
              <a:ahLst/>
              <a:cxnLst/>
              <a:rect l="l" t="t" r="r" b="b"/>
              <a:pathLst>
                <a:path w="1727" h="2388" extrusionOk="0">
                  <a:moveTo>
                    <a:pt x="95" y="1"/>
                  </a:moveTo>
                  <a:cubicBezTo>
                    <a:pt x="43" y="1"/>
                    <a:pt x="1" y="63"/>
                    <a:pt x="52" y="106"/>
                  </a:cubicBezTo>
                  <a:cubicBezTo>
                    <a:pt x="391" y="413"/>
                    <a:pt x="676" y="785"/>
                    <a:pt x="929" y="1158"/>
                  </a:cubicBezTo>
                  <a:cubicBezTo>
                    <a:pt x="1181" y="1542"/>
                    <a:pt x="1400" y="1937"/>
                    <a:pt x="1587" y="2354"/>
                  </a:cubicBezTo>
                  <a:cubicBezTo>
                    <a:pt x="1597" y="2378"/>
                    <a:pt x="1616" y="2388"/>
                    <a:pt x="1636" y="2388"/>
                  </a:cubicBezTo>
                  <a:cubicBezTo>
                    <a:pt x="1679" y="2388"/>
                    <a:pt x="1727" y="2340"/>
                    <a:pt x="1697" y="2288"/>
                  </a:cubicBezTo>
                  <a:cubicBezTo>
                    <a:pt x="1510" y="1860"/>
                    <a:pt x="1280" y="1455"/>
                    <a:pt x="1017" y="1071"/>
                  </a:cubicBezTo>
                  <a:cubicBezTo>
                    <a:pt x="764" y="687"/>
                    <a:pt x="479" y="314"/>
                    <a:pt x="140" y="18"/>
                  </a:cubicBezTo>
                  <a:cubicBezTo>
                    <a:pt x="125" y="6"/>
                    <a:pt x="109" y="1"/>
                    <a:pt x="95"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3411800" y="5116200"/>
              <a:ext cx="47750" cy="55925"/>
            </a:xfrm>
            <a:custGeom>
              <a:avLst/>
              <a:gdLst/>
              <a:ahLst/>
              <a:cxnLst/>
              <a:rect l="l" t="t" r="r" b="b"/>
              <a:pathLst>
                <a:path w="1910" h="2237" extrusionOk="0">
                  <a:moveTo>
                    <a:pt x="95" y="1"/>
                  </a:moveTo>
                  <a:cubicBezTo>
                    <a:pt x="37" y="1"/>
                    <a:pt x="1" y="84"/>
                    <a:pt x="65" y="121"/>
                  </a:cubicBezTo>
                  <a:cubicBezTo>
                    <a:pt x="832" y="614"/>
                    <a:pt x="1436" y="1348"/>
                    <a:pt x="1764" y="2193"/>
                  </a:cubicBezTo>
                  <a:cubicBezTo>
                    <a:pt x="1777" y="2223"/>
                    <a:pt x="1804" y="2237"/>
                    <a:pt x="1831" y="2237"/>
                  </a:cubicBezTo>
                  <a:cubicBezTo>
                    <a:pt x="1871" y="2237"/>
                    <a:pt x="1909" y="2206"/>
                    <a:pt x="1896" y="2160"/>
                  </a:cubicBezTo>
                  <a:cubicBezTo>
                    <a:pt x="1545" y="1283"/>
                    <a:pt x="931" y="527"/>
                    <a:pt x="130" y="11"/>
                  </a:cubicBezTo>
                  <a:cubicBezTo>
                    <a:pt x="118" y="4"/>
                    <a:pt x="106" y="1"/>
                    <a:pt x="95" y="1"/>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3440600" y="5109625"/>
              <a:ext cx="40200" cy="55975"/>
            </a:xfrm>
            <a:custGeom>
              <a:avLst/>
              <a:gdLst/>
              <a:ahLst/>
              <a:cxnLst/>
              <a:rect l="l" t="t" r="r" b="b"/>
              <a:pathLst>
                <a:path w="1608" h="2239" extrusionOk="0">
                  <a:moveTo>
                    <a:pt x="93" y="0"/>
                  </a:moveTo>
                  <a:cubicBezTo>
                    <a:pt x="48" y="0"/>
                    <a:pt x="0" y="68"/>
                    <a:pt x="42" y="110"/>
                  </a:cubicBezTo>
                  <a:cubicBezTo>
                    <a:pt x="316" y="449"/>
                    <a:pt x="591" y="778"/>
                    <a:pt x="820" y="1151"/>
                  </a:cubicBezTo>
                  <a:cubicBezTo>
                    <a:pt x="1040" y="1502"/>
                    <a:pt x="1281" y="1842"/>
                    <a:pt x="1468" y="2204"/>
                  </a:cubicBezTo>
                  <a:cubicBezTo>
                    <a:pt x="1481" y="2228"/>
                    <a:pt x="1502" y="2238"/>
                    <a:pt x="1522" y="2238"/>
                  </a:cubicBezTo>
                  <a:cubicBezTo>
                    <a:pt x="1565" y="2238"/>
                    <a:pt x="1607" y="2191"/>
                    <a:pt x="1577" y="2138"/>
                  </a:cubicBezTo>
                  <a:cubicBezTo>
                    <a:pt x="1380" y="1765"/>
                    <a:pt x="1139" y="1414"/>
                    <a:pt x="908" y="1053"/>
                  </a:cubicBezTo>
                  <a:cubicBezTo>
                    <a:pt x="678" y="680"/>
                    <a:pt x="415" y="351"/>
                    <a:pt x="130" y="22"/>
                  </a:cubicBezTo>
                  <a:cubicBezTo>
                    <a:pt x="120" y="7"/>
                    <a:pt x="106" y="0"/>
                    <a:pt x="93"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3495350" y="5102350"/>
              <a:ext cx="21675" cy="6775"/>
            </a:xfrm>
            <a:custGeom>
              <a:avLst/>
              <a:gdLst/>
              <a:ahLst/>
              <a:cxnLst/>
              <a:rect l="l" t="t" r="r" b="b"/>
              <a:pathLst>
                <a:path w="867" h="271" extrusionOk="0">
                  <a:moveTo>
                    <a:pt x="796" y="0"/>
                  </a:moveTo>
                  <a:cubicBezTo>
                    <a:pt x="779" y="0"/>
                    <a:pt x="763" y="6"/>
                    <a:pt x="747" y="17"/>
                  </a:cubicBezTo>
                  <a:cubicBezTo>
                    <a:pt x="654" y="103"/>
                    <a:pt x="530" y="145"/>
                    <a:pt x="404" y="145"/>
                  </a:cubicBezTo>
                  <a:cubicBezTo>
                    <a:pt x="306" y="145"/>
                    <a:pt x="208" y="120"/>
                    <a:pt x="121" y="72"/>
                  </a:cubicBezTo>
                  <a:cubicBezTo>
                    <a:pt x="111" y="65"/>
                    <a:pt x="100" y="62"/>
                    <a:pt x="90" y="62"/>
                  </a:cubicBezTo>
                  <a:cubicBezTo>
                    <a:pt x="38" y="62"/>
                    <a:pt x="0" y="145"/>
                    <a:pt x="56" y="182"/>
                  </a:cubicBezTo>
                  <a:cubicBezTo>
                    <a:pt x="163" y="242"/>
                    <a:pt x="281" y="271"/>
                    <a:pt x="399" y="271"/>
                  </a:cubicBezTo>
                  <a:cubicBezTo>
                    <a:pt x="559" y="271"/>
                    <a:pt x="719" y="217"/>
                    <a:pt x="845" y="116"/>
                  </a:cubicBezTo>
                  <a:cubicBezTo>
                    <a:pt x="867" y="94"/>
                    <a:pt x="867" y="50"/>
                    <a:pt x="845" y="17"/>
                  </a:cubicBezTo>
                  <a:cubicBezTo>
                    <a:pt x="829" y="6"/>
                    <a:pt x="812" y="0"/>
                    <a:pt x="796"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3419175" y="5045850"/>
              <a:ext cx="95400" cy="38300"/>
            </a:xfrm>
            <a:custGeom>
              <a:avLst/>
              <a:gdLst/>
              <a:ahLst/>
              <a:cxnLst/>
              <a:rect l="l" t="t" r="r" b="b"/>
              <a:pathLst>
                <a:path w="3816" h="1532" extrusionOk="0">
                  <a:moveTo>
                    <a:pt x="2218" y="0"/>
                  </a:moveTo>
                  <a:cubicBezTo>
                    <a:pt x="1761" y="0"/>
                    <a:pt x="1292" y="172"/>
                    <a:pt x="855" y="337"/>
                  </a:cubicBezTo>
                  <a:cubicBezTo>
                    <a:pt x="603" y="435"/>
                    <a:pt x="340" y="544"/>
                    <a:pt x="176" y="753"/>
                  </a:cubicBezTo>
                  <a:cubicBezTo>
                    <a:pt x="11" y="972"/>
                    <a:pt x="0" y="1323"/>
                    <a:pt x="230" y="1465"/>
                  </a:cubicBezTo>
                  <a:cubicBezTo>
                    <a:pt x="307" y="1515"/>
                    <a:pt x="397" y="1531"/>
                    <a:pt x="491" y="1531"/>
                  </a:cubicBezTo>
                  <a:cubicBezTo>
                    <a:pt x="584" y="1531"/>
                    <a:pt x="680" y="1515"/>
                    <a:pt x="768" y="1499"/>
                  </a:cubicBezTo>
                  <a:cubicBezTo>
                    <a:pt x="1261" y="1378"/>
                    <a:pt x="1733" y="1224"/>
                    <a:pt x="2182" y="1016"/>
                  </a:cubicBezTo>
                  <a:lnTo>
                    <a:pt x="3816" y="994"/>
                  </a:lnTo>
                  <a:cubicBezTo>
                    <a:pt x="3519" y="600"/>
                    <a:pt x="3146" y="216"/>
                    <a:pt x="2664" y="62"/>
                  </a:cubicBezTo>
                  <a:cubicBezTo>
                    <a:pt x="2518" y="19"/>
                    <a:pt x="2368" y="0"/>
                    <a:pt x="2218" y="0"/>
                  </a:cubicBez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3422250" y="5058675"/>
              <a:ext cx="18325" cy="22200"/>
            </a:xfrm>
            <a:custGeom>
              <a:avLst/>
              <a:gdLst/>
              <a:ahLst/>
              <a:cxnLst/>
              <a:rect l="l" t="t" r="r" b="b"/>
              <a:pathLst>
                <a:path w="733" h="888" extrusionOk="0">
                  <a:moveTo>
                    <a:pt x="440" y="0"/>
                  </a:moveTo>
                  <a:cubicBezTo>
                    <a:pt x="417" y="0"/>
                    <a:pt x="394" y="3"/>
                    <a:pt x="370" y="10"/>
                  </a:cubicBezTo>
                  <a:cubicBezTo>
                    <a:pt x="300" y="30"/>
                    <a:pt x="322" y="133"/>
                    <a:pt x="385" y="133"/>
                  </a:cubicBezTo>
                  <a:cubicBezTo>
                    <a:pt x="391" y="133"/>
                    <a:pt x="397" y="132"/>
                    <a:pt x="404" y="131"/>
                  </a:cubicBezTo>
                  <a:cubicBezTo>
                    <a:pt x="415" y="127"/>
                    <a:pt x="427" y="126"/>
                    <a:pt x="438" y="126"/>
                  </a:cubicBezTo>
                  <a:cubicBezTo>
                    <a:pt x="499" y="126"/>
                    <a:pt x="549" y="173"/>
                    <a:pt x="568" y="229"/>
                  </a:cubicBezTo>
                  <a:cubicBezTo>
                    <a:pt x="601" y="316"/>
                    <a:pt x="557" y="416"/>
                    <a:pt x="502" y="481"/>
                  </a:cubicBezTo>
                  <a:cubicBezTo>
                    <a:pt x="414" y="635"/>
                    <a:pt x="250" y="723"/>
                    <a:pt x="75" y="755"/>
                  </a:cubicBezTo>
                  <a:cubicBezTo>
                    <a:pt x="1" y="776"/>
                    <a:pt x="28" y="887"/>
                    <a:pt x="97" y="887"/>
                  </a:cubicBezTo>
                  <a:cubicBezTo>
                    <a:pt x="100" y="887"/>
                    <a:pt x="104" y="887"/>
                    <a:pt x="107" y="887"/>
                  </a:cubicBezTo>
                  <a:cubicBezTo>
                    <a:pt x="338" y="843"/>
                    <a:pt x="557" y="689"/>
                    <a:pt x="655" y="481"/>
                  </a:cubicBezTo>
                  <a:cubicBezTo>
                    <a:pt x="711" y="372"/>
                    <a:pt x="732" y="240"/>
                    <a:pt x="655" y="131"/>
                  </a:cubicBezTo>
                  <a:cubicBezTo>
                    <a:pt x="612" y="51"/>
                    <a:pt x="532" y="0"/>
                    <a:pt x="440"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3431225" y="5066975"/>
              <a:ext cx="57350" cy="18025"/>
            </a:xfrm>
            <a:custGeom>
              <a:avLst/>
              <a:gdLst/>
              <a:ahLst/>
              <a:cxnLst/>
              <a:rect l="l" t="t" r="r" b="b"/>
              <a:pathLst>
                <a:path w="2294" h="721" extrusionOk="0">
                  <a:moveTo>
                    <a:pt x="2189" y="0"/>
                  </a:moveTo>
                  <a:cubicBezTo>
                    <a:pt x="2180" y="0"/>
                    <a:pt x="2170" y="2"/>
                    <a:pt x="2160" y="6"/>
                  </a:cubicBezTo>
                  <a:cubicBezTo>
                    <a:pt x="1831" y="160"/>
                    <a:pt x="1480" y="259"/>
                    <a:pt x="1141" y="357"/>
                  </a:cubicBezTo>
                  <a:cubicBezTo>
                    <a:pt x="790" y="456"/>
                    <a:pt x="439" y="555"/>
                    <a:pt x="77" y="598"/>
                  </a:cubicBezTo>
                  <a:cubicBezTo>
                    <a:pt x="4" y="609"/>
                    <a:pt x="1" y="720"/>
                    <a:pt x="68" y="720"/>
                  </a:cubicBezTo>
                  <a:cubicBezTo>
                    <a:pt x="71" y="720"/>
                    <a:pt x="74" y="720"/>
                    <a:pt x="77" y="720"/>
                  </a:cubicBezTo>
                  <a:cubicBezTo>
                    <a:pt x="450" y="676"/>
                    <a:pt x="812" y="588"/>
                    <a:pt x="1173" y="489"/>
                  </a:cubicBezTo>
                  <a:cubicBezTo>
                    <a:pt x="1524" y="379"/>
                    <a:pt x="1886" y="270"/>
                    <a:pt x="2226" y="116"/>
                  </a:cubicBezTo>
                  <a:cubicBezTo>
                    <a:pt x="2293" y="88"/>
                    <a:pt x="2252" y="0"/>
                    <a:pt x="2189"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3375875" y="5104900"/>
              <a:ext cx="63050" cy="69875"/>
            </a:xfrm>
            <a:custGeom>
              <a:avLst/>
              <a:gdLst/>
              <a:ahLst/>
              <a:cxnLst/>
              <a:rect l="l" t="t" r="r" b="b"/>
              <a:pathLst>
                <a:path w="2522" h="2795" extrusionOk="0">
                  <a:moveTo>
                    <a:pt x="934" y="1"/>
                  </a:moveTo>
                  <a:cubicBezTo>
                    <a:pt x="801" y="1"/>
                    <a:pt x="664" y="43"/>
                    <a:pt x="548" y="112"/>
                  </a:cubicBezTo>
                  <a:cubicBezTo>
                    <a:pt x="395" y="222"/>
                    <a:pt x="274" y="375"/>
                    <a:pt x="175" y="540"/>
                  </a:cubicBezTo>
                  <a:cubicBezTo>
                    <a:pt x="76" y="716"/>
                    <a:pt x="0" y="913"/>
                    <a:pt x="22" y="1121"/>
                  </a:cubicBezTo>
                  <a:cubicBezTo>
                    <a:pt x="44" y="1318"/>
                    <a:pt x="186" y="1515"/>
                    <a:pt x="383" y="1549"/>
                  </a:cubicBezTo>
                  <a:lnTo>
                    <a:pt x="417" y="1428"/>
                  </a:lnTo>
                  <a:cubicBezTo>
                    <a:pt x="502" y="1717"/>
                    <a:pt x="786" y="1922"/>
                    <a:pt x="1075" y="1922"/>
                  </a:cubicBezTo>
                  <a:cubicBezTo>
                    <a:pt x="1082" y="1922"/>
                    <a:pt x="1089" y="1922"/>
                    <a:pt x="1096" y="1922"/>
                  </a:cubicBezTo>
                  <a:cubicBezTo>
                    <a:pt x="1096" y="2229"/>
                    <a:pt x="1260" y="2536"/>
                    <a:pt x="1524" y="2689"/>
                  </a:cubicBezTo>
                  <a:cubicBezTo>
                    <a:pt x="1653" y="2759"/>
                    <a:pt x="1803" y="2794"/>
                    <a:pt x="1952" y="2794"/>
                  </a:cubicBezTo>
                  <a:cubicBezTo>
                    <a:pt x="2107" y="2794"/>
                    <a:pt x="2261" y="2756"/>
                    <a:pt x="2390" y="2678"/>
                  </a:cubicBezTo>
                  <a:cubicBezTo>
                    <a:pt x="2346" y="2514"/>
                    <a:pt x="2237" y="2360"/>
                    <a:pt x="2083" y="2261"/>
                  </a:cubicBezTo>
                  <a:cubicBezTo>
                    <a:pt x="2215" y="2129"/>
                    <a:pt x="2346" y="1987"/>
                    <a:pt x="2423" y="1812"/>
                  </a:cubicBezTo>
                  <a:cubicBezTo>
                    <a:pt x="2500" y="1647"/>
                    <a:pt x="2522" y="1439"/>
                    <a:pt x="2445" y="1274"/>
                  </a:cubicBezTo>
                  <a:cubicBezTo>
                    <a:pt x="2372" y="1130"/>
                    <a:pt x="2226" y="1030"/>
                    <a:pt x="2073" y="1030"/>
                  </a:cubicBezTo>
                  <a:cubicBezTo>
                    <a:pt x="2040" y="1030"/>
                    <a:pt x="2006" y="1035"/>
                    <a:pt x="1974" y="1044"/>
                  </a:cubicBezTo>
                  <a:cubicBezTo>
                    <a:pt x="2094" y="891"/>
                    <a:pt x="2083" y="660"/>
                    <a:pt x="1952" y="518"/>
                  </a:cubicBezTo>
                  <a:cubicBezTo>
                    <a:pt x="1873" y="433"/>
                    <a:pt x="1756" y="387"/>
                    <a:pt x="1641" y="387"/>
                  </a:cubicBezTo>
                  <a:cubicBezTo>
                    <a:pt x="1564" y="387"/>
                    <a:pt x="1487" y="408"/>
                    <a:pt x="1425" y="452"/>
                  </a:cubicBezTo>
                  <a:cubicBezTo>
                    <a:pt x="1425" y="255"/>
                    <a:pt x="1282" y="80"/>
                    <a:pt x="1096" y="24"/>
                  </a:cubicBezTo>
                  <a:cubicBezTo>
                    <a:pt x="1044" y="8"/>
                    <a:pt x="989" y="1"/>
                    <a:pt x="934" y="1"/>
                  </a:cubicBezTo>
                  <a:close/>
                </a:path>
              </a:pathLst>
            </a:custGeom>
            <a:solidFill>
              <a:srgbClr val="C2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3384850" y="5113575"/>
              <a:ext cx="28625" cy="30875"/>
            </a:xfrm>
            <a:custGeom>
              <a:avLst/>
              <a:gdLst/>
              <a:ahLst/>
              <a:cxnLst/>
              <a:rect l="l" t="t" r="r" b="b"/>
              <a:pathLst>
                <a:path w="1145" h="1235" extrusionOk="0">
                  <a:moveTo>
                    <a:pt x="1040" y="0"/>
                  </a:moveTo>
                  <a:cubicBezTo>
                    <a:pt x="1030" y="0"/>
                    <a:pt x="1021" y="2"/>
                    <a:pt x="1011" y="6"/>
                  </a:cubicBezTo>
                  <a:cubicBezTo>
                    <a:pt x="529" y="215"/>
                    <a:pt x="156" y="654"/>
                    <a:pt x="14" y="1158"/>
                  </a:cubicBezTo>
                  <a:cubicBezTo>
                    <a:pt x="1" y="1204"/>
                    <a:pt x="39" y="1234"/>
                    <a:pt x="76" y="1234"/>
                  </a:cubicBezTo>
                  <a:cubicBezTo>
                    <a:pt x="101" y="1234"/>
                    <a:pt x="125" y="1221"/>
                    <a:pt x="134" y="1190"/>
                  </a:cubicBezTo>
                  <a:cubicBezTo>
                    <a:pt x="266" y="708"/>
                    <a:pt x="616" y="313"/>
                    <a:pt x="1077" y="116"/>
                  </a:cubicBezTo>
                  <a:cubicBezTo>
                    <a:pt x="1144" y="88"/>
                    <a:pt x="1103" y="0"/>
                    <a:pt x="1040"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3401450" y="5129000"/>
              <a:ext cx="26075" cy="26400"/>
            </a:xfrm>
            <a:custGeom>
              <a:avLst/>
              <a:gdLst/>
              <a:ahLst/>
              <a:cxnLst/>
              <a:rect l="l" t="t" r="r" b="b"/>
              <a:pathLst>
                <a:path w="1043" h="1056" extrusionOk="0">
                  <a:moveTo>
                    <a:pt x="957" y="1"/>
                  </a:moveTo>
                  <a:cubicBezTo>
                    <a:pt x="952" y="1"/>
                    <a:pt x="945" y="1"/>
                    <a:pt x="939" y="3"/>
                  </a:cubicBezTo>
                  <a:cubicBezTo>
                    <a:pt x="479" y="124"/>
                    <a:pt x="106" y="508"/>
                    <a:pt x="8" y="968"/>
                  </a:cubicBezTo>
                  <a:cubicBezTo>
                    <a:pt x="1" y="1022"/>
                    <a:pt x="43" y="1055"/>
                    <a:pt x="80" y="1055"/>
                  </a:cubicBezTo>
                  <a:cubicBezTo>
                    <a:pt x="103" y="1055"/>
                    <a:pt x="124" y="1042"/>
                    <a:pt x="128" y="1012"/>
                  </a:cubicBezTo>
                  <a:cubicBezTo>
                    <a:pt x="216" y="585"/>
                    <a:pt x="544" y="234"/>
                    <a:pt x="972" y="124"/>
                  </a:cubicBezTo>
                  <a:cubicBezTo>
                    <a:pt x="1042" y="104"/>
                    <a:pt x="1021" y="1"/>
                    <a:pt x="957" y="1"/>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3402200" y="5118225"/>
              <a:ext cx="20000" cy="11200"/>
            </a:xfrm>
            <a:custGeom>
              <a:avLst/>
              <a:gdLst/>
              <a:ahLst/>
              <a:cxnLst/>
              <a:rect l="l" t="t" r="r" b="b"/>
              <a:pathLst>
                <a:path w="800" h="448" extrusionOk="0">
                  <a:moveTo>
                    <a:pt x="728" y="0"/>
                  </a:moveTo>
                  <a:cubicBezTo>
                    <a:pt x="706" y="0"/>
                    <a:pt x="686" y="8"/>
                    <a:pt x="679" y="29"/>
                  </a:cubicBezTo>
                  <a:cubicBezTo>
                    <a:pt x="624" y="161"/>
                    <a:pt x="526" y="292"/>
                    <a:pt x="383" y="314"/>
                  </a:cubicBezTo>
                  <a:cubicBezTo>
                    <a:pt x="369" y="317"/>
                    <a:pt x="355" y="318"/>
                    <a:pt x="342" y="318"/>
                  </a:cubicBezTo>
                  <a:cubicBezTo>
                    <a:pt x="235" y="318"/>
                    <a:pt x="131" y="244"/>
                    <a:pt x="131" y="127"/>
                  </a:cubicBezTo>
                  <a:cubicBezTo>
                    <a:pt x="136" y="89"/>
                    <a:pt x="106" y="70"/>
                    <a:pt x="75" y="70"/>
                  </a:cubicBezTo>
                  <a:cubicBezTo>
                    <a:pt x="43" y="70"/>
                    <a:pt x="10" y="89"/>
                    <a:pt x="10" y="127"/>
                  </a:cubicBezTo>
                  <a:cubicBezTo>
                    <a:pt x="0" y="311"/>
                    <a:pt x="161" y="448"/>
                    <a:pt x="325" y="448"/>
                  </a:cubicBezTo>
                  <a:cubicBezTo>
                    <a:pt x="337" y="448"/>
                    <a:pt x="349" y="447"/>
                    <a:pt x="361" y="446"/>
                  </a:cubicBezTo>
                  <a:cubicBezTo>
                    <a:pt x="570" y="424"/>
                    <a:pt x="712" y="270"/>
                    <a:pt x="789" y="95"/>
                  </a:cubicBezTo>
                  <a:cubicBezTo>
                    <a:pt x="799" y="61"/>
                    <a:pt x="799" y="29"/>
                    <a:pt x="767" y="7"/>
                  </a:cubicBezTo>
                  <a:cubicBezTo>
                    <a:pt x="755" y="3"/>
                    <a:pt x="741" y="0"/>
                    <a:pt x="728"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3412325" y="5136100"/>
              <a:ext cx="20300" cy="11375"/>
            </a:xfrm>
            <a:custGeom>
              <a:avLst/>
              <a:gdLst/>
              <a:ahLst/>
              <a:cxnLst/>
              <a:rect l="l" t="t" r="r" b="b"/>
              <a:pathLst>
                <a:path w="812" h="455" extrusionOk="0">
                  <a:moveTo>
                    <a:pt x="753" y="0"/>
                  </a:moveTo>
                  <a:cubicBezTo>
                    <a:pt x="726" y="0"/>
                    <a:pt x="699" y="13"/>
                    <a:pt x="691" y="38"/>
                  </a:cubicBezTo>
                  <a:cubicBezTo>
                    <a:pt x="636" y="169"/>
                    <a:pt x="537" y="289"/>
                    <a:pt x="394" y="323"/>
                  </a:cubicBezTo>
                  <a:cubicBezTo>
                    <a:pt x="381" y="325"/>
                    <a:pt x="367" y="326"/>
                    <a:pt x="353" y="326"/>
                  </a:cubicBezTo>
                  <a:cubicBezTo>
                    <a:pt x="244" y="326"/>
                    <a:pt x="133" y="253"/>
                    <a:pt x="143" y="136"/>
                  </a:cubicBezTo>
                  <a:cubicBezTo>
                    <a:pt x="148" y="92"/>
                    <a:pt x="118" y="70"/>
                    <a:pt x="85" y="70"/>
                  </a:cubicBezTo>
                  <a:cubicBezTo>
                    <a:pt x="52" y="70"/>
                    <a:pt x="16" y="92"/>
                    <a:pt x="11" y="136"/>
                  </a:cubicBezTo>
                  <a:cubicBezTo>
                    <a:pt x="0" y="316"/>
                    <a:pt x="184" y="455"/>
                    <a:pt x="354" y="455"/>
                  </a:cubicBezTo>
                  <a:cubicBezTo>
                    <a:pt x="360" y="455"/>
                    <a:pt x="366" y="455"/>
                    <a:pt x="373" y="454"/>
                  </a:cubicBezTo>
                  <a:cubicBezTo>
                    <a:pt x="581" y="432"/>
                    <a:pt x="723" y="279"/>
                    <a:pt x="801" y="92"/>
                  </a:cubicBezTo>
                  <a:cubicBezTo>
                    <a:pt x="811" y="70"/>
                    <a:pt x="811" y="26"/>
                    <a:pt x="779" y="4"/>
                  </a:cubicBezTo>
                  <a:cubicBezTo>
                    <a:pt x="770" y="2"/>
                    <a:pt x="762" y="0"/>
                    <a:pt x="753"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3385500" y="5107350"/>
              <a:ext cx="19450" cy="10050"/>
            </a:xfrm>
            <a:custGeom>
              <a:avLst/>
              <a:gdLst/>
              <a:ahLst/>
              <a:cxnLst/>
              <a:rect l="l" t="t" r="r" b="b"/>
              <a:pathLst>
                <a:path w="778" h="402" extrusionOk="0">
                  <a:moveTo>
                    <a:pt x="714" y="0"/>
                  </a:moveTo>
                  <a:cubicBezTo>
                    <a:pt x="685" y="0"/>
                    <a:pt x="654" y="20"/>
                    <a:pt x="646" y="47"/>
                  </a:cubicBezTo>
                  <a:cubicBezTo>
                    <a:pt x="624" y="157"/>
                    <a:pt x="536" y="255"/>
                    <a:pt x="426" y="277"/>
                  </a:cubicBezTo>
                  <a:cubicBezTo>
                    <a:pt x="417" y="278"/>
                    <a:pt x="408" y="278"/>
                    <a:pt x="399" y="278"/>
                  </a:cubicBezTo>
                  <a:cubicBezTo>
                    <a:pt x="289" y="278"/>
                    <a:pt x="192" y="215"/>
                    <a:pt x="141" y="124"/>
                  </a:cubicBezTo>
                  <a:cubicBezTo>
                    <a:pt x="128" y="104"/>
                    <a:pt x="110" y="96"/>
                    <a:pt x="91" y="96"/>
                  </a:cubicBezTo>
                  <a:cubicBezTo>
                    <a:pt x="46" y="96"/>
                    <a:pt x="1" y="143"/>
                    <a:pt x="32" y="189"/>
                  </a:cubicBezTo>
                  <a:cubicBezTo>
                    <a:pt x="99" y="326"/>
                    <a:pt x="245" y="402"/>
                    <a:pt x="393" y="402"/>
                  </a:cubicBezTo>
                  <a:cubicBezTo>
                    <a:pt x="411" y="402"/>
                    <a:pt x="430" y="401"/>
                    <a:pt x="448" y="398"/>
                  </a:cubicBezTo>
                  <a:cubicBezTo>
                    <a:pt x="612" y="376"/>
                    <a:pt x="744" y="233"/>
                    <a:pt x="777" y="80"/>
                  </a:cubicBezTo>
                  <a:cubicBezTo>
                    <a:pt x="777" y="47"/>
                    <a:pt x="766" y="14"/>
                    <a:pt x="733" y="4"/>
                  </a:cubicBezTo>
                  <a:cubicBezTo>
                    <a:pt x="727" y="1"/>
                    <a:pt x="721" y="0"/>
                    <a:pt x="714" y="0"/>
                  </a:cubicBezTo>
                  <a:close/>
                </a:path>
              </a:pathLst>
            </a:custGeom>
            <a:solidFill>
              <a:srgbClr val="972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2724875" y="5268050"/>
              <a:ext cx="1574175" cy="3300"/>
            </a:xfrm>
            <a:custGeom>
              <a:avLst/>
              <a:gdLst/>
              <a:ahLst/>
              <a:cxnLst/>
              <a:rect l="l" t="t" r="r" b="b"/>
              <a:pathLst>
                <a:path w="62967" h="132" extrusionOk="0">
                  <a:moveTo>
                    <a:pt x="78" y="0"/>
                  </a:moveTo>
                  <a:cubicBezTo>
                    <a:pt x="1" y="0"/>
                    <a:pt x="1" y="132"/>
                    <a:pt x="78" y="132"/>
                  </a:cubicBezTo>
                  <a:lnTo>
                    <a:pt x="62889" y="132"/>
                  </a:lnTo>
                  <a:cubicBezTo>
                    <a:pt x="62966" y="132"/>
                    <a:pt x="62966" y="0"/>
                    <a:pt x="62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3939125" y="5154825"/>
              <a:ext cx="100325" cy="22250"/>
            </a:xfrm>
            <a:custGeom>
              <a:avLst/>
              <a:gdLst/>
              <a:ahLst/>
              <a:cxnLst/>
              <a:rect l="l" t="t" r="r" b="b"/>
              <a:pathLst>
                <a:path w="4013" h="890" extrusionOk="0">
                  <a:moveTo>
                    <a:pt x="0" y="1"/>
                  </a:moveTo>
                  <a:lnTo>
                    <a:pt x="0" y="889"/>
                  </a:lnTo>
                  <a:lnTo>
                    <a:pt x="4013" y="889"/>
                  </a:lnTo>
                  <a:lnTo>
                    <a:pt x="4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3937200" y="5153200"/>
              <a:ext cx="104200" cy="3300"/>
            </a:xfrm>
            <a:custGeom>
              <a:avLst/>
              <a:gdLst/>
              <a:ahLst/>
              <a:cxnLst/>
              <a:rect l="l" t="t" r="r" b="b"/>
              <a:pathLst>
                <a:path w="4168" h="132" extrusionOk="0">
                  <a:moveTo>
                    <a:pt x="89" y="0"/>
                  </a:moveTo>
                  <a:cubicBezTo>
                    <a:pt x="1" y="0"/>
                    <a:pt x="1" y="132"/>
                    <a:pt x="89" y="132"/>
                  </a:cubicBezTo>
                  <a:lnTo>
                    <a:pt x="4079" y="132"/>
                  </a:lnTo>
                  <a:cubicBezTo>
                    <a:pt x="4167" y="132"/>
                    <a:pt x="4167" y="0"/>
                    <a:pt x="4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3952000" y="5154025"/>
              <a:ext cx="3325" cy="23375"/>
            </a:xfrm>
            <a:custGeom>
              <a:avLst/>
              <a:gdLst/>
              <a:ahLst/>
              <a:cxnLst/>
              <a:rect l="l" t="t" r="r" b="b"/>
              <a:pathLst>
                <a:path w="133" h="935" extrusionOk="0">
                  <a:moveTo>
                    <a:pt x="67" y="0"/>
                  </a:moveTo>
                  <a:cubicBezTo>
                    <a:pt x="34" y="0"/>
                    <a:pt x="1" y="22"/>
                    <a:pt x="1" y="66"/>
                  </a:cubicBezTo>
                  <a:lnTo>
                    <a:pt x="1" y="877"/>
                  </a:lnTo>
                  <a:cubicBezTo>
                    <a:pt x="1" y="916"/>
                    <a:pt x="34" y="935"/>
                    <a:pt x="67" y="935"/>
                  </a:cubicBezTo>
                  <a:cubicBezTo>
                    <a:pt x="100" y="935"/>
                    <a:pt x="133" y="916"/>
                    <a:pt x="133" y="877"/>
                  </a:cubicBezTo>
                  <a:lnTo>
                    <a:pt x="133" y="66"/>
                  </a:lnTo>
                  <a:cubicBezTo>
                    <a:pt x="133" y="22"/>
                    <a:pt x="10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1"/>
            <p:cNvSpPr/>
            <p:nvPr/>
          </p:nvSpPr>
          <p:spPr>
            <a:xfrm>
              <a:off x="3975575" y="5154025"/>
              <a:ext cx="3025" cy="23375"/>
            </a:xfrm>
            <a:custGeom>
              <a:avLst/>
              <a:gdLst/>
              <a:ahLst/>
              <a:cxnLst/>
              <a:rect l="l" t="t" r="r" b="b"/>
              <a:pathLst>
                <a:path w="121" h="935" extrusionOk="0">
                  <a:moveTo>
                    <a:pt x="61" y="0"/>
                  </a:moveTo>
                  <a:cubicBezTo>
                    <a:pt x="31" y="0"/>
                    <a:pt x="1" y="22"/>
                    <a:pt x="1" y="66"/>
                  </a:cubicBezTo>
                  <a:lnTo>
                    <a:pt x="1" y="877"/>
                  </a:lnTo>
                  <a:cubicBezTo>
                    <a:pt x="1" y="916"/>
                    <a:pt x="31" y="935"/>
                    <a:pt x="61" y="935"/>
                  </a:cubicBezTo>
                  <a:cubicBezTo>
                    <a:pt x="91" y="935"/>
                    <a:pt x="121" y="916"/>
                    <a:pt x="121" y="877"/>
                  </a:cubicBezTo>
                  <a:lnTo>
                    <a:pt x="121" y="66"/>
                  </a:lnTo>
                  <a:cubicBezTo>
                    <a:pt x="121"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1"/>
            <p:cNvSpPr/>
            <p:nvPr/>
          </p:nvSpPr>
          <p:spPr>
            <a:xfrm>
              <a:off x="3998875" y="5154025"/>
              <a:ext cx="3300" cy="23375"/>
            </a:xfrm>
            <a:custGeom>
              <a:avLst/>
              <a:gdLst/>
              <a:ahLst/>
              <a:cxnLst/>
              <a:rect l="l" t="t" r="r" b="b"/>
              <a:pathLst>
                <a:path w="132" h="935" extrusionOk="0">
                  <a:moveTo>
                    <a:pt x="66" y="0"/>
                  </a:moveTo>
                  <a:cubicBezTo>
                    <a:pt x="33" y="0"/>
                    <a:pt x="0" y="22"/>
                    <a:pt x="0" y="66"/>
                  </a:cubicBezTo>
                  <a:lnTo>
                    <a:pt x="0" y="877"/>
                  </a:lnTo>
                  <a:cubicBezTo>
                    <a:pt x="0" y="916"/>
                    <a:pt x="33" y="935"/>
                    <a:pt x="66" y="935"/>
                  </a:cubicBezTo>
                  <a:cubicBezTo>
                    <a:pt x="99" y="935"/>
                    <a:pt x="132" y="916"/>
                    <a:pt x="132" y="877"/>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4022450" y="5154025"/>
              <a:ext cx="3300" cy="23375"/>
            </a:xfrm>
            <a:custGeom>
              <a:avLst/>
              <a:gdLst/>
              <a:ahLst/>
              <a:cxnLst/>
              <a:rect l="l" t="t" r="r" b="b"/>
              <a:pathLst>
                <a:path w="132" h="935" extrusionOk="0">
                  <a:moveTo>
                    <a:pt x="66" y="0"/>
                  </a:moveTo>
                  <a:cubicBezTo>
                    <a:pt x="33" y="0"/>
                    <a:pt x="0" y="22"/>
                    <a:pt x="0" y="66"/>
                  </a:cubicBezTo>
                  <a:lnTo>
                    <a:pt x="0" y="877"/>
                  </a:lnTo>
                  <a:cubicBezTo>
                    <a:pt x="0" y="916"/>
                    <a:pt x="33" y="935"/>
                    <a:pt x="66" y="935"/>
                  </a:cubicBezTo>
                  <a:cubicBezTo>
                    <a:pt x="99" y="935"/>
                    <a:pt x="132" y="916"/>
                    <a:pt x="132" y="877"/>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3950925" y="5178150"/>
              <a:ext cx="100050" cy="22200"/>
            </a:xfrm>
            <a:custGeom>
              <a:avLst/>
              <a:gdLst/>
              <a:ahLst/>
              <a:cxnLst/>
              <a:rect l="l" t="t" r="r" b="b"/>
              <a:pathLst>
                <a:path w="4002" h="888" extrusionOk="0">
                  <a:moveTo>
                    <a:pt x="0" y="0"/>
                  </a:moveTo>
                  <a:lnTo>
                    <a:pt x="0" y="888"/>
                  </a:lnTo>
                  <a:lnTo>
                    <a:pt x="4001" y="888"/>
                  </a:lnTo>
                  <a:lnTo>
                    <a:pt x="4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3948975" y="5176500"/>
              <a:ext cx="103925" cy="3300"/>
            </a:xfrm>
            <a:custGeom>
              <a:avLst/>
              <a:gdLst/>
              <a:ahLst/>
              <a:cxnLst/>
              <a:rect l="l" t="t" r="r" b="b"/>
              <a:pathLst>
                <a:path w="4157" h="132" extrusionOk="0">
                  <a:moveTo>
                    <a:pt x="89" y="0"/>
                  </a:moveTo>
                  <a:cubicBezTo>
                    <a:pt x="1" y="0"/>
                    <a:pt x="1" y="132"/>
                    <a:pt x="89" y="132"/>
                  </a:cubicBezTo>
                  <a:lnTo>
                    <a:pt x="4079" y="132"/>
                  </a:lnTo>
                  <a:cubicBezTo>
                    <a:pt x="4157" y="132"/>
                    <a:pt x="4157" y="0"/>
                    <a:pt x="4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3963775" y="5177250"/>
              <a:ext cx="3050" cy="23450"/>
            </a:xfrm>
            <a:custGeom>
              <a:avLst/>
              <a:gdLst/>
              <a:ahLst/>
              <a:cxnLst/>
              <a:rect l="l" t="t" r="r" b="b"/>
              <a:pathLst>
                <a:path w="122" h="938" extrusionOk="0">
                  <a:moveTo>
                    <a:pt x="61" y="0"/>
                  </a:moveTo>
                  <a:cubicBezTo>
                    <a:pt x="31" y="0"/>
                    <a:pt x="1" y="20"/>
                    <a:pt x="1" y="58"/>
                  </a:cubicBezTo>
                  <a:lnTo>
                    <a:pt x="1" y="880"/>
                  </a:lnTo>
                  <a:cubicBezTo>
                    <a:pt x="1" y="919"/>
                    <a:pt x="31" y="938"/>
                    <a:pt x="61" y="938"/>
                  </a:cubicBezTo>
                  <a:cubicBezTo>
                    <a:pt x="92" y="938"/>
                    <a:pt x="122" y="919"/>
                    <a:pt x="122" y="880"/>
                  </a:cubicBezTo>
                  <a:lnTo>
                    <a:pt x="122" y="58"/>
                  </a:lnTo>
                  <a:cubicBezTo>
                    <a:pt x="122" y="20"/>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3987100" y="5177250"/>
              <a:ext cx="3300" cy="23450"/>
            </a:xfrm>
            <a:custGeom>
              <a:avLst/>
              <a:gdLst/>
              <a:ahLst/>
              <a:cxnLst/>
              <a:rect l="l" t="t" r="r" b="b"/>
              <a:pathLst>
                <a:path w="132" h="938" extrusionOk="0">
                  <a:moveTo>
                    <a:pt x="66" y="0"/>
                  </a:moveTo>
                  <a:cubicBezTo>
                    <a:pt x="33" y="0"/>
                    <a:pt x="0" y="20"/>
                    <a:pt x="0" y="58"/>
                  </a:cubicBezTo>
                  <a:lnTo>
                    <a:pt x="0" y="880"/>
                  </a:lnTo>
                  <a:cubicBezTo>
                    <a:pt x="0" y="919"/>
                    <a:pt x="33" y="938"/>
                    <a:pt x="66" y="938"/>
                  </a:cubicBezTo>
                  <a:cubicBezTo>
                    <a:pt x="99" y="938"/>
                    <a:pt x="132" y="919"/>
                    <a:pt x="132" y="880"/>
                  </a:cubicBezTo>
                  <a:lnTo>
                    <a:pt x="132" y="58"/>
                  </a:lnTo>
                  <a:cubicBezTo>
                    <a:pt x="132" y="20"/>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4010675" y="5177250"/>
              <a:ext cx="3300" cy="23450"/>
            </a:xfrm>
            <a:custGeom>
              <a:avLst/>
              <a:gdLst/>
              <a:ahLst/>
              <a:cxnLst/>
              <a:rect l="l" t="t" r="r" b="b"/>
              <a:pathLst>
                <a:path w="132" h="938" extrusionOk="0">
                  <a:moveTo>
                    <a:pt x="66" y="0"/>
                  </a:moveTo>
                  <a:cubicBezTo>
                    <a:pt x="33" y="0"/>
                    <a:pt x="0" y="20"/>
                    <a:pt x="0" y="58"/>
                  </a:cubicBezTo>
                  <a:lnTo>
                    <a:pt x="0" y="880"/>
                  </a:lnTo>
                  <a:cubicBezTo>
                    <a:pt x="0" y="919"/>
                    <a:pt x="33" y="938"/>
                    <a:pt x="66" y="938"/>
                  </a:cubicBezTo>
                  <a:cubicBezTo>
                    <a:pt x="99" y="938"/>
                    <a:pt x="132" y="919"/>
                    <a:pt x="132" y="880"/>
                  </a:cubicBezTo>
                  <a:lnTo>
                    <a:pt x="132" y="58"/>
                  </a:lnTo>
                  <a:cubicBezTo>
                    <a:pt x="132" y="20"/>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4034250" y="5177250"/>
              <a:ext cx="3025" cy="23450"/>
            </a:xfrm>
            <a:custGeom>
              <a:avLst/>
              <a:gdLst/>
              <a:ahLst/>
              <a:cxnLst/>
              <a:rect l="l" t="t" r="r" b="b"/>
              <a:pathLst>
                <a:path w="121" h="938" extrusionOk="0">
                  <a:moveTo>
                    <a:pt x="60" y="0"/>
                  </a:moveTo>
                  <a:cubicBezTo>
                    <a:pt x="30" y="0"/>
                    <a:pt x="0" y="20"/>
                    <a:pt x="0" y="58"/>
                  </a:cubicBezTo>
                  <a:lnTo>
                    <a:pt x="0" y="880"/>
                  </a:lnTo>
                  <a:cubicBezTo>
                    <a:pt x="0" y="919"/>
                    <a:pt x="30" y="938"/>
                    <a:pt x="60" y="938"/>
                  </a:cubicBezTo>
                  <a:cubicBezTo>
                    <a:pt x="90" y="938"/>
                    <a:pt x="120" y="919"/>
                    <a:pt x="120" y="880"/>
                  </a:cubicBezTo>
                  <a:lnTo>
                    <a:pt x="120" y="58"/>
                  </a:lnTo>
                  <a:cubicBezTo>
                    <a:pt x="120" y="20"/>
                    <a:pt x="90"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3940225" y="5201175"/>
              <a:ext cx="100325" cy="22500"/>
            </a:xfrm>
            <a:custGeom>
              <a:avLst/>
              <a:gdLst/>
              <a:ahLst/>
              <a:cxnLst/>
              <a:rect l="l" t="t" r="r" b="b"/>
              <a:pathLst>
                <a:path w="4013" h="900" extrusionOk="0">
                  <a:moveTo>
                    <a:pt x="0" y="0"/>
                  </a:moveTo>
                  <a:lnTo>
                    <a:pt x="0" y="899"/>
                  </a:lnTo>
                  <a:lnTo>
                    <a:pt x="4013" y="899"/>
                  </a:lnTo>
                  <a:lnTo>
                    <a:pt x="4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3938575" y="5199775"/>
              <a:ext cx="103900" cy="3050"/>
            </a:xfrm>
            <a:custGeom>
              <a:avLst/>
              <a:gdLst/>
              <a:ahLst/>
              <a:cxnLst/>
              <a:rect l="l" t="t" r="r" b="b"/>
              <a:pathLst>
                <a:path w="4156" h="122" extrusionOk="0">
                  <a:moveTo>
                    <a:pt x="77" y="1"/>
                  </a:moveTo>
                  <a:cubicBezTo>
                    <a:pt x="0" y="1"/>
                    <a:pt x="0" y="122"/>
                    <a:pt x="77" y="122"/>
                  </a:cubicBezTo>
                  <a:lnTo>
                    <a:pt x="4068" y="122"/>
                  </a:lnTo>
                  <a:cubicBezTo>
                    <a:pt x="4156" y="122"/>
                    <a:pt x="4156"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3953100" y="5200550"/>
              <a:ext cx="3325" cy="23450"/>
            </a:xfrm>
            <a:custGeom>
              <a:avLst/>
              <a:gdLst/>
              <a:ahLst/>
              <a:cxnLst/>
              <a:rect l="l" t="t" r="r" b="b"/>
              <a:pathLst>
                <a:path w="133" h="938" extrusionOk="0">
                  <a:moveTo>
                    <a:pt x="67" y="0"/>
                  </a:moveTo>
                  <a:cubicBezTo>
                    <a:pt x="34" y="0"/>
                    <a:pt x="1" y="19"/>
                    <a:pt x="1" y="58"/>
                  </a:cubicBezTo>
                  <a:lnTo>
                    <a:pt x="1" y="880"/>
                  </a:lnTo>
                  <a:cubicBezTo>
                    <a:pt x="1" y="918"/>
                    <a:pt x="34" y="938"/>
                    <a:pt x="67" y="938"/>
                  </a:cubicBezTo>
                  <a:cubicBezTo>
                    <a:pt x="99" y="938"/>
                    <a:pt x="132" y="918"/>
                    <a:pt x="132" y="880"/>
                  </a:cubicBezTo>
                  <a:lnTo>
                    <a:pt x="132" y="58"/>
                  </a:lnTo>
                  <a:cubicBezTo>
                    <a:pt x="132" y="19"/>
                    <a:pt x="99"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3976675" y="5200550"/>
              <a:ext cx="3025" cy="23450"/>
            </a:xfrm>
            <a:custGeom>
              <a:avLst/>
              <a:gdLst/>
              <a:ahLst/>
              <a:cxnLst/>
              <a:rect l="l" t="t" r="r" b="b"/>
              <a:pathLst>
                <a:path w="121" h="938" extrusionOk="0">
                  <a:moveTo>
                    <a:pt x="61" y="0"/>
                  </a:moveTo>
                  <a:cubicBezTo>
                    <a:pt x="31" y="0"/>
                    <a:pt x="1" y="19"/>
                    <a:pt x="1" y="58"/>
                  </a:cubicBezTo>
                  <a:lnTo>
                    <a:pt x="1" y="880"/>
                  </a:lnTo>
                  <a:cubicBezTo>
                    <a:pt x="1" y="918"/>
                    <a:pt x="31" y="938"/>
                    <a:pt x="61" y="938"/>
                  </a:cubicBezTo>
                  <a:cubicBezTo>
                    <a:pt x="91" y="938"/>
                    <a:pt x="121" y="918"/>
                    <a:pt x="121" y="880"/>
                  </a:cubicBezTo>
                  <a:lnTo>
                    <a:pt x="121" y="58"/>
                  </a:lnTo>
                  <a:cubicBezTo>
                    <a:pt x="121" y="19"/>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3999975" y="5200550"/>
              <a:ext cx="3300" cy="23450"/>
            </a:xfrm>
            <a:custGeom>
              <a:avLst/>
              <a:gdLst/>
              <a:ahLst/>
              <a:cxnLst/>
              <a:rect l="l" t="t" r="r" b="b"/>
              <a:pathLst>
                <a:path w="132" h="938" extrusionOk="0">
                  <a:moveTo>
                    <a:pt x="66" y="0"/>
                  </a:moveTo>
                  <a:cubicBezTo>
                    <a:pt x="33" y="0"/>
                    <a:pt x="0" y="19"/>
                    <a:pt x="0" y="58"/>
                  </a:cubicBezTo>
                  <a:lnTo>
                    <a:pt x="0" y="880"/>
                  </a:lnTo>
                  <a:cubicBezTo>
                    <a:pt x="0" y="918"/>
                    <a:pt x="33" y="938"/>
                    <a:pt x="66" y="938"/>
                  </a:cubicBezTo>
                  <a:cubicBezTo>
                    <a:pt x="99" y="938"/>
                    <a:pt x="132" y="918"/>
                    <a:pt x="132" y="880"/>
                  </a:cubicBezTo>
                  <a:lnTo>
                    <a:pt x="132" y="58"/>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4023550" y="5200550"/>
              <a:ext cx="3300" cy="23450"/>
            </a:xfrm>
            <a:custGeom>
              <a:avLst/>
              <a:gdLst/>
              <a:ahLst/>
              <a:cxnLst/>
              <a:rect l="l" t="t" r="r" b="b"/>
              <a:pathLst>
                <a:path w="132" h="938" extrusionOk="0">
                  <a:moveTo>
                    <a:pt x="66" y="0"/>
                  </a:moveTo>
                  <a:cubicBezTo>
                    <a:pt x="33" y="0"/>
                    <a:pt x="0" y="19"/>
                    <a:pt x="0" y="58"/>
                  </a:cubicBezTo>
                  <a:lnTo>
                    <a:pt x="0" y="880"/>
                  </a:lnTo>
                  <a:cubicBezTo>
                    <a:pt x="0" y="918"/>
                    <a:pt x="33" y="938"/>
                    <a:pt x="66" y="938"/>
                  </a:cubicBezTo>
                  <a:cubicBezTo>
                    <a:pt x="99" y="938"/>
                    <a:pt x="132" y="918"/>
                    <a:pt x="132" y="880"/>
                  </a:cubicBezTo>
                  <a:lnTo>
                    <a:pt x="132" y="58"/>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3928700" y="5223350"/>
              <a:ext cx="100075" cy="22250"/>
            </a:xfrm>
            <a:custGeom>
              <a:avLst/>
              <a:gdLst/>
              <a:ahLst/>
              <a:cxnLst/>
              <a:rect l="l" t="t" r="r" b="b"/>
              <a:pathLst>
                <a:path w="4003" h="890" extrusionOk="0">
                  <a:moveTo>
                    <a:pt x="1" y="1"/>
                  </a:moveTo>
                  <a:lnTo>
                    <a:pt x="1" y="889"/>
                  </a:lnTo>
                  <a:lnTo>
                    <a:pt x="4003" y="889"/>
                  </a:lnTo>
                  <a:lnTo>
                    <a:pt x="40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1"/>
            <p:cNvSpPr/>
            <p:nvPr/>
          </p:nvSpPr>
          <p:spPr>
            <a:xfrm>
              <a:off x="3926800" y="5221725"/>
              <a:ext cx="103900" cy="3300"/>
            </a:xfrm>
            <a:custGeom>
              <a:avLst/>
              <a:gdLst/>
              <a:ahLst/>
              <a:cxnLst/>
              <a:rect l="l" t="t" r="r" b="b"/>
              <a:pathLst>
                <a:path w="4156" h="132" extrusionOk="0">
                  <a:moveTo>
                    <a:pt x="77" y="0"/>
                  </a:moveTo>
                  <a:cubicBezTo>
                    <a:pt x="0" y="0"/>
                    <a:pt x="0" y="132"/>
                    <a:pt x="77" y="132"/>
                  </a:cubicBezTo>
                  <a:lnTo>
                    <a:pt x="4079" y="132"/>
                  </a:lnTo>
                  <a:cubicBezTo>
                    <a:pt x="4155" y="132"/>
                    <a:pt x="4155" y="0"/>
                    <a:pt x="4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1"/>
            <p:cNvSpPr/>
            <p:nvPr/>
          </p:nvSpPr>
          <p:spPr>
            <a:xfrm>
              <a:off x="3941600" y="5222550"/>
              <a:ext cx="3025" cy="23600"/>
            </a:xfrm>
            <a:custGeom>
              <a:avLst/>
              <a:gdLst/>
              <a:ahLst/>
              <a:cxnLst/>
              <a:rect l="l" t="t" r="r" b="b"/>
              <a:pathLst>
                <a:path w="121" h="944" extrusionOk="0">
                  <a:moveTo>
                    <a:pt x="60" y="0"/>
                  </a:moveTo>
                  <a:cubicBezTo>
                    <a:pt x="30" y="0"/>
                    <a:pt x="0" y="22"/>
                    <a:pt x="0" y="66"/>
                  </a:cubicBezTo>
                  <a:lnTo>
                    <a:pt x="0" y="877"/>
                  </a:lnTo>
                  <a:cubicBezTo>
                    <a:pt x="0" y="921"/>
                    <a:pt x="30" y="943"/>
                    <a:pt x="60" y="943"/>
                  </a:cubicBezTo>
                  <a:cubicBezTo>
                    <a:pt x="90" y="943"/>
                    <a:pt x="120" y="921"/>
                    <a:pt x="120" y="877"/>
                  </a:cubicBezTo>
                  <a:lnTo>
                    <a:pt x="120" y="66"/>
                  </a:lnTo>
                  <a:cubicBezTo>
                    <a:pt x="120" y="22"/>
                    <a:pt x="90"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1"/>
            <p:cNvSpPr/>
            <p:nvPr/>
          </p:nvSpPr>
          <p:spPr>
            <a:xfrm>
              <a:off x="3964875" y="5222550"/>
              <a:ext cx="3325" cy="23600"/>
            </a:xfrm>
            <a:custGeom>
              <a:avLst/>
              <a:gdLst/>
              <a:ahLst/>
              <a:cxnLst/>
              <a:rect l="l" t="t" r="r" b="b"/>
              <a:pathLst>
                <a:path w="133" h="944" extrusionOk="0">
                  <a:moveTo>
                    <a:pt x="67" y="0"/>
                  </a:moveTo>
                  <a:cubicBezTo>
                    <a:pt x="34" y="0"/>
                    <a:pt x="1" y="22"/>
                    <a:pt x="1" y="66"/>
                  </a:cubicBezTo>
                  <a:lnTo>
                    <a:pt x="1" y="877"/>
                  </a:lnTo>
                  <a:cubicBezTo>
                    <a:pt x="1" y="921"/>
                    <a:pt x="34" y="943"/>
                    <a:pt x="67" y="943"/>
                  </a:cubicBezTo>
                  <a:cubicBezTo>
                    <a:pt x="99" y="943"/>
                    <a:pt x="132" y="921"/>
                    <a:pt x="132" y="877"/>
                  </a:cubicBezTo>
                  <a:lnTo>
                    <a:pt x="132" y="66"/>
                  </a:lnTo>
                  <a:cubicBezTo>
                    <a:pt x="132" y="22"/>
                    <a:pt x="99"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1"/>
            <p:cNvSpPr/>
            <p:nvPr/>
          </p:nvSpPr>
          <p:spPr>
            <a:xfrm>
              <a:off x="3988450" y="5222550"/>
              <a:ext cx="3325" cy="23600"/>
            </a:xfrm>
            <a:custGeom>
              <a:avLst/>
              <a:gdLst/>
              <a:ahLst/>
              <a:cxnLst/>
              <a:rect l="l" t="t" r="r" b="b"/>
              <a:pathLst>
                <a:path w="133" h="944" extrusionOk="0">
                  <a:moveTo>
                    <a:pt x="66" y="0"/>
                  </a:moveTo>
                  <a:cubicBezTo>
                    <a:pt x="34" y="0"/>
                    <a:pt x="1" y="22"/>
                    <a:pt x="1" y="66"/>
                  </a:cubicBezTo>
                  <a:lnTo>
                    <a:pt x="1" y="877"/>
                  </a:lnTo>
                  <a:cubicBezTo>
                    <a:pt x="1" y="921"/>
                    <a:pt x="34" y="943"/>
                    <a:pt x="66" y="943"/>
                  </a:cubicBezTo>
                  <a:cubicBezTo>
                    <a:pt x="99" y="943"/>
                    <a:pt x="132" y="921"/>
                    <a:pt x="132" y="877"/>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1"/>
            <p:cNvSpPr/>
            <p:nvPr/>
          </p:nvSpPr>
          <p:spPr>
            <a:xfrm>
              <a:off x="4012025" y="5222550"/>
              <a:ext cx="3050" cy="23600"/>
            </a:xfrm>
            <a:custGeom>
              <a:avLst/>
              <a:gdLst/>
              <a:ahLst/>
              <a:cxnLst/>
              <a:rect l="l" t="t" r="r" b="b"/>
              <a:pathLst>
                <a:path w="122" h="944" extrusionOk="0">
                  <a:moveTo>
                    <a:pt x="61" y="0"/>
                  </a:moveTo>
                  <a:cubicBezTo>
                    <a:pt x="31" y="0"/>
                    <a:pt x="1" y="22"/>
                    <a:pt x="1" y="66"/>
                  </a:cubicBezTo>
                  <a:lnTo>
                    <a:pt x="1" y="877"/>
                  </a:lnTo>
                  <a:cubicBezTo>
                    <a:pt x="1" y="921"/>
                    <a:pt x="31" y="943"/>
                    <a:pt x="61" y="943"/>
                  </a:cubicBezTo>
                  <a:cubicBezTo>
                    <a:pt x="91" y="943"/>
                    <a:pt x="122" y="921"/>
                    <a:pt x="122" y="877"/>
                  </a:cubicBezTo>
                  <a:lnTo>
                    <a:pt x="122" y="66"/>
                  </a:lnTo>
                  <a:cubicBezTo>
                    <a:pt x="122"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3940225" y="5246675"/>
              <a:ext cx="100325" cy="22200"/>
            </a:xfrm>
            <a:custGeom>
              <a:avLst/>
              <a:gdLst/>
              <a:ahLst/>
              <a:cxnLst/>
              <a:rect l="l" t="t" r="r" b="b"/>
              <a:pathLst>
                <a:path w="4013" h="888" extrusionOk="0">
                  <a:moveTo>
                    <a:pt x="0" y="0"/>
                  </a:moveTo>
                  <a:lnTo>
                    <a:pt x="0" y="888"/>
                  </a:lnTo>
                  <a:lnTo>
                    <a:pt x="4013" y="888"/>
                  </a:lnTo>
                  <a:lnTo>
                    <a:pt x="4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1"/>
            <p:cNvSpPr/>
            <p:nvPr/>
          </p:nvSpPr>
          <p:spPr>
            <a:xfrm>
              <a:off x="3938575" y="5245025"/>
              <a:ext cx="103900" cy="3300"/>
            </a:xfrm>
            <a:custGeom>
              <a:avLst/>
              <a:gdLst/>
              <a:ahLst/>
              <a:cxnLst/>
              <a:rect l="l" t="t" r="r" b="b"/>
              <a:pathLst>
                <a:path w="4156" h="132" extrusionOk="0">
                  <a:moveTo>
                    <a:pt x="77" y="0"/>
                  </a:moveTo>
                  <a:cubicBezTo>
                    <a:pt x="0" y="0"/>
                    <a:pt x="0" y="132"/>
                    <a:pt x="77" y="132"/>
                  </a:cubicBezTo>
                  <a:lnTo>
                    <a:pt x="4068" y="132"/>
                  </a:lnTo>
                  <a:cubicBezTo>
                    <a:pt x="4156" y="132"/>
                    <a:pt x="4156"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1"/>
            <p:cNvSpPr/>
            <p:nvPr/>
          </p:nvSpPr>
          <p:spPr>
            <a:xfrm>
              <a:off x="3953100" y="5245825"/>
              <a:ext cx="3325" cy="23600"/>
            </a:xfrm>
            <a:custGeom>
              <a:avLst/>
              <a:gdLst/>
              <a:ahLst/>
              <a:cxnLst/>
              <a:rect l="l" t="t" r="r" b="b"/>
              <a:pathLst>
                <a:path w="133" h="944" extrusionOk="0">
                  <a:moveTo>
                    <a:pt x="67" y="1"/>
                  </a:moveTo>
                  <a:cubicBezTo>
                    <a:pt x="34" y="1"/>
                    <a:pt x="1" y="23"/>
                    <a:pt x="1" y="67"/>
                  </a:cubicBezTo>
                  <a:lnTo>
                    <a:pt x="1" y="878"/>
                  </a:lnTo>
                  <a:cubicBezTo>
                    <a:pt x="1" y="922"/>
                    <a:pt x="34" y="944"/>
                    <a:pt x="67" y="944"/>
                  </a:cubicBezTo>
                  <a:cubicBezTo>
                    <a:pt x="99" y="944"/>
                    <a:pt x="132" y="922"/>
                    <a:pt x="132" y="878"/>
                  </a:cubicBezTo>
                  <a:lnTo>
                    <a:pt x="132" y="67"/>
                  </a:lnTo>
                  <a:cubicBezTo>
                    <a:pt x="132" y="23"/>
                    <a:pt x="99"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3976675" y="5245825"/>
              <a:ext cx="3025" cy="23600"/>
            </a:xfrm>
            <a:custGeom>
              <a:avLst/>
              <a:gdLst/>
              <a:ahLst/>
              <a:cxnLst/>
              <a:rect l="l" t="t" r="r" b="b"/>
              <a:pathLst>
                <a:path w="121" h="944" extrusionOk="0">
                  <a:moveTo>
                    <a:pt x="61" y="1"/>
                  </a:moveTo>
                  <a:cubicBezTo>
                    <a:pt x="31" y="1"/>
                    <a:pt x="1" y="23"/>
                    <a:pt x="1" y="67"/>
                  </a:cubicBezTo>
                  <a:lnTo>
                    <a:pt x="1" y="878"/>
                  </a:lnTo>
                  <a:cubicBezTo>
                    <a:pt x="1" y="922"/>
                    <a:pt x="31" y="944"/>
                    <a:pt x="61" y="944"/>
                  </a:cubicBezTo>
                  <a:cubicBezTo>
                    <a:pt x="91" y="944"/>
                    <a:pt x="121" y="922"/>
                    <a:pt x="121" y="878"/>
                  </a:cubicBezTo>
                  <a:lnTo>
                    <a:pt x="121" y="67"/>
                  </a:lnTo>
                  <a:cubicBezTo>
                    <a:pt x="121"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1"/>
            <p:cNvSpPr/>
            <p:nvPr/>
          </p:nvSpPr>
          <p:spPr>
            <a:xfrm>
              <a:off x="3999975" y="5245825"/>
              <a:ext cx="3300" cy="23600"/>
            </a:xfrm>
            <a:custGeom>
              <a:avLst/>
              <a:gdLst/>
              <a:ahLst/>
              <a:cxnLst/>
              <a:rect l="l" t="t" r="r" b="b"/>
              <a:pathLst>
                <a:path w="132" h="944" extrusionOk="0">
                  <a:moveTo>
                    <a:pt x="66" y="1"/>
                  </a:moveTo>
                  <a:cubicBezTo>
                    <a:pt x="33" y="1"/>
                    <a:pt x="0" y="23"/>
                    <a:pt x="0" y="67"/>
                  </a:cubicBezTo>
                  <a:lnTo>
                    <a:pt x="0" y="878"/>
                  </a:lnTo>
                  <a:cubicBezTo>
                    <a:pt x="0" y="922"/>
                    <a:pt x="33" y="944"/>
                    <a:pt x="66" y="944"/>
                  </a:cubicBezTo>
                  <a:cubicBezTo>
                    <a:pt x="99" y="944"/>
                    <a:pt x="132" y="922"/>
                    <a:pt x="132" y="878"/>
                  </a:cubicBezTo>
                  <a:lnTo>
                    <a:pt x="132" y="67"/>
                  </a:lnTo>
                  <a:cubicBezTo>
                    <a:pt x="132" y="23"/>
                    <a:pt x="99" y="1"/>
                    <a:pt x="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1"/>
            <p:cNvSpPr/>
            <p:nvPr/>
          </p:nvSpPr>
          <p:spPr>
            <a:xfrm>
              <a:off x="4023550" y="5245825"/>
              <a:ext cx="3300" cy="23600"/>
            </a:xfrm>
            <a:custGeom>
              <a:avLst/>
              <a:gdLst/>
              <a:ahLst/>
              <a:cxnLst/>
              <a:rect l="l" t="t" r="r" b="b"/>
              <a:pathLst>
                <a:path w="132" h="944" extrusionOk="0">
                  <a:moveTo>
                    <a:pt x="66" y="1"/>
                  </a:moveTo>
                  <a:cubicBezTo>
                    <a:pt x="33" y="1"/>
                    <a:pt x="0" y="23"/>
                    <a:pt x="0" y="67"/>
                  </a:cubicBezTo>
                  <a:lnTo>
                    <a:pt x="0" y="878"/>
                  </a:lnTo>
                  <a:cubicBezTo>
                    <a:pt x="0" y="922"/>
                    <a:pt x="33" y="944"/>
                    <a:pt x="66" y="944"/>
                  </a:cubicBezTo>
                  <a:cubicBezTo>
                    <a:pt x="99" y="944"/>
                    <a:pt x="132" y="922"/>
                    <a:pt x="132" y="878"/>
                  </a:cubicBezTo>
                  <a:lnTo>
                    <a:pt x="132" y="67"/>
                  </a:lnTo>
                  <a:cubicBezTo>
                    <a:pt x="132" y="23"/>
                    <a:pt x="99" y="1"/>
                    <a:pt x="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1"/>
            <p:cNvSpPr/>
            <p:nvPr/>
          </p:nvSpPr>
          <p:spPr>
            <a:xfrm>
              <a:off x="3929800" y="5269950"/>
              <a:ext cx="100350" cy="22250"/>
            </a:xfrm>
            <a:custGeom>
              <a:avLst/>
              <a:gdLst/>
              <a:ahLst/>
              <a:cxnLst/>
              <a:rect l="l" t="t" r="r" b="b"/>
              <a:pathLst>
                <a:path w="4014" h="890" extrusionOk="0">
                  <a:moveTo>
                    <a:pt x="0" y="1"/>
                  </a:moveTo>
                  <a:lnTo>
                    <a:pt x="0" y="889"/>
                  </a:lnTo>
                  <a:lnTo>
                    <a:pt x="4013" y="889"/>
                  </a:lnTo>
                  <a:lnTo>
                    <a:pt x="4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3927900" y="5268300"/>
              <a:ext cx="103875" cy="3325"/>
            </a:xfrm>
            <a:custGeom>
              <a:avLst/>
              <a:gdLst/>
              <a:ahLst/>
              <a:cxnLst/>
              <a:rect l="l" t="t" r="r" b="b"/>
              <a:pathLst>
                <a:path w="4155" h="133" extrusionOk="0">
                  <a:moveTo>
                    <a:pt x="88" y="1"/>
                  </a:moveTo>
                  <a:cubicBezTo>
                    <a:pt x="0" y="1"/>
                    <a:pt x="0" y="132"/>
                    <a:pt x="88" y="132"/>
                  </a:cubicBezTo>
                  <a:lnTo>
                    <a:pt x="4079" y="132"/>
                  </a:lnTo>
                  <a:cubicBezTo>
                    <a:pt x="4155" y="132"/>
                    <a:pt x="4155" y="1"/>
                    <a:pt x="4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3942700" y="5269150"/>
              <a:ext cx="3025" cy="23600"/>
            </a:xfrm>
            <a:custGeom>
              <a:avLst/>
              <a:gdLst/>
              <a:ahLst/>
              <a:cxnLst/>
              <a:rect l="l" t="t" r="r" b="b"/>
              <a:pathLst>
                <a:path w="121" h="944" extrusionOk="0">
                  <a:moveTo>
                    <a:pt x="60" y="0"/>
                  </a:moveTo>
                  <a:cubicBezTo>
                    <a:pt x="30" y="0"/>
                    <a:pt x="0" y="22"/>
                    <a:pt x="0" y="66"/>
                  </a:cubicBezTo>
                  <a:lnTo>
                    <a:pt x="0" y="877"/>
                  </a:lnTo>
                  <a:cubicBezTo>
                    <a:pt x="0" y="921"/>
                    <a:pt x="30" y="943"/>
                    <a:pt x="60" y="943"/>
                  </a:cubicBezTo>
                  <a:cubicBezTo>
                    <a:pt x="90" y="943"/>
                    <a:pt x="120" y="921"/>
                    <a:pt x="120" y="877"/>
                  </a:cubicBezTo>
                  <a:lnTo>
                    <a:pt x="120" y="66"/>
                  </a:lnTo>
                  <a:cubicBezTo>
                    <a:pt x="120" y="22"/>
                    <a:pt x="90"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3965975" y="5269150"/>
              <a:ext cx="3325" cy="23600"/>
            </a:xfrm>
            <a:custGeom>
              <a:avLst/>
              <a:gdLst/>
              <a:ahLst/>
              <a:cxnLst/>
              <a:rect l="l" t="t" r="r" b="b"/>
              <a:pathLst>
                <a:path w="133" h="944" extrusionOk="0">
                  <a:moveTo>
                    <a:pt x="66" y="0"/>
                  </a:moveTo>
                  <a:cubicBezTo>
                    <a:pt x="34" y="0"/>
                    <a:pt x="1" y="22"/>
                    <a:pt x="1" y="66"/>
                  </a:cubicBezTo>
                  <a:lnTo>
                    <a:pt x="1" y="877"/>
                  </a:lnTo>
                  <a:cubicBezTo>
                    <a:pt x="1" y="921"/>
                    <a:pt x="34" y="943"/>
                    <a:pt x="66" y="943"/>
                  </a:cubicBezTo>
                  <a:cubicBezTo>
                    <a:pt x="99" y="943"/>
                    <a:pt x="132" y="921"/>
                    <a:pt x="132" y="877"/>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3989550" y="5269150"/>
              <a:ext cx="3325" cy="23600"/>
            </a:xfrm>
            <a:custGeom>
              <a:avLst/>
              <a:gdLst/>
              <a:ahLst/>
              <a:cxnLst/>
              <a:rect l="l" t="t" r="r" b="b"/>
              <a:pathLst>
                <a:path w="133" h="944" extrusionOk="0">
                  <a:moveTo>
                    <a:pt x="66" y="0"/>
                  </a:moveTo>
                  <a:cubicBezTo>
                    <a:pt x="33" y="0"/>
                    <a:pt x="1" y="22"/>
                    <a:pt x="1" y="66"/>
                  </a:cubicBezTo>
                  <a:lnTo>
                    <a:pt x="1" y="877"/>
                  </a:lnTo>
                  <a:cubicBezTo>
                    <a:pt x="1" y="921"/>
                    <a:pt x="33" y="943"/>
                    <a:pt x="66" y="943"/>
                  </a:cubicBezTo>
                  <a:cubicBezTo>
                    <a:pt x="99" y="943"/>
                    <a:pt x="132" y="921"/>
                    <a:pt x="132" y="877"/>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4013125" y="5269150"/>
              <a:ext cx="3050" cy="23600"/>
            </a:xfrm>
            <a:custGeom>
              <a:avLst/>
              <a:gdLst/>
              <a:ahLst/>
              <a:cxnLst/>
              <a:rect l="l" t="t" r="r" b="b"/>
              <a:pathLst>
                <a:path w="122" h="944" extrusionOk="0">
                  <a:moveTo>
                    <a:pt x="61" y="0"/>
                  </a:moveTo>
                  <a:cubicBezTo>
                    <a:pt x="31" y="0"/>
                    <a:pt x="0" y="22"/>
                    <a:pt x="0" y="66"/>
                  </a:cubicBezTo>
                  <a:lnTo>
                    <a:pt x="0" y="877"/>
                  </a:lnTo>
                  <a:cubicBezTo>
                    <a:pt x="0" y="921"/>
                    <a:pt x="31" y="943"/>
                    <a:pt x="61" y="943"/>
                  </a:cubicBezTo>
                  <a:cubicBezTo>
                    <a:pt x="91" y="943"/>
                    <a:pt x="121" y="921"/>
                    <a:pt x="121" y="877"/>
                  </a:cubicBezTo>
                  <a:lnTo>
                    <a:pt x="121" y="66"/>
                  </a:lnTo>
                  <a:cubicBezTo>
                    <a:pt x="121"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a:off x="3486050" y="4548325"/>
              <a:ext cx="77325" cy="96650"/>
            </a:xfrm>
            <a:custGeom>
              <a:avLst/>
              <a:gdLst/>
              <a:ahLst/>
              <a:cxnLst/>
              <a:rect l="l" t="t" r="r" b="b"/>
              <a:pathLst>
                <a:path w="3093" h="3866" extrusionOk="0">
                  <a:moveTo>
                    <a:pt x="1563" y="891"/>
                  </a:moveTo>
                  <a:cubicBezTo>
                    <a:pt x="1969" y="891"/>
                    <a:pt x="2291" y="1279"/>
                    <a:pt x="2193" y="1719"/>
                  </a:cubicBezTo>
                  <a:cubicBezTo>
                    <a:pt x="2138" y="1972"/>
                    <a:pt x="1941" y="2169"/>
                    <a:pt x="1711" y="2224"/>
                  </a:cubicBezTo>
                  <a:cubicBezTo>
                    <a:pt x="1660" y="2235"/>
                    <a:pt x="1610" y="2241"/>
                    <a:pt x="1562" y="2241"/>
                  </a:cubicBezTo>
                  <a:cubicBezTo>
                    <a:pt x="1149" y="2241"/>
                    <a:pt x="834" y="1844"/>
                    <a:pt x="932" y="1412"/>
                  </a:cubicBezTo>
                  <a:cubicBezTo>
                    <a:pt x="987" y="1161"/>
                    <a:pt x="1173" y="963"/>
                    <a:pt x="1414" y="908"/>
                  </a:cubicBezTo>
                  <a:cubicBezTo>
                    <a:pt x="1465" y="896"/>
                    <a:pt x="1515" y="891"/>
                    <a:pt x="1563" y="891"/>
                  </a:cubicBezTo>
                  <a:close/>
                  <a:moveTo>
                    <a:pt x="1553" y="0"/>
                  </a:moveTo>
                  <a:cubicBezTo>
                    <a:pt x="1500" y="0"/>
                    <a:pt x="1447" y="3"/>
                    <a:pt x="1392" y="9"/>
                  </a:cubicBezTo>
                  <a:cubicBezTo>
                    <a:pt x="691" y="86"/>
                    <a:pt x="121" y="678"/>
                    <a:pt x="44" y="1402"/>
                  </a:cubicBezTo>
                  <a:cubicBezTo>
                    <a:pt x="0" y="1763"/>
                    <a:pt x="77" y="2092"/>
                    <a:pt x="230" y="2377"/>
                  </a:cubicBezTo>
                  <a:cubicBezTo>
                    <a:pt x="264" y="2443"/>
                    <a:pt x="318" y="2509"/>
                    <a:pt x="362" y="2574"/>
                  </a:cubicBezTo>
                  <a:lnTo>
                    <a:pt x="1294" y="3726"/>
                  </a:lnTo>
                  <a:cubicBezTo>
                    <a:pt x="1365" y="3819"/>
                    <a:pt x="1469" y="3866"/>
                    <a:pt x="1574" y="3866"/>
                  </a:cubicBezTo>
                  <a:cubicBezTo>
                    <a:pt x="1678" y="3866"/>
                    <a:pt x="1782" y="3819"/>
                    <a:pt x="1853" y="3726"/>
                  </a:cubicBezTo>
                  <a:lnTo>
                    <a:pt x="2511" y="2893"/>
                  </a:lnTo>
                  <a:cubicBezTo>
                    <a:pt x="2566" y="2816"/>
                    <a:pt x="2686" y="2652"/>
                    <a:pt x="2785" y="2520"/>
                  </a:cubicBezTo>
                  <a:cubicBezTo>
                    <a:pt x="2971" y="2257"/>
                    <a:pt x="3092" y="1939"/>
                    <a:pt x="3092" y="1610"/>
                  </a:cubicBezTo>
                  <a:lnTo>
                    <a:pt x="3092" y="1599"/>
                  </a:lnTo>
                  <a:cubicBezTo>
                    <a:pt x="3092" y="722"/>
                    <a:pt x="2402" y="0"/>
                    <a:pt x="1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2990475" y="4374850"/>
              <a:ext cx="69375" cy="86900"/>
            </a:xfrm>
            <a:custGeom>
              <a:avLst/>
              <a:gdLst/>
              <a:ahLst/>
              <a:cxnLst/>
              <a:rect l="l" t="t" r="r" b="b"/>
              <a:pathLst>
                <a:path w="2775" h="3476" extrusionOk="0">
                  <a:moveTo>
                    <a:pt x="1392" y="796"/>
                  </a:moveTo>
                  <a:cubicBezTo>
                    <a:pt x="1757" y="796"/>
                    <a:pt x="2052" y="1147"/>
                    <a:pt x="1963" y="1543"/>
                  </a:cubicBezTo>
                  <a:cubicBezTo>
                    <a:pt x="1919" y="1773"/>
                    <a:pt x="1744" y="1948"/>
                    <a:pt x="1524" y="2004"/>
                  </a:cubicBezTo>
                  <a:cubicBezTo>
                    <a:pt x="1484" y="2012"/>
                    <a:pt x="1444" y="2016"/>
                    <a:pt x="1405" y="2016"/>
                  </a:cubicBezTo>
                  <a:cubicBezTo>
                    <a:pt x="1040" y="2016"/>
                    <a:pt x="745" y="1665"/>
                    <a:pt x="834" y="1269"/>
                  </a:cubicBezTo>
                  <a:cubicBezTo>
                    <a:pt x="878" y="1039"/>
                    <a:pt x="1053" y="863"/>
                    <a:pt x="1273" y="808"/>
                  </a:cubicBezTo>
                  <a:cubicBezTo>
                    <a:pt x="1313" y="800"/>
                    <a:pt x="1353" y="796"/>
                    <a:pt x="1392" y="796"/>
                  </a:cubicBezTo>
                  <a:close/>
                  <a:moveTo>
                    <a:pt x="1394" y="1"/>
                  </a:moveTo>
                  <a:cubicBezTo>
                    <a:pt x="1347" y="1"/>
                    <a:pt x="1299" y="3"/>
                    <a:pt x="1251" y="8"/>
                  </a:cubicBezTo>
                  <a:cubicBezTo>
                    <a:pt x="615" y="85"/>
                    <a:pt x="111" y="611"/>
                    <a:pt x="33" y="1258"/>
                  </a:cubicBezTo>
                  <a:cubicBezTo>
                    <a:pt x="1" y="1587"/>
                    <a:pt x="67" y="1883"/>
                    <a:pt x="198" y="2135"/>
                  </a:cubicBezTo>
                  <a:cubicBezTo>
                    <a:pt x="231" y="2201"/>
                    <a:pt x="275" y="2255"/>
                    <a:pt x="318" y="2311"/>
                  </a:cubicBezTo>
                  <a:lnTo>
                    <a:pt x="1152" y="3352"/>
                  </a:lnTo>
                  <a:cubicBezTo>
                    <a:pt x="1217" y="3434"/>
                    <a:pt x="1314" y="3475"/>
                    <a:pt x="1410" y="3475"/>
                  </a:cubicBezTo>
                  <a:cubicBezTo>
                    <a:pt x="1506" y="3475"/>
                    <a:pt x="1602" y="3434"/>
                    <a:pt x="1667" y="3352"/>
                  </a:cubicBezTo>
                  <a:lnTo>
                    <a:pt x="2248" y="2596"/>
                  </a:lnTo>
                  <a:cubicBezTo>
                    <a:pt x="2303" y="2530"/>
                    <a:pt x="2402" y="2387"/>
                    <a:pt x="2501" y="2267"/>
                  </a:cubicBezTo>
                  <a:cubicBezTo>
                    <a:pt x="2665" y="2026"/>
                    <a:pt x="2774" y="1741"/>
                    <a:pt x="2774" y="1444"/>
                  </a:cubicBezTo>
                  <a:cubicBezTo>
                    <a:pt x="2774" y="650"/>
                    <a:pt x="2152" y="1"/>
                    <a:pt x="1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3898550" y="4381200"/>
              <a:ext cx="51300" cy="63975"/>
            </a:xfrm>
            <a:custGeom>
              <a:avLst/>
              <a:gdLst/>
              <a:ahLst/>
              <a:cxnLst/>
              <a:rect l="l" t="t" r="r" b="b"/>
              <a:pathLst>
                <a:path w="2052" h="2559" extrusionOk="0">
                  <a:moveTo>
                    <a:pt x="1047" y="586"/>
                  </a:moveTo>
                  <a:cubicBezTo>
                    <a:pt x="1316" y="586"/>
                    <a:pt x="1518" y="843"/>
                    <a:pt x="1459" y="1136"/>
                  </a:cubicBezTo>
                  <a:cubicBezTo>
                    <a:pt x="1426" y="1300"/>
                    <a:pt x="1294" y="1431"/>
                    <a:pt x="1130" y="1465"/>
                  </a:cubicBezTo>
                  <a:cubicBezTo>
                    <a:pt x="1096" y="1473"/>
                    <a:pt x="1063" y="1477"/>
                    <a:pt x="1030" y="1477"/>
                  </a:cubicBezTo>
                  <a:cubicBezTo>
                    <a:pt x="767" y="1477"/>
                    <a:pt x="556" y="1219"/>
                    <a:pt x="615" y="927"/>
                  </a:cubicBezTo>
                  <a:cubicBezTo>
                    <a:pt x="658" y="763"/>
                    <a:pt x="779" y="631"/>
                    <a:pt x="943" y="598"/>
                  </a:cubicBezTo>
                  <a:cubicBezTo>
                    <a:pt x="979" y="590"/>
                    <a:pt x="1013" y="586"/>
                    <a:pt x="1047" y="586"/>
                  </a:cubicBezTo>
                  <a:close/>
                  <a:moveTo>
                    <a:pt x="1041" y="0"/>
                  </a:moveTo>
                  <a:cubicBezTo>
                    <a:pt x="1005" y="0"/>
                    <a:pt x="969" y="2"/>
                    <a:pt x="933" y="6"/>
                  </a:cubicBezTo>
                  <a:cubicBezTo>
                    <a:pt x="461" y="50"/>
                    <a:pt x="88" y="445"/>
                    <a:pt x="34" y="927"/>
                  </a:cubicBezTo>
                  <a:cubicBezTo>
                    <a:pt x="1" y="1158"/>
                    <a:pt x="56" y="1387"/>
                    <a:pt x="154" y="1574"/>
                  </a:cubicBezTo>
                  <a:cubicBezTo>
                    <a:pt x="176" y="1618"/>
                    <a:pt x="209" y="1662"/>
                    <a:pt x="242" y="1694"/>
                  </a:cubicBezTo>
                  <a:lnTo>
                    <a:pt x="856" y="2473"/>
                  </a:lnTo>
                  <a:cubicBezTo>
                    <a:pt x="903" y="2531"/>
                    <a:pt x="970" y="2558"/>
                    <a:pt x="1038" y="2558"/>
                  </a:cubicBezTo>
                  <a:cubicBezTo>
                    <a:pt x="1113" y="2558"/>
                    <a:pt x="1188" y="2525"/>
                    <a:pt x="1240" y="2462"/>
                  </a:cubicBezTo>
                  <a:lnTo>
                    <a:pt x="1667" y="1914"/>
                  </a:lnTo>
                  <a:cubicBezTo>
                    <a:pt x="1711" y="1859"/>
                    <a:pt x="1777" y="1760"/>
                    <a:pt x="1854" y="1662"/>
                  </a:cubicBezTo>
                  <a:cubicBezTo>
                    <a:pt x="1974" y="1487"/>
                    <a:pt x="2051" y="1278"/>
                    <a:pt x="2051" y="1058"/>
                  </a:cubicBezTo>
                  <a:cubicBezTo>
                    <a:pt x="2051" y="472"/>
                    <a:pt x="1596" y="0"/>
                    <a:pt x="1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3600325" y="4738150"/>
              <a:ext cx="3050" cy="28950"/>
            </a:xfrm>
            <a:custGeom>
              <a:avLst/>
              <a:gdLst/>
              <a:ahLst/>
              <a:cxnLst/>
              <a:rect l="l" t="t" r="r" b="b"/>
              <a:pathLst>
                <a:path w="122" h="1158" extrusionOk="0">
                  <a:moveTo>
                    <a:pt x="61" y="0"/>
                  </a:moveTo>
                  <a:cubicBezTo>
                    <a:pt x="31" y="0"/>
                    <a:pt x="1" y="20"/>
                    <a:pt x="1" y="58"/>
                  </a:cubicBezTo>
                  <a:lnTo>
                    <a:pt x="1" y="1099"/>
                  </a:lnTo>
                  <a:cubicBezTo>
                    <a:pt x="1" y="1138"/>
                    <a:pt x="31" y="1157"/>
                    <a:pt x="61" y="1157"/>
                  </a:cubicBezTo>
                  <a:cubicBezTo>
                    <a:pt x="92" y="1157"/>
                    <a:pt x="122" y="1138"/>
                    <a:pt x="122" y="1099"/>
                  </a:cubicBezTo>
                  <a:lnTo>
                    <a:pt x="122" y="58"/>
                  </a:lnTo>
                  <a:cubicBezTo>
                    <a:pt x="122" y="20"/>
                    <a:pt x="9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3411750" y="4749450"/>
              <a:ext cx="69950" cy="28550"/>
            </a:xfrm>
            <a:custGeom>
              <a:avLst/>
              <a:gdLst/>
              <a:ahLst/>
              <a:cxnLst/>
              <a:rect l="l" t="t" r="r" b="b"/>
              <a:pathLst>
                <a:path w="2798" h="1142" extrusionOk="0">
                  <a:moveTo>
                    <a:pt x="1" y="1"/>
                  </a:moveTo>
                  <a:lnTo>
                    <a:pt x="1" y="1141"/>
                  </a:lnTo>
                  <a:lnTo>
                    <a:pt x="2797" y="1141"/>
                  </a:lnTo>
                  <a:lnTo>
                    <a:pt x="27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3390375" y="4776575"/>
              <a:ext cx="70200" cy="28550"/>
            </a:xfrm>
            <a:custGeom>
              <a:avLst/>
              <a:gdLst/>
              <a:ahLst/>
              <a:cxnLst/>
              <a:rect l="l" t="t" r="r" b="b"/>
              <a:pathLst>
                <a:path w="2808" h="1142" extrusionOk="0">
                  <a:moveTo>
                    <a:pt x="1" y="1"/>
                  </a:moveTo>
                  <a:lnTo>
                    <a:pt x="1" y="1141"/>
                  </a:lnTo>
                  <a:lnTo>
                    <a:pt x="2807" y="1141"/>
                  </a:lnTo>
                  <a:lnTo>
                    <a:pt x="28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3384900" y="4805100"/>
              <a:ext cx="70200" cy="28525"/>
            </a:xfrm>
            <a:custGeom>
              <a:avLst/>
              <a:gdLst/>
              <a:ahLst/>
              <a:cxnLst/>
              <a:rect l="l" t="t" r="r" b="b"/>
              <a:pathLst>
                <a:path w="2808" h="1141" extrusionOk="0">
                  <a:moveTo>
                    <a:pt x="0" y="0"/>
                  </a:moveTo>
                  <a:lnTo>
                    <a:pt x="0" y="1140"/>
                  </a:lnTo>
                  <a:lnTo>
                    <a:pt x="2807" y="1140"/>
                  </a:lnTo>
                  <a:lnTo>
                    <a:pt x="28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3436700" y="4776575"/>
              <a:ext cx="70200" cy="28550"/>
            </a:xfrm>
            <a:custGeom>
              <a:avLst/>
              <a:gdLst/>
              <a:ahLst/>
              <a:cxnLst/>
              <a:rect l="l" t="t" r="r" b="b"/>
              <a:pathLst>
                <a:path w="2808" h="1142" extrusionOk="0">
                  <a:moveTo>
                    <a:pt x="1" y="1"/>
                  </a:moveTo>
                  <a:lnTo>
                    <a:pt x="1" y="1141"/>
                  </a:lnTo>
                  <a:lnTo>
                    <a:pt x="2808" y="1141"/>
                  </a:lnTo>
                  <a:lnTo>
                    <a:pt x="28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a:off x="3450125" y="4805100"/>
              <a:ext cx="70200" cy="28525"/>
            </a:xfrm>
            <a:custGeom>
              <a:avLst/>
              <a:gdLst/>
              <a:ahLst/>
              <a:cxnLst/>
              <a:rect l="l" t="t" r="r" b="b"/>
              <a:pathLst>
                <a:path w="2808" h="1141" extrusionOk="0">
                  <a:moveTo>
                    <a:pt x="1" y="0"/>
                  </a:moveTo>
                  <a:lnTo>
                    <a:pt x="1" y="1140"/>
                  </a:lnTo>
                  <a:lnTo>
                    <a:pt x="2808" y="1140"/>
                  </a:lnTo>
                  <a:lnTo>
                    <a:pt x="28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a:off x="3526625" y="4774950"/>
              <a:ext cx="103350" cy="64425"/>
            </a:xfrm>
            <a:custGeom>
              <a:avLst/>
              <a:gdLst/>
              <a:ahLst/>
              <a:cxnLst/>
              <a:rect l="l" t="t" r="r" b="b"/>
              <a:pathLst>
                <a:path w="4134" h="2577" extrusionOk="0">
                  <a:moveTo>
                    <a:pt x="0" y="0"/>
                  </a:moveTo>
                  <a:lnTo>
                    <a:pt x="0" y="2577"/>
                  </a:lnTo>
                  <a:lnTo>
                    <a:pt x="3925" y="2577"/>
                  </a:lnTo>
                  <a:lnTo>
                    <a:pt x="4133" y="1239"/>
                  </a:lnTo>
                  <a:lnTo>
                    <a:pt x="41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p:cNvSpPr/>
            <p:nvPr/>
          </p:nvSpPr>
          <p:spPr>
            <a:xfrm>
              <a:off x="3590750" y="4757125"/>
              <a:ext cx="22225" cy="16750"/>
            </a:xfrm>
            <a:custGeom>
              <a:avLst/>
              <a:gdLst/>
              <a:ahLst/>
              <a:cxnLst/>
              <a:rect l="l" t="t" r="r" b="b"/>
              <a:pathLst>
                <a:path w="889" h="670" extrusionOk="0">
                  <a:moveTo>
                    <a:pt x="1" y="1"/>
                  </a:moveTo>
                  <a:lnTo>
                    <a:pt x="1" y="669"/>
                  </a:lnTo>
                  <a:lnTo>
                    <a:pt x="888" y="669"/>
                  </a:lnTo>
                  <a:lnTo>
                    <a:pt x="8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3527175" y="4773300"/>
              <a:ext cx="104725" cy="3050"/>
            </a:xfrm>
            <a:custGeom>
              <a:avLst/>
              <a:gdLst/>
              <a:ahLst/>
              <a:cxnLst/>
              <a:rect l="l" t="t" r="r" b="b"/>
              <a:pathLst>
                <a:path w="4189" h="122" extrusionOk="0">
                  <a:moveTo>
                    <a:pt x="76" y="0"/>
                  </a:moveTo>
                  <a:cubicBezTo>
                    <a:pt x="0" y="0"/>
                    <a:pt x="0" y="121"/>
                    <a:pt x="76" y="121"/>
                  </a:cubicBezTo>
                  <a:lnTo>
                    <a:pt x="4111" y="121"/>
                  </a:lnTo>
                  <a:cubicBezTo>
                    <a:pt x="4188" y="121"/>
                    <a:pt x="4188" y="0"/>
                    <a:pt x="4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3342425" y="4805925"/>
              <a:ext cx="302350" cy="54850"/>
            </a:xfrm>
            <a:custGeom>
              <a:avLst/>
              <a:gdLst/>
              <a:ahLst/>
              <a:cxnLst/>
              <a:rect l="l" t="t" r="r" b="b"/>
              <a:pathLst>
                <a:path w="12094" h="2194" extrusionOk="0">
                  <a:moveTo>
                    <a:pt x="9199" y="0"/>
                  </a:moveTo>
                  <a:lnTo>
                    <a:pt x="8267" y="1097"/>
                  </a:lnTo>
                  <a:lnTo>
                    <a:pt x="1952" y="1097"/>
                  </a:lnTo>
                  <a:cubicBezTo>
                    <a:pt x="1897" y="1097"/>
                    <a:pt x="1853" y="1063"/>
                    <a:pt x="1831" y="1031"/>
                  </a:cubicBezTo>
                  <a:lnTo>
                    <a:pt x="1524" y="461"/>
                  </a:lnTo>
                  <a:cubicBezTo>
                    <a:pt x="1448" y="329"/>
                    <a:pt x="1305" y="252"/>
                    <a:pt x="1163" y="252"/>
                  </a:cubicBezTo>
                  <a:lnTo>
                    <a:pt x="264" y="252"/>
                  </a:lnTo>
                  <a:cubicBezTo>
                    <a:pt x="99" y="252"/>
                    <a:pt x="0" y="428"/>
                    <a:pt x="77" y="570"/>
                  </a:cubicBezTo>
                  <a:lnTo>
                    <a:pt x="658" y="1721"/>
                  </a:lnTo>
                  <a:cubicBezTo>
                    <a:pt x="812" y="2006"/>
                    <a:pt x="1107" y="2193"/>
                    <a:pt x="1426" y="2193"/>
                  </a:cubicBezTo>
                  <a:lnTo>
                    <a:pt x="11030" y="2193"/>
                  </a:lnTo>
                  <a:cubicBezTo>
                    <a:pt x="11885" y="1820"/>
                    <a:pt x="12093" y="0"/>
                    <a:pt x="1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3591575" y="4819350"/>
              <a:ext cx="21675" cy="21675"/>
            </a:xfrm>
            <a:custGeom>
              <a:avLst/>
              <a:gdLst/>
              <a:ahLst/>
              <a:cxnLst/>
              <a:rect l="l" t="t" r="r" b="b"/>
              <a:pathLst>
                <a:path w="867" h="867" extrusionOk="0">
                  <a:moveTo>
                    <a:pt x="428" y="0"/>
                  </a:moveTo>
                  <a:cubicBezTo>
                    <a:pt x="197" y="0"/>
                    <a:pt x="0" y="197"/>
                    <a:pt x="0" y="439"/>
                  </a:cubicBezTo>
                  <a:cubicBezTo>
                    <a:pt x="0" y="669"/>
                    <a:pt x="197" y="867"/>
                    <a:pt x="428" y="867"/>
                  </a:cubicBezTo>
                  <a:cubicBezTo>
                    <a:pt x="669" y="867"/>
                    <a:pt x="867" y="669"/>
                    <a:pt x="867" y="439"/>
                  </a:cubicBezTo>
                  <a:cubicBezTo>
                    <a:pt x="867" y="197"/>
                    <a:pt x="669"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3343775" y="4804275"/>
              <a:ext cx="303175" cy="30725"/>
            </a:xfrm>
            <a:custGeom>
              <a:avLst/>
              <a:gdLst/>
              <a:ahLst/>
              <a:cxnLst/>
              <a:rect l="l" t="t" r="r" b="b"/>
              <a:pathLst>
                <a:path w="12127" h="1229" extrusionOk="0">
                  <a:moveTo>
                    <a:pt x="9181" y="112"/>
                  </a:moveTo>
                  <a:cubicBezTo>
                    <a:pt x="9181" y="112"/>
                    <a:pt x="9178" y="117"/>
                    <a:pt x="9173" y="122"/>
                  </a:cubicBezTo>
                  <a:lnTo>
                    <a:pt x="9173" y="122"/>
                  </a:lnTo>
                  <a:cubicBezTo>
                    <a:pt x="9178" y="114"/>
                    <a:pt x="9180" y="112"/>
                    <a:pt x="9181" y="112"/>
                  </a:cubicBezTo>
                  <a:close/>
                  <a:moveTo>
                    <a:pt x="9145" y="121"/>
                  </a:moveTo>
                  <a:cubicBezTo>
                    <a:pt x="9147" y="124"/>
                    <a:pt x="9152" y="127"/>
                    <a:pt x="9158" y="129"/>
                  </a:cubicBezTo>
                  <a:lnTo>
                    <a:pt x="9158" y="129"/>
                  </a:lnTo>
                  <a:cubicBezTo>
                    <a:pt x="9158" y="129"/>
                    <a:pt x="9158" y="129"/>
                    <a:pt x="9158" y="129"/>
                  </a:cubicBezTo>
                  <a:cubicBezTo>
                    <a:pt x="9153" y="129"/>
                    <a:pt x="9149" y="127"/>
                    <a:pt x="9145" y="121"/>
                  </a:cubicBezTo>
                  <a:close/>
                  <a:moveTo>
                    <a:pt x="8203" y="1092"/>
                  </a:moveTo>
                  <a:cubicBezTo>
                    <a:pt x="8206" y="1092"/>
                    <a:pt x="8210" y="1094"/>
                    <a:pt x="8213" y="1097"/>
                  </a:cubicBezTo>
                  <a:cubicBezTo>
                    <a:pt x="8211" y="1094"/>
                    <a:pt x="8207" y="1093"/>
                    <a:pt x="8203" y="1092"/>
                  </a:cubicBezTo>
                  <a:close/>
                  <a:moveTo>
                    <a:pt x="9222" y="1"/>
                  </a:moveTo>
                  <a:cubicBezTo>
                    <a:pt x="9145" y="1"/>
                    <a:pt x="9112" y="1"/>
                    <a:pt x="9057" y="66"/>
                  </a:cubicBezTo>
                  <a:cubicBezTo>
                    <a:pt x="8783" y="395"/>
                    <a:pt x="8498" y="713"/>
                    <a:pt x="8224" y="1042"/>
                  </a:cubicBezTo>
                  <a:cubicBezTo>
                    <a:pt x="8214" y="1062"/>
                    <a:pt x="8193" y="1074"/>
                    <a:pt x="8182" y="1094"/>
                  </a:cubicBezTo>
                  <a:lnTo>
                    <a:pt x="8182" y="1094"/>
                  </a:lnTo>
                  <a:cubicBezTo>
                    <a:pt x="8175" y="1095"/>
                    <a:pt x="8169" y="1097"/>
                    <a:pt x="8169" y="1097"/>
                  </a:cubicBezTo>
                  <a:cubicBezTo>
                    <a:pt x="8140" y="1093"/>
                    <a:pt x="8111" y="1092"/>
                    <a:pt x="8082" y="1092"/>
                  </a:cubicBezTo>
                  <a:cubicBezTo>
                    <a:pt x="8023" y="1092"/>
                    <a:pt x="7965" y="1097"/>
                    <a:pt x="7906" y="1097"/>
                  </a:cubicBezTo>
                  <a:lnTo>
                    <a:pt x="2161" y="1097"/>
                  </a:lnTo>
                  <a:cubicBezTo>
                    <a:pt x="2110" y="1097"/>
                    <a:pt x="2054" y="1092"/>
                    <a:pt x="2002" y="1092"/>
                  </a:cubicBezTo>
                  <a:cubicBezTo>
                    <a:pt x="1978" y="1092"/>
                    <a:pt x="1955" y="1093"/>
                    <a:pt x="1934" y="1096"/>
                  </a:cubicBezTo>
                  <a:lnTo>
                    <a:pt x="1934" y="1096"/>
                  </a:lnTo>
                  <a:cubicBezTo>
                    <a:pt x="1842" y="933"/>
                    <a:pt x="1750" y="779"/>
                    <a:pt x="1667" y="615"/>
                  </a:cubicBezTo>
                  <a:cubicBezTo>
                    <a:pt x="1558" y="417"/>
                    <a:pt x="1416" y="274"/>
                    <a:pt x="1174" y="274"/>
                  </a:cubicBezTo>
                  <a:cubicBezTo>
                    <a:pt x="1054" y="271"/>
                    <a:pt x="933" y="270"/>
                    <a:pt x="812" y="270"/>
                  </a:cubicBezTo>
                  <a:cubicBezTo>
                    <a:pt x="570" y="270"/>
                    <a:pt x="327" y="274"/>
                    <a:pt x="78" y="274"/>
                  </a:cubicBezTo>
                  <a:cubicBezTo>
                    <a:pt x="1" y="274"/>
                    <a:pt x="1" y="395"/>
                    <a:pt x="78" y="395"/>
                  </a:cubicBezTo>
                  <a:lnTo>
                    <a:pt x="1141" y="395"/>
                  </a:lnTo>
                  <a:cubicBezTo>
                    <a:pt x="1262" y="395"/>
                    <a:pt x="1372" y="428"/>
                    <a:pt x="1448" y="515"/>
                  </a:cubicBezTo>
                  <a:cubicBezTo>
                    <a:pt x="1503" y="571"/>
                    <a:pt x="1536" y="647"/>
                    <a:pt x="1569" y="713"/>
                  </a:cubicBezTo>
                  <a:cubicBezTo>
                    <a:pt x="1667" y="878"/>
                    <a:pt x="1755" y="1031"/>
                    <a:pt x="1843" y="1195"/>
                  </a:cubicBezTo>
                  <a:cubicBezTo>
                    <a:pt x="1854" y="1207"/>
                    <a:pt x="1876" y="1229"/>
                    <a:pt x="1898" y="1229"/>
                  </a:cubicBezTo>
                  <a:lnTo>
                    <a:pt x="8213" y="1229"/>
                  </a:lnTo>
                  <a:cubicBezTo>
                    <a:pt x="8301" y="1207"/>
                    <a:pt x="8389" y="1042"/>
                    <a:pt x="8454" y="976"/>
                  </a:cubicBezTo>
                  <a:cubicBezTo>
                    <a:pt x="8608" y="790"/>
                    <a:pt x="8772" y="603"/>
                    <a:pt x="8925" y="417"/>
                  </a:cubicBezTo>
                  <a:cubicBezTo>
                    <a:pt x="8991" y="340"/>
                    <a:pt x="9057" y="264"/>
                    <a:pt x="9112" y="187"/>
                  </a:cubicBezTo>
                  <a:cubicBezTo>
                    <a:pt x="9134" y="176"/>
                    <a:pt x="9156" y="154"/>
                    <a:pt x="9167" y="132"/>
                  </a:cubicBezTo>
                  <a:cubicBezTo>
                    <a:pt x="9167" y="132"/>
                    <a:pt x="9167" y="132"/>
                    <a:pt x="9167" y="132"/>
                  </a:cubicBezTo>
                  <a:lnTo>
                    <a:pt x="9167" y="132"/>
                  </a:lnTo>
                  <a:cubicBezTo>
                    <a:pt x="9180" y="134"/>
                    <a:pt x="9198" y="136"/>
                    <a:pt x="9218" y="136"/>
                  </a:cubicBezTo>
                  <a:cubicBezTo>
                    <a:pt x="9292" y="136"/>
                    <a:pt x="9397" y="121"/>
                    <a:pt x="9419" y="121"/>
                  </a:cubicBezTo>
                  <a:lnTo>
                    <a:pt x="12039" y="121"/>
                  </a:lnTo>
                  <a:cubicBezTo>
                    <a:pt x="12127" y="121"/>
                    <a:pt x="12127" y="1"/>
                    <a:pt x="12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2926600" y="5303950"/>
              <a:ext cx="58975" cy="58125"/>
            </a:xfrm>
            <a:custGeom>
              <a:avLst/>
              <a:gdLst/>
              <a:ahLst/>
              <a:cxnLst/>
              <a:rect l="l" t="t" r="r" b="b"/>
              <a:pathLst>
                <a:path w="2359" h="2325" extrusionOk="0">
                  <a:moveTo>
                    <a:pt x="1185" y="0"/>
                  </a:moveTo>
                  <a:cubicBezTo>
                    <a:pt x="527" y="0"/>
                    <a:pt x="1" y="526"/>
                    <a:pt x="1" y="1162"/>
                  </a:cubicBezTo>
                  <a:cubicBezTo>
                    <a:pt x="1" y="1810"/>
                    <a:pt x="527" y="2324"/>
                    <a:pt x="1185" y="2324"/>
                  </a:cubicBezTo>
                  <a:cubicBezTo>
                    <a:pt x="1832" y="2324"/>
                    <a:pt x="2359" y="1810"/>
                    <a:pt x="2359" y="1162"/>
                  </a:cubicBezTo>
                  <a:cubicBezTo>
                    <a:pt x="2359" y="526"/>
                    <a:pt x="1832"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3124500" y="5124975"/>
              <a:ext cx="42525" cy="172950"/>
            </a:xfrm>
            <a:custGeom>
              <a:avLst/>
              <a:gdLst/>
              <a:ahLst/>
              <a:cxnLst/>
              <a:rect l="l" t="t" r="r" b="b"/>
              <a:pathLst>
                <a:path w="1701" h="6918" extrusionOk="0">
                  <a:moveTo>
                    <a:pt x="1" y="0"/>
                  </a:moveTo>
                  <a:lnTo>
                    <a:pt x="1" y="6918"/>
                  </a:lnTo>
                  <a:lnTo>
                    <a:pt x="1701" y="6918"/>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3201550" y="5294900"/>
              <a:ext cx="79225" cy="40600"/>
            </a:xfrm>
            <a:custGeom>
              <a:avLst/>
              <a:gdLst/>
              <a:ahLst/>
              <a:cxnLst/>
              <a:rect l="l" t="t" r="r" b="b"/>
              <a:pathLst>
                <a:path w="3169" h="1624" extrusionOk="0">
                  <a:moveTo>
                    <a:pt x="0" y="1"/>
                  </a:moveTo>
                  <a:lnTo>
                    <a:pt x="0" y="1623"/>
                  </a:lnTo>
                  <a:lnTo>
                    <a:pt x="3168" y="1623"/>
                  </a:lnTo>
                  <a:lnTo>
                    <a:pt x="3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136575" y="5186375"/>
              <a:ext cx="167225" cy="138700"/>
            </a:xfrm>
            <a:custGeom>
              <a:avLst/>
              <a:gdLst/>
              <a:ahLst/>
              <a:cxnLst/>
              <a:rect l="l" t="t" r="r" b="b"/>
              <a:pathLst>
                <a:path w="6689" h="5548" extrusionOk="0">
                  <a:moveTo>
                    <a:pt x="0" y="0"/>
                  </a:moveTo>
                  <a:lnTo>
                    <a:pt x="0" y="5548"/>
                  </a:lnTo>
                  <a:lnTo>
                    <a:pt x="2829" y="5548"/>
                  </a:lnTo>
                  <a:cubicBezTo>
                    <a:pt x="2829" y="5548"/>
                    <a:pt x="2829" y="4407"/>
                    <a:pt x="4183" y="4407"/>
                  </a:cubicBezTo>
                  <a:cubicBezTo>
                    <a:pt x="4196" y="4407"/>
                    <a:pt x="4209" y="4407"/>
                    <a:pt x="4222" y="4408"/>
                  </a:cubicBezTo>
                  <a:cubicBezTo>
                    <a:pt x="5614" y="4440"/>
                    <a:pt x="5647" y="5361"/>
                    <a:pt x="5647" y="5361"/>
                  </a:cubicBezTo>
                  <a:lnTo>
                    <a:pt x="6688" y="5361"/>
                  </a:lnTo>
                  <a:lnTo>
                    <a:pt x="6688" y="5010"/>
                  </a:lnTo>
                  <a:lnTo>
                    <a:pt x="6688" y="3409"/>
                  </a:lnTo>
                  <a:cubicBezTo>
                    <a:pt x="6688" y="2971"/>
                    <a:pt x="6393" y="2598"/>
                    <a:pt x="5965" y="2500"/>
                  </a:cubicBezTo>
                  <a:lnTo>
                    <a:pt x="4726" y="2237"/>
                  </a:lnTo>
                  <a:lnTo>
                    <a:pt x="3903" y="526"/>
                  </a:lnTo>
                  <a:cubicBezTo>
                    <a:pt x="3728" y="164"/>
                    <a:pt x="3443" y="44"/>
                    <a:pt x="3038" y="44"/>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3129725" y="5289950"/>
              <a:ext cx="169425" cy="49150"/>
            </a:xfrm>
            <a:custGeom>
              <a:avLst/>
              <a:gdLst/>
              <a:ahLst/>
              <a:cxnLst/>
              <a:rect l="l" t="t" r="r" b="b"/>
              <a:pathLst>
                <a:path w="6777" h="1966" extrusionOk="0">
                  <a:moveTo>
                    <a:pt x="4347" y="0"/>
                  </a:moveTo>
                  <a:cubicBezTo>
                    <a:pt x="4015" y="0"/>
                    <a:pt x="3667" y="69"/>
                    <a:pt x="3399" y="199"/>
                  </a:cubicBezTo>
                  <a:cubicBezTo>
                    <a:pt x="3037" y="374"/>
                    <a:pt x="2752" y="692"/>
                    <a:pt x="2620" y="1076"/>
                  </a:cubicBezTo>
                  <a:cubicBezTo>
                    <a:pt x="2599" y="1142"/>
                    <a:pt x="2533" y="1196"/>
                    <a:pt x="2456" y="1196"/>
                  </a:cubicBezTo>
                  <a:lnTo>
                    <a:pt x="1" y="1196"/>
                  </a:lnTo>
                  <a:lnTo>
                    <a:pt x="1" y="1821"/>
                  </a:lnTo>
                  <a:lnTo>
                    <a:pt x="2873" y="1821"/>
                  </a:lnTo>
                  <a:cubicBezTo>
                    <a:pt x="2971" y="1821"/>
                    <a:pt x="3048" y="1756"/>
                    <a:pt x="3059" y="1668"/>
                  </a:cubicBezTo>
                  <a:cubicBezTo>
                    <a:pt x="3102" y="1300"/>
                    <a:pt x="3328" y="440"/>
                    <a:pt x="4369" y="440"/>
                  </a:cubicBezTo>
                  <a:cubicBezTo>
                    <a:pt x="4382" y="440"/>
                    <a:pt x="4395" y="440"/>
                    <a:pt x="4408" y="440"/>
                  </a:cubicBezTo>
                  <a:cubicBezTo>
                    <a:pt x="5899" y="462"/>
                    <a:pt x="5724" y="1964"/>
                    <a:pt x="5724" y="1964"/>
                  </a:cubicBezTo>
                  <a:lnTo>
                    <a:pt x="6294" y="1964"/>
                  </a:lnTo>
                  <a:cubicBezTo>
                    <a:pt x="6294" y="1964"/>
                    <a:pt x="6309" y="1965"/>
                    <a:pt x="6335" y="1965"/>
                  </a:cubicBezTo>
                  <a:cubicBezTo>
                    <a:pt x="6452" y="1965"/>
                    <a:pt x="6776" y="1928"/>
                    <a:pt x="6776" y="1514"/>
                  </a:cubicBezTo>
                  <a:lnTo>
                    <a:pt x="5866" y="593"/>
                  </a:lnTo>
                  <a:cubicBezTo>
                    <a:pt x="5548" y="287"/>
                    <a:pt x="5263" y="155"/>
                    <a:pt x="4835" y="56"/>
                  </a:cubicBezTo>
                  <a:cubicBezTo>
                    <a:pt x="4686" y="18"/>
                    <a:pt x="4519" y="0"/>
                    <a:pt x="4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3201550" y="5194050"/>
              <a:ext cx="53200" cy="48250"/>
            </a:xfrm>
            <a:custGeom>
              <a:avLst/>
              <a:gdLst/>
              <a:ahLst/>
              <a:cxnLst/>
              <a:rect l="l" t="t" r="r" b="b"/>
              <a:pathLst>
                <a:path w="2128" h="1930" extrusionOk="0">
                  <a:moveTo>
                    <a:pt x="219" y="0"/>
                  </a:moveTo>
                  <a:cubicBezTo>
                    <a:pt x="164" y="0"/>
                    <a:pt x="110" y="0"/>
                    <a:pt x="66" y="33"/>
                  </a:cubicBezTo>
                  <a:cubicBezTo>
                    <a:pt x="22" y="66"/>
                    <a:pt x="0" y="120"/>
                    <a:pt x="11" y="186"/>
                  </a:cubicBezTo>
                  <a:cubicBezTo>
                    <a:pt x="22" y="241"/>
                    <a:pt x="44" y="285"/>
                    <a:pt x="76" y="340"/>
                  </a:cubicBezTo>
                  <a:cubicBezTo>
                    <a:pt x="329" y="790"/>
                    <a:pt x="515" y="1250"/>
                    <a:pt x="789" y="1689"/>
                  </a:cubicBezTo>
                  <a:cubicBezTo>
                    <a:pt x="844" y="1776"/>
                    <a:pt x="910" y="1864"/>
                    <a:pt x="1009" y="1896"/>
                  </a:cubicBezTo>
                  <a:cubicBezTo>
                    <a:pt x="1063" y="1918"/>
                    <a:pt x="1118" y="1918"/>
                    <a:pt x="1184" y="1918"/>
                  </a:cubicBezTo>
                  <a:lnTo>
                    <a:pt x="1655" y="1918"/>
                  </a:lnTo>
                  <a:cubicBezTo>
                    <a:pt x="1831" y="1930"/>
                    <a:pt x="2006" y="1930"/>
                    <a:pt x="2127" y="1930"/>
                  </a:cubicBezTo>
                  <a:lnTo>
                    <a:pt x="1282" y="176"/>
                  </a:lnTo>
                  <a:cubicBezTo>
                    <a:pt x="1250" y="120"/>
                    <a:pt x="1217" y="54"/>
                    <a:pt x="1184" y="33"/>
                  </a:cubicBezTo>
                  <a:lnTo>
                    <a:pt x="2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3155200" y="5195950"/>
              <a:ext cx="55125" cy="46650"/>
            </a:xfrm>
            <a:custGeom>
              <a:avLst/>
              <a:gdLst/>
              <a:ahLst/>
              <a:cxnLst/>
              <a:rect l="l" t="t" r="r" b="b"/>
              <a:pathLst>
                <a:path w="2205" h="1866" extrusionOk="0">
                  <a:moveTo>
                    <a:pt x="275" y="0"/>
                  </a:moveTo>
                  <a:cubicBezTo>
                    <a:pt x="209" y="0"/>
                    <a:pt x="144" y="0"/>
                    <a:pt x="100" y="44"/>
                  </a:cubicBezTo>
                  <a:cubicBezTo>
                    <a:pt x="56" y="88"/>
                    <a:pt x="56" y="154"/>
                    <a:pt x="56" y="209"/>
                  </a:cubicBezTo>
                  <a:cubicBezTo>
                    <a:pt x="34" y="636"/>
                    <a:pt x="23" y="1053"/>
                    <a:pt x="1" y="1481"/>
                  </a:cubicBezTo>
                  <a:cubicBezTo>
                    <a:pt x="1" y="1591"/>
                    <a:pt x="1" y="1722"/>
                    <a:pt x="88" y="1788"/>
                  </a:cubicBezTo>
                  <a:cubicBezTo>
                    <a:pt x="144" y="1842"/>
                    <a:pt x="231" y="1854"/>
                    <a:pt x="319" y="1854"/>
                  </a:cubicBezTo>
                  <a:cubicBezTo>
                    <a:pt x="438" y="1863"/>
                    <a:pt x="572" y="1866"/>
                    <a:pt x="716" y="1866"/>
                  </a:cubicBezTo>
                  <a:cubicBezTo>
                    <a:pt x="1103" y="1866"/>
                    <a:pt x="1558" y="1842"/>
                    <a:pt x="1942" y="1842"/>
                  </a:cubicBezTo>
                  <a:cubicBezTo>
                    <a:pt x="2106" y="1842"/>
                    <a:pt x="2205" y="1667"/>
                    <a:pt x="2128" y="1525"/>
                  </a:cubicBezTo>
                  <a:cubicBezTo>
                    <a:pt x="1930" y="1141"/>
                    <a:pt x="1777" y="834"/>
                    <a:pt x="1514" y="385"/>
                  </a:cubicBezTo>
                  <a:cubicBezTo>
                    <a:pt x="1437" y="253"/>
                    <a:pt x="1350" y="143"/>
                    <a:pt x="1218" y="66"/>
                  </a:cubicBezTo>
                  <a:cubicBezTo>
                    <a:pt x="1087" y="0"/>
                    <a:pt x="933" y="0"/>
                    <a:pt x="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3136575" y="5264200"/>
              <a:ext cx="142825" cy="21675"/>
            </a:xfrm>
            <a:custGeom>
              <a:avLst/>
              <a:gdLst/>
              <a:ahLst/>
              <a:cxnLst/>
              <a:rect l="l" t="t" r="r" b="b"/>
              <a:pathLst>
                <a:path w="5713" h="867" extrusionOk="0">
                  <a:moveTo>
                    <a:pt x="0" y="1"/>
                  </a:moveTo>
                  <a:lnTo>
                    <a:pt x="0" y="867"/>
                  </a:lnTo>
                  <a:lnTo>
                    <a:pt x="5713" y="867"/>
                  </a:lnTo>
                  <a:lnTo>
                    <a:pt x="5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3226075" y="5243025"/>
              <a:ext cx="56325" cy="62575"/>
            </a:xfrm>
            <a:custGeom>
              <a:avLst/>
              <a:gdLst/>
              <a:ahLst/>
              <a:cxnLst/>
              <a:rect l="l" t="t" r="r" b="b"/>
              <a:pathLst>
                <a:path w="2253" h="2503" extrusionOk="0">
                  <a:moveTo>
                    <a:pt x="86" y="1"/>
                  </a:moveTo>
                  <a:cubicBezTo>
                    <a:pt x="23" y="1"/>
                    <a:pt x="1" y="104"/>
                    <a:pt x="72" y="124"/>
                  </a:cubicBezTo>
                  <a:cubicBezTo>
                    <a:pt x="499" y="244"/>
                    <a:pt x="927" y="376"/>
                    <a:pt x="1343" y="497"/>
                  </a:cubicBezTo>
                  <a:cubicBezTo>
                    <a:pt x="1595" y="573"/>
                    <a:pt x="2089" y="639"/>
                    <a:pt x="2111" y="979"/>
                  </a:cubicBezTo>
                  <a:cubicBezTo>
                    <a:pt x="2143" y="1330"/>
                    <a:pt x="2111" y="1692"/>
                    <a:pt x="2111" y="2054"/>
                  </a:cubicBezTo>
                  <a:lnTo>
                    <a:pt x="2111" y="2437"/>
                  </a:lnTo>
                  <a:cubicBezTo>
                    <a:pt x="2111" y="2481"/>
                    <a:pt x="2144" y="2503"/>
                    <a:pt x="2177" y="2503"/>
                  </a:cubicBezTo>
                  <a:cubicBezTo>
                    <a:pt x="2210" y="2503"/>
                    <a:pt x="2242" y="2481"/>
                    <a:pt x="2242" y="2437"/>
                  </a:cubicBezTo>
                  <a:lnTo>
                    <a:pt x="2242" y="1407"/>
                  </a:lnTo>
                  <a:cubicBezTo>
                    <a:pt x="2242" y="1264"/>
                    <a:pt x="2253" y="1111"/>
                    <a:pt x="2242" y="968"/>
                  </a:cubicBezTo>
                  <a:cubicBezTo>
                    <a:pt x="2220" y="650"/>
                    <a:pt x="1902" y="529"/>
                    <a:pt x="1650" y="453"/>
                  </a:cubicBezTo>
                  <a:cubicBezTo>
                    <a:pt x="1135" y="300"/>
                    <a:pt x="620" y="157"/>
                    <a:pt x="104" y="3"/>
                  </a:cubicBezTo>
                  <a:cubicBezTo>
                    <a:pt x="98" y="1"/>
                    <a:pt x="92"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854800" y="5124975"/>
              <a:ext cx="269725" cy="172950"/>
            </a:xfrm>
            <a:custGeom>
              <a:avLst/>
              <a:gdLst/>
              <a:ahLst/>
              <a:cxnLst/>
              <a:rect l="l" t="t" r="r" b="b"/>
              <a:pathLst>
                <a:path w="10789" h="6918" extrusionOk="0">
                  <a:moveTo>
                    <a:pt x="0" y="0"/>
                  </a:moveTo>
                  <a:lnTo>
                    <a:pt x="0" y="6918"/>
                  </a:lnTo>
                  <a:lnTo>
                    <a:pt x="10789" y="6918"/>
                  </a:lnTo>
                  <a:lnTo>
                    <a:pt x="10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210300" y="5303950"/>
              <a:ext cx="59250" cy="58125"/>
            </a:xfrm>
            <a:custGeom>
              <a:avLst/>
              <a:gdLst/>
              <a:ahLst/>
              <a:cxnLst/>
              <a:rect l="l" t="t" r="r" b="b"/>
              <a:pathLst>
                <a:path w="2370" h="2325" extrusionOk="0">
                  <a:moveTo>
                    <a:pt x="1185" y="0"/>
                  </a:moveTo>
                  <a:cubicBezTo>
                    <a:pt x="538" y="0"/>
                    <a:pt x="1" y="526"/>
                    <a:pt x="1" y="1162"/>
                  </a:cubicBezTo>
                  <a:cubicBezTo>
                    <a:pt x="1" y="1810"/>
                    <a:pt x="538" y="2324"/>
                    <a:pt x="1185" y="2324"/>
                  </a:cubicBezTo>
                  <a:cubicBezTo>
                    <a:pt x="1831" y="2324"/>
                    <a:pt x="2369" y="1810"/>
                    <a:pt x="2369" y="1162"/>
                  </a:cubicBezTo>
                  <a:cubicBezTo>
                    <a:pt x="2369" y="526"/>
                    <a:pt x="1831"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223475" y="5316825"/>
              <a:ext cx="32900" cy="32375"/>
            </a:xfrm>
            <a:custGeom>
              <a:avLst/>
              <a:gdLst/>
              <a:ahLst/>
              <a:cxnLst/>
              <a:rect l="l" t="t" r="r" b="b"/>
              <a:pathLst>
                <a:path w="1316" h="1295" extrusionOk="0">
                  <a:moveTo>
                    <a:pt x="658" y="1"/>
                  </a:moveTo>
                  <a:cubicBezTo>
                    <a:pt x="296" y="1"/>
                    <a:pt x="0" y="296"/>
                    <a:pt x="0" y="647"/>
                  </a:cubicBezTo>
                  <a:cubicBezTo>
                    <a:pt x="0" y="1010"/>
                    <a:pt x="296" y="1295"/>
                    <a:pt x="658" y="1295"/>
                  </a:cubicBezTo>
                  <a:cubicBezTo>
                    <a:pt x="1019" y="1295"/>
                    <a:pt x="1316" y="1010"/>
                    <a:pt x="1316" y="647"/>
                  </a:cubicBezTo>
                  <a:cubicBezTo>
                    <a:pt x="1316" y="296"/>
                    <a:pt x="1019" y="1"/>
                    <a:pt x="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2875075" y="5303950"/>
              <a:ext cx="59225" cy="58125"/>
            </a:xfrm>
            <a:custGeom>
              <a:avLst/>
              <a:gdLst/>
              <a:ahLst/>
              <a:cxnLst/>
              <a:rect l="l" t="t" r="r" b="b"/>
              <a:pathLst>
                <a:path w="2369" h="2325" extrusionOk="0">
                  <a:moveTo>
                    <a:pt x="1185" y="0"/>
                  </a:moveTo>
                  <a:cubicBezTo>
                    <a:pt x="538" y="0"/>
                    <a:pt x="1" y="526"/>
                    <a:pt x="1" y="1162"/>
                  </a:cubicBezTo>
                  <a:cubicBezTo>
                    <a:pt x="1" y="1810"/>
                    <a:pt x="538" y="2324"/>
                    <a:pt x="1185" y="2324"/>
                  </a:cubicBezTo>
                  <a:cubicBezTo>
                    <a:pt x="1843" y="2324"/>
                    <a:pt x="2369" y="1810"/>
                    <a:pt x="2369" y="1162"/>
                  </a:cubicBezTo>
                  <a:cubicBezTo>
                    <a:pt x="2369" y="526"/>
                    <a:pt x="1843"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2888225" y="5316825"/>
              <a:ext cx="32925" cy="32375"/>
            </a:xfrm>
            <a:custGeom>
              <a:avLst/>
              <a:gdLst/>
              <a:ahLst/>
              <a:cxnLst/>
              <a:rect l="l" t="t" r="r" b="b"/>
              <a:pathLst>
                <a:path w="1317" h="1295" extrusionOk="0">
                  <a:moveTo>
                    <a:pt x="659" y="1"/>
                  </a:moveTo>
                  <a:cubicBezTo>
                    <a:pt x="297" y="1"/>
                    <a:pt x="1" y="296"/>
                    <a:pt x="1" y="647"/>
                  </a:cubicBezTo>
                  <a:cubicBezTo>
                    <a:pt x="1" y="1010"/>
                    <a:pt x="297" y="1295"/>
                    <a:pt x="659" y="1295"/>
                  </a:cubicBezTo>
                  <a:cubicBezTo>
                    <a:pt x="1021" y="1295"/>
                    <a:pt x="1317" y="1010"/>
                    <a:pt x="1317" y="647"/>
                  </a:cubicBezTo>
                  <a:cubicBezTo>
                    <a:pt x="1317" y="296"/>
                    <a:pt x="1021"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2852050" y="5298200"/>
              <a:ext cx="284550" cy="30425"/>
            </a:xfrm>
            <a:custGeom>
              <a:avLst/>
              <a:gdLst/>
              <a:ahLst/>
              <a:cxnLst/>
              <a:rect l="l" t="t" r="r" b="b"/>
              <a:pathLst>
                <a:path w="11382" h="1217" extrusionOk="0">
                  <a:moveTo>
                    <a:pt x="45" y="0"/>
                  </a:moveTo>
                  <a:cubicBezTo>
                    <a:pt x="23" y="0"/>
                    <a:pt x="1" y="11"/>
                    <a:pt x="1" y="33"/>
                  </a:cubicBezTo>
                  <a:lnTo>
                    <a:pt x="1" y="1184"/>
                  </a:lnTo>
                  <a:cubicBezTo>
                    <a:pt x="1" y="1206"/>
                    <a:pt x="23" y="1217"/>
                    <a:pt x="45" y="1217"/>
                  </a:cubicBezTo>
                  <a:lnTo>
                    <a:pt x="11337" y="1217"/>
                  </a:lnTo>
                  <a:cubicBezTo>
                    <a:pt x="11359" y="1217"/>
                    <a:pt x="11381" y="1206"/>
                    <a:pt x="11381" y="1184"/>
                  </a:cubicBezTo>
                  <a:lnTo>
                    <a:pt x="11381" y="33"/>
                  </a:lnTo>
                  <a:cubicBezTo>
                    <a:pt x="11381" y="11"/>
                    <a:pt x="11359" y="0"/>
                    <a:pt x="1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3082575" y="5303950"/>
              <a:ext cx="13200" cy="6050"/>
            </a:xfrm>
            <a:custGeom>
              <a:avLst/>
              <a:gdLst/>
              <a:ahLst/>
              <a:cxnLst/>
              <a:rect l="l" t="t" r="r" b="b"/>
              <a:pathLst>
                <a:path w="528" h="242" extrusionOk="0">
                  <a:moveTo>
                    <a:pt x="11" y="0"/>
                  </a:moveTo>
                  <a:cubicBezTo>
                    <a:pt x="1" y="0"/>
                    <a:pt x="1" y="12"/>
                    <a:pt x="1" y="12"/>
                  </a:cubicBezTo>
                  <a:lnTo>
                    <a:pt x="1" y="231"/>
                  </a:lnTo>
                  <a:cubicBezTo>
                    <a:pt x="1" y="241"/>
                    <a:pt x="1" y="241"/>
                    <a:pt x="11" y="241"/>
                  </a:cubicBezTo>
                  <a:lnTo>
                    <a:pt x="516" y="241"/>
                  </a:lnTo>
                  <a:cubicBezTo>
                    <a:pt x="516" y="241"/>
                    <a:pt x="527" y="241"/>
                    <a:pt x="527" y="231"/>
                  </a:cubicBezTo>
                  <a:lnTo>
                    <a:pt x="527" y="12"/>
                  </a:lnTo>
                  <a:lnTo>
                    <a:pt x="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3019250" y="5303950"/>
              <a:ext cx="13175" cy="6050"/>
            </a:xfrm>
            <a:custGeom>
              <a:avLst/>
              <a:gdLst/>
              <a:ahLst/>
              <a:cxnLst/>
              <a:rect l="l" t="t" r="r" b="b"/>
              <a:pathLst>
                <a:path w="527" h="242" extrusionOk="0">
                  <a:moveTo>
                    <a:pt x="12" y="0"/>
                  </a:moveTo>
                  <a:lnTo>
                    <a:pt x="1" y="12"/>
                  </a:lnTo>
                  <a:lnTo>
                    <a:pt x="1" y="231"/>
                  </a:lnTo>
                  <a:cubicBezTo>
                    <a:pt x="1" y="241"/>
                    <a:pt x="12" y="241"/>
                    <a:pt x="12" y="241"/>
                  </a:cubicBezTo>
                  <a:lnTo>
                    <a:pt x="516" y="241"/>
                  </a:lnTo>
                  <a:cubicBezTo>
                    <a:pt x="527" y="241"/>
                    <a:pt x="527" y="241"/>
                    <a:pt x="527" y="231"/>
                  </a:cubicBezTo>
                  <a:lnTo>
                    <a:pt x="527" y="12"/>
                  </a:lnTo>
                  <a:cubicBezTo>
                    <a:pt x="527" y="12"/>
                    <a:pt x="527" y="0"/>
                    <a:pt x="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56225" y="5303950"/>
              <a:ext cx="13175" cy="6050"/>
            </a:xfrm>
            <a:custGeom>
              <a:avLst/>
              <a:gdLst/>
              <a:ahLst/>
              <a:cxnLst/>
              <a:rect l="l" t="t" r="r" b="b"/>
              <a:pathLst>
                <a:path w="527" h="242" extrusionOk="0">
                  <a:moveTo>
                    <a:pt x="11" y="0"/>
                  </a:moveTo>
                  <a:cubicBezTo>
                    <a:pt x="0" y="0"/>
                    <a:pt x="0" y="12"/>
                    <a:pt x="0" y="12"/>
                  </a:cubicBezTo>
                  <a:lnTo>
                    <a:pt x="0" y="231"/>
                  </a:lnTo>
                  <a:cubicBezTo>
                    <a:pt x="0" y="241"/>
                    <a:pt x="0" y="241"/>
                    <a:pt x="11" y="241"/>
                  </a:cubicBezTo>
                  <a:lnTo>
                    <a:pt x="516" y="241"/>
                  </a:lnTo>
                  <a:cubicBezTo>
                    <a:pt x="516" y="241"/>
                    <a:pt x="526" y="241"/>
                    <a:pt x="526" y="231"/>
                  </a:cubicBezTo>
                  <a:lnTo>
                    <a:pt x="526" y="12"/>
                  </a:lnTo>
                  <a:lnTo>
                    <a:pt x="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892900" y="5303950"/>
              <a:ext cx="13200" cy="6050"/>
            </a:xfrm>
            <a:custGeom>
              <a:avLst/>
              <a:gdLst/>
              <a:ahLst/>
              <a:cxnLst/>
              <a:rect l="l" t="t" r="r" b="b"/>
              <a:pathLst>
                <a:path w="528" h="242" extrusionOk="0">
                  <a:moveTo>
                    <a:pt x="11" y="0"/>
                  </a:moveTo>
                  <a:cubicBezTo>
                    <a:pt x="1" y="0"/>
                    <a:pt x="1" y="12"/>
                    <a:pt x="1" y="12"/>
                  </a:cubicBezTo>
                  <a:lnTo>
                    <a:pt x="1" y="231"/>
                  </a:lnTo>
                  <a:cubicBezTo>
                    <a:pt x="1" y="241"/>
                    <a:pt x="1" y="241"/>
                    <a:pt x="11" y="241"/>
                  </a:cubicBezTo>
                  <a:lnTo>
                    <a:pt x="516" y="241"/>
                  </a:lnTo>
                  <a:cubicBezTo>
                    <a:pt x="527" y="241"/>
                    <a:pt x="527" y="241"/>
                    <a:pt x="527" y="231"/>
                  </a:cubicBezTo>
                  <a:lnTo>
                    <a:pt x="527" y="12"/>
                  </a:lnTo>
                  <a:cubicBezTo>
                    <a:pt x="527" y="12"/>
                    <a:pt x="527" y="0"/>
                    <a:pt x="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3152475" y="5255700"/>
              <a:ext cx="8775" cy="18675"/>
            </a:xfrm>
            <a:custGeom>
              <a:avLst/>
              <a:gdLst/>
              <a:ahLst/>
              <a:cxnLst/>
              <a:rect l="l" t="t" r="r" b="b"/>
              <a:pathLst>
                <a:path w="351" h="747" extrusionOk="0">
                  <a:moveTo>
                    <a:pt x="110" y="1"/>
                  </a:moveTo>
                  <a:cubicBezTo>
                    <a:pt x="55" y="1"/>
                    <a:pt x="0" y="56"/>
                    <a:pt x="0" y="110"/>
                  </a:cubicBezTo>
                  <a:lnTo>
                    <a:pt x="0" y="636"/>
                  </a:lnTo>
                  <a:cubicBezTo>
                    <a:pt x="0" y="692"/>
                    <a:pt x="55" y="746"/>
                    <a:pt x="110" y="746"/>
                  </a:cubicBezTo>
                  <a:lnTo>
                    <a:pt x="241" y="746"/>
                  </a:lnTo>
                  <a:cubicBezTo>
                    <a:pt x="307" y="746"/>
                    <a:pt x="351" y="692"/>
                    <a:pt x="351" y="636"/>
                  </a:cubicBezTo>
                  <a:lnTo>
                    <a:pt x="351" y="110"/>
                  </a:lnTo>
                  <a:cubicBezTo>
                    <a:pt x="351" y="56"/>
                    <a:pt x="307"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3157950" y="5222800"/>
              <a:ext cx="45250" cy="19775"/>
            </a:xfrm>
            <a:custGeom>
              <a:avLst/>
              <a:gdLst/>
              <a:ahLst/>
              <a:cxnLst/>
              <a:rect l="l" t="t" r="r" b="b"/>
              <a:pathLst>
                <a:path w="1810" h="791" extrusionOk="0">
                  <a:moveTo>
                    <a:pt x="1788" y="1"/>
                  </a:moveTo>
                  <a:cubicBezTo>
                    <a:pt x="1788" y="12"/>
                    <a:pt x="1798" y="34"/>
                    <a:pt x="1810" y="45"/>
                  </a:cubicBezTo>
                  <a:lnTo>
                    <a:pt x="1788" y="1"/>
                  </a:lnTo>
                  <a:close/>
                  <a:moveTo>
                    <a:pt x="0" y="736"/>
                  </a:moveTo>
                  <a:cubicBezTo>
                    <a:pt x="12" y="746"/>
                    <a:pt x="34" y="758"/>
                    <a:pt x="66" y="758"/>
                  </a:cubicBezTo>
                  <a:cubicBezTo>
                    <a:pt x="44" y="758"/>
                    <a:pt x="22" y="746"/>
                    <a:pt x="0" y="736"/>
                  </a:cubicBezTo>
                  <a:close/>
                  <a:moveTo>
                    <a:pt x="143" y="780"/>
                  </a:moveTo>
                  <a:cubicBezTo>
                    <a:pt x="220" y="790"/>
                    <a:pt x="307" y="790"/>
                    <a:pt x="406" y="790"/>
                  </a:cubicBezTo>
                  <a:cubicBezTo>
                    <a:pt x="341" y="790"/>
                    <a:pt x="263" y="790"/>
                    <a:pt x="209" y="780"/>
                  </a:cubicBez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3157950" y="5211300"/>
              <a:ext cx="45250" cy="31275"/>
            </a:xfrm>
            <a:custGeom>
              <a:avLst/>
              <a:gdLst/>
              <a:ahLst/>
              <a:cxnLst/>
              <a:rect l="l" t="t" r="r" b="b"/>
              <a:pathLst>
                <a:path w="1810" h="1251" extrusionOk="0">
                  <a:moveTo>
                    <a:pt x="1535" y="0"/>
                  </a:moveTo>
                  <a:lnTo>
                    <a:pt x="0" y="1196"/>
                  </a:lnTo>
                  <a:cubicBezTo>
                    <a:pt x="22" y="1206"/>
                    <a:pt x="44" y="1218"/>
                    <a:pt x="66" y="1218"/>
                  </a:cubicBezTo>
                  <a:cubicBezTo>
                    <a:pt x="88" y="1228"/>
                    <a:pt x="110" y="1228"/>
                    <a:pt x="143" y="1240"/>
                  </a:cubicBezTo>
                  <a:lnTo>
                    <a:pt x="209" y="1240"/>
                  </a:lnTo>
                  <a:cubicBezTo>
                    <a:pt x="263" y="1250"/>
                    <a:pt x="341" y="1250"/>
                    <a:pt x="406" y="1250"/>
                  </a:cubicBezTo>
                  <a:lnTo>
                    <a:pt x="428" y="1250"/>
                  </a:lnTo>
                  <a:cubicBezTo>
                    <a:pt x="604" y="1250"/>
                    <a:pt x="779" y="1240"/>
                    <a:pt x="899" y="1240"/>
                  </a:cubicBezTo>
                  <a:lnTo>
                    <a:pt x="1810" y="505"/>
                  </a:lnTo>
                  <a:cubicBezTo>
                    <a:pt x="1798" y="494"/>
                    <a:pt x="1788" y="472"/>
                    <a:pt x="1788" y="461"/>
                  </a:cubicBezTo>
                  <a:lnTo>
                    <a:pt x="1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3214950" y="5225550"/>
              <a:ext cx="2500" cy="3850"/>
            </a:xfrm>
            <a:custGeom>
              <a:avLst/>
              <a:gdLst/>
              <a:ahLst/>
              <a:cxnLst/>
              <a:rect l="l" t="t" r="r" b="b"/>
              <a:pathLst>
                <a:path w="100" h="154" extrusionOk="0">
                  <a:moveTo>
                    <a:pt x="1" y="1"/>
                  </a:moveTo>
                  <a:lnTo>
                    <a:pt x="100" y="154"/>
                  </a:lnTo>
                  <a:cubicBezTo>
                    <a:pt x="67" y="100"/>
                    <a:pt x="45" y="56"/>
                    <a:pt x="12" y="1"/>
                  </a:cubicBez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3215250" y="5207200"/>
              <a:ext cx="28775" cy="30725"/>
            </a:xfrm>
            <a:custGeom>
              <a:avLst/>
              <a:gdLst/>
              <a:ahLst/>
              <a:cxnLst/>
              <a:rect l="l" t="t" r="r" b="b"/>
              <a:pathLst>
                <a:path w="1151" h="1229" extrusionOk="0">
                  <a:moveTo>
                    <a:pt x="910" y="0"/>
                  </a:moveTo>
                  <a:lnTo>
                    <a:pt x="0" y="735"/>
                  </a:lnTo>
                  <a:cubicBezTo>
                    <a:pt x="33" y="790"/>
                    <a:pt x="55" y="834"/>
                    <a:pt x="88" y="888"/>
                  </a:cubicBezTo>
                  <a:lnTo>
                    <a:pt x="285" y="1228"/>
                  </a:lnTo>
                  <a:lnTo>
                    <a:pt x="1151" y="527"/>
                  </a:lnTo>
                  <a:lnTo>
                    <a:pt x="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3210300" y="5216225"/>
              <a:ext cx="2775" cy="4975"/>
            </a:xfrm>
            <a:custGeom>
              <a:avLst/>
              <a:gdLst/>
              <a:ahLst/>
              <a:cxnLst/>
              <a:rect l="l" t="t" r="r" b="b"/>
              <a:pathLst>
                <a:path w="111" h="199" extrusionOk="0">
                  <a:moveTo>
                    <a:pt x="1" y="1"/>
                  </a:moveTo>
                  <a:lnTo>
                    <a:pt x="111" y="198"/>
                  </a:lnTo>
                  <a:lnTo>
                    <a:pt x="111" y="198"/>
                  </a:lnTo>
                  <a:lnTo>
                    <a:pt x="11" y="1"/>
                  </a:ln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3210575" y="5198700"/>
              <a:ext cx="24975" cy="22500"/>
            </a:xfrm>
            <a:custGeom>
              <a:avLst/>
              <a:gdLst/>
              <a:ahLst/>
              <a:cxnLst/>
              <a:rect l="l" t="t" r="r" b="b"/>
              <a:pathLst>
                <a:path w="999" h="900" extrusionOk="0">
                  <a:moveTo>
                    <a:pt x="911" y="0"/>
                  </a:moveTo>
                  <a:lnTo>
                    <a:pt x="0" y="702"/>
                  </a:lnTo>
                  <a:lnTo>
                    <a:pt x="100" y="899"/>
                  </a:lnTo>
                  <a:lnTo>
                    <a:pt x="999" y="175"/>
                  </a:lnTo>
                  <a:lnTo>
                    <a:pt x="9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3155200" y="5235150"/>
              <a:ext cx="25" cy="300"/>
            </a:xfrm>
            <a:custGeom>
              <a:avLst/>
              <a:gdLst/>
              <a:ahLst/>
              <a:cxnLst/>
              <a:rect l="l" t="t" r="r" b="b"/>
              <a:pathLst>
                <a:path w="1" h="12" extrusionOk="0">
                  <a:moveTo>
                    <a:pt x="1" y="1"/>
                  </a:moveTo>
                  <a:lnTo>
                    <a:pt x="1" y="11"/>
                  </a:lnTo>
                  <a:lnTo>
                    <a:pt x="1" y="11"/>
                  </a:ln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3155200" y="5200625"/>
              <a:ext cx="37850" cy="34825"/>
            </a:xfrm>
            <a:custGeom>
              <a:avLst/>
              <a:gdLst/>
              <a:ahLst/>
              <a:cxnLst/>
              <a:rect l="l" t="t" r="r" b="b"/>
              <a:pathLst>
                <a:path w="1514" h="1393" extrusionOk="0">
                  <a:moveTo>
                    <a:pt x="1360" y="0"/>
                  </a:moveTo>
                  <a:lnTo>
                    <a:pt x="12" y="1053"/>
                  </a:lnTo>
                  <a:lnTo>
                    <a:pt x="1" y="1382"/>
                  </a:lnTo>
                  <a:lnTo>
                    <a:pt x="1" y="1392"/>
                  </a:lnTo>
                  <a:lnTo>
                    <a:pt x="1514" y="198"/>
                  </a:lnTo>
                  <a:lnTo>
                    <a:pt x="1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3266225" y="5303950"/>
              <a:ext cx="44975" cy="23875"/>
            </a:xfrm>
            <a:custGeom>
              <a:avLst/>
              <a:gdLst/>
              <a:ahLst/>
              <a:cxnLst/>
              <a:rect l="l" t="t" r="r" b="b"/>
              <a:pathLst>
                <a:path w="1799" h="955" extrusionOk="0">
                  <a:moveTo>
                    <a:pt x="1" y="0"/>
                  </a:moveTo>
                  <a:lnTo>
                    <a:pt x="450" y="954"/>
                  </a:lnTo>
                  <a:lnTo>
                    <a:pt x="1612" y="954"/>
                  </a:lnTo>
                  <a:cubicBezTo>
                    <a:pt x="1721" y="954"/>
                    <a:pt x="1799" y="877"/>
                    <a:pt x="1799" y="779"/>
                  </a:cubicBezTo>
                  <a:lnTo>
                    <a:pt x="1799" y="187"/>
                  </a:lnTo>
                  <a:cubicBezTo>
                    <a:pt x="1799" y="88"/>
                    <a:pt x="1721" y="0"/>
                    <a:pt x="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2937850" y="5171025"/>
              <a:ext cx="123375" cy="91575"/>
            </a:xfrm>
            <a:custGeom>
              <a:avLst/>
              <a:gdLst/>
              <a:ahLst/>
              <a:cxnLst/>
              <a:rect l="l" t="t" r="r" b="b"/>
              <a:pathLst>
                <a:path w="4935" h="3663" extrusionOk="0">
                  <a:moveTo>
                    <a:pt x="1" y="0"/>
                  </a:moveTo>
                  <a:lnTo>
                    <a:pt x="1" y="3662"/>
                  </a:lnTo>
                  <a:lnTo>
                    <a:pt x="4935" y="3662"/>
                  </a:lnTo>
                  <a:lnTo>
                    <a:pt x="4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3026925" y="5171025"/>
              <a:ext cx="14025" cy="91575"/>
            </a:xfrm>
            <a:custGeom>
              <a:avLst/>
              <a:gdLst/>
              <a:ahLst/>
              <a:cxnLst/>
              <a:rect l="l" t="t" r="r" b="b"/>
              <a:pathLst>
                <a:path w="561" h="3663" extrusionOk="0">
                  <a:moveTo>
                    <a:pt x="1" y="0"/>
                  </a:moveTo>
                  <a:lnTo>
                    <a:pt x="1" y="3662"/>
                  </a:lnTo>
                  <a:lnTo>
                    <a:pt x="560" y="3662"/>
                  </a:lnTo>
                  <a:lnTo>
                    <a:pt x="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957050" y="5171025"/>
              <a:ext cx="23600" cy="31525"/>
            </a:xfrm>
            <a:custGeom>
              <a:avLst/>
              <a:gdLst/>
              <a:ahLst/>
              <a:cxnLst/>
              <a:rect l="l" t="t" r="r" b="b"/>
              <a:pathLst>
                <a:path w="944" h="1261" extrusionOk="0">
                  <a:moveTo>
                    <a:pt x="0" y="0"/>
                  </a:moveTo>
                  <a:lnTo>
                    <a:pt x="0" y="1261"/>
                  </a:lnTo>
                  <a:lnTo>
                    <a:pt x="943" y="1261"/>
                  </a:lnTo>
                  <a:lnTo>
                    <a:pt x="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3004200" y="5169975"/>
              <a:ext cx="1925" cy="93625"/>
            </a:xfrm>
            <a:custGeom>
              <a:avLst/>
              <a:gdLst/>
              <a:ahLst/>
              <a:cxnLst/>
              <a:rect l="l" t="t" r="r" b="b"/>
              <a:pathLst>
                <a:path w="77" h="3745" extrusionOk="0">
                  <a:moveTo>
                    <a:pt x="38" y="1"/>
                  </a:moveTo>
                  <a:cubicBezTo>
                    <a:pt x="19" y="1"/>
                    <a:pt x="0" y="15"/>
                    <a:pt x="0" y="42"/>
                  </a:cubicBezTo>
                  <a:lnTo>
                    <a:pt x="0" y="3704"/>
                  </a:lnTo>
                  <a:cubicBezTo>
                    <a:pt x="0" y="3731"/>
                    <a:pt x="19" y="3745"/>
                    <a:pt x="38" y="3745"/>
                  </a:cubicBezTo>
                  <a:cubicBezTo>
                    <a:pt x="57" y="3745"/>
                    <a:pt x="76" y="3731"/>
                    <a:pt x="76" y="3704"/>
                  </a:cubicBezTo>
                  <a:lnTo>
                    <a:pt x="76" y="42"/>
                  </a:lnTo>
                  <a:cubicBezTo>
                    <a:pt x="76" y="15"/>
                    <a:pt x="57"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4082750" y="5183075"/>
              <a:ext cx="109100" cy="24150"/>
            </a:xfrm>
            <a:custGeom>
              <a:avLst/>
              <a:gdLst/>
              <a:ahLst/>
              <a:cxnLst/>
              <a:rect l="l" t="t" r="r" b="b"/>
              <a:pathLst>
                <a:path w="4364" h="966" extrusionOk="0">
                  <a:moveTo>
                    <a:pt x="0" y="1"/>
                  </a:moveTo>
                  <a:lnTo>
                    <a:pt x="0" y="965"/>
                  </a:lnTo>
                  <a:lnTo>
                    <a:pt x="4364" y="965"/>
                  </a:lnTo>
                  <a:lnTo>
                    <a:pt x="4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4080825" y="5181425"/>
              <a:ext cx="112975" cy="3325"/>
            </a:xfrm>
            <a:custGeom>
              <a:avLst/>
              <a:gdLst/>
              <a:ahLst/>
              <a:cxnLst/>
              <a:rect l="l" t="t" r="r" b="b"/>
              <a:pathLst>
                <a:path w="4519" h="133" extrusionOk="0">
                  <a:moveTo>
                    <a:pt x="89" y="1"/>
                  </a:moveTo>
                  <a:cubicBezTo>
                    <a:pt x="1" y="1"/>
                    <a:pt x="1" y="132"/>
                    <a:pt x="89" y="132"/>
                  </a:cubicBezTo>
                  <a:lnTo>
                    <a:pt x="4430" y="132"/>
                  </a:lnTo>
                  <a:cubicBezTo>
                    <a:pt x="4518" y="132"/>
                    <a:pt x="4518" y="1"/>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4097000" y="5182250"/>
              <a:ext cx="3050" cy="25300"/>
            </a:xfrm>
            <a:custGeom>
              <a:avLst/>
              <a:gdLst/>
              <a:ahLst/>
              <a:cxnLst/>
              <a:rect l="l" t="t" r="r" b="b"/>
              <a:pathLst>
                <a:path w="122" h="1012" extrusionOk="0">
                  <a:moveTo>
                    <a:pt x="61" y="0"/>
                  </a:moveTo>
                  <a:cubicBezTo>
                    <a:pt x="31" y="0"/>
                    <a:pt x="0" y="22"/>
                    <a:pt x="0" y="66"/>
                  </a:cubicBezTo>
                  <a:lnTo>
                    <a:pt x="0" y="955"/>
                  </a:lnTo>
                  <a:cubicBezTo>
                    <a:pt x="0" y="993"/>
                    <a:pt x="31" y="1012"/>
                    <a:pt x="61" y="1012"/>
                  </a:cubicBezTo>
                  <a:cubicBezTo>
                    <a:pt x="91" y="1012"/>
                    <a:pt x="121" y="993"/>
                    <a:pt x="121" y="955"/>
                  </a:cubicBezTo>
                  <a:lnTo>
                    <a:pt x="121" y="66"/>
                  </a:lnTo>
                  <a:cubicBezTo>
                    <a:pt x="121"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4122500" y="5182250"/>
              <a:ext cx="3025" cy="25300"/>
            </a:xfrm>
            <a:custGeom>
              <a:avLst/>
              <a:gdLst/>
              <a:ahLst/>
              <a:cxnLst/>
              <a:rect l="l" t="t" r="r" b="b"/>
              <a:pathLst>
                <a:path w="121" h="1012" extrusionOk="0">
                  <a:moveTo>
                    <a:pt x="61" y="0"/>
                  </a:moveTo>
                  <a:cubicBezTo>
                    <a:pt x="30" y="0"/>
                    <a:pt x="0" y="22"/>
                    <a:pt x="0" y="66"/>
                  </a:cubicBezTo>
                  <a:lnTo>
                    <a:pt x="0" y="955"/>
                  </a:lnTo>
                  <a:cubicBezTo>
                    <a:pt x="0" y="993"/>
                    <a:pt x="30" y="1012"/>
                    <a:pt x="61" y="1012"/>
                  </a:cubicBezTo>
                  <a:cubicBezTo>
                    <a:pt x="91" y="1012"/>
                    <a:pt x="121" y="993"/>
                    <a:pt x="121" y="955"/>
                  </a:cubicBezTo>
                  <a:lnTo>
                    <a:pt x="121" y="66"/>
                  </a:lnTo>
                  <a:cubicBezTo>
                    <a:pt x="121"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4147975" y="5182250"/>
              <a:ext cx="3325" cy="25300"/>
            </a:xfrm>
            <a:custGeom>
              <a:avLst/>
              <a:gdLst/>
              <a:ahLst/>
              <a:cxnLst/>
              <a:rect l="l" t="t" r="r" b="b"/>
              <a:pathLst>
                <a:path w="133" h="1012" extrusionOk="0">
                  <a:moveTo>
                    <a:pt x="66" y="0"/>
                  </a:moveTo>
                  <a:cubicBezTo>
                    <a:pt x="34" y="0"/>
                    <a:pt x="1" y="22"/>
                    <a:pt x="1" y="66"/>
                  </a:cubicBezTo>
                  <a:lnTo>
                    <a:pt x="1" y="955"/>
                  </a:lnTo>
                  <a:cubicBezTo>
                    <a:pt x="1" y="993"/>
                    <a:pt x="34" y="1012"/>
                    <a:pt x="66" y="1012"/>
                  </a:cubicBezTo>
                  <a:cubicBezTo>
                    <a:pt x="99" y="1012"/>
                    <a:pt x="132" y="993"/>
                    <a:pt x="132" y="955"/>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4173475" y="5182250"/>
              <a:ext cx="3325" cy="25300"/>
            </a:xfrm>
            <a:custGeom>
              <a:avLst/>
              <a:gdLst/>
              <a:ahLst/>
              <a:cxnLst/>
              <a:rect l="l" t="t" r="r" b="b"/>
              <a:pathLst>
                <a:path w="133" h="1012" extrusionOk="0">
                  <a:moveTo>
                    <a:pt x="66" y="0"/>
                  </a:moveTo>
                  <a:cubicBezTo>
                    <a:pt x="34" y="0"/>
                    <a:pt x="1" y="22"/>
                    <a:pt x="1" y="66"/>
                  </a:cubicBezTo>
                  <a:lnTo>
                    <a:pt x="1" y="955"/>
                  </a:lnTo>
                  <a:cubicBezTo>
                    <a:pt x="1" y="993"/>
                    <a:pt x="34" y="1012"/>
                    <a:pt x="66" y="1012"/>
                  </a:cubicBezTo>
                  <a:cubicBezTo>
                    <a:pt x="99" y="1012"/>
                    <a:pt x="132" y="993"/>
                    <a:pt x="132" y="955"/>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4095625" y="5208300"/>
              <a:ext cx="108850" cy="24400"/>
            </a:xfrm>
            <a:custGeom>
              <a:avLst/>
              <a:gdLst/>
              <a:ahLst/>
              <a:cxnLst/>
              <a:rect l="l" t="t" r="r" b="b"/>
              <a:pathLst>
                <a:path w="4354" h="976" extrusionOk="0">
                  <a:moveTo>
                    <a:pt x="1" y="0"/>
                  </a:moveTo>
                  <a:lnTo>
                    <a:pt x="1" y="976"/>
                  </a:lnTo>
                  <a:lnTo>
                    <a:pt x="4353" y="976"/>
                  </a:lnTo>
                  <a:lnTo>
                    <a:pt x="43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4093700" y="5206650"/>
              <a:ext cx="112700" cy="3300"/>
            </a:xfrm>
            <a:custGeom>
              <a:avLst/>
              <a:gdLst/>
              <a:ahLst/>
              <a:cxnLst/>
              <a:rect l="l" t="t" r="r" b="b"/>
              <a:pathLst>
                <a:path w="4508" h="132" extrusionOk="0">
                  <a:moveTo>
                    <a:pt x="78" y="0"/>
                  </a:moveTo>
                  <a:cubicBezTo>
                    <a:pt x="1" y="0"/>
                    <a:pt x="1" y="132"/>
                    <a:pt x="78" y="132"/>
                  </a:cubicBezTo>
                  <a:lnTo>
                    <a:pt x="4430" y="132"/>
                  </a:lnTo>
                  <a:cubicBezTo>
                    <a:pt x="4507" y="132"/>
                    <a:pt x="4507" y="0"/>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4109600" y="5207450"/>
              <a:ext cx="3325" cy="25525"/>
            </a:xfrm>
            <a:custGeom>
              <a:avLst/>
              <a:gdLst/>
              <a:ahLst/>
              <a:cxnLst/>
              <a:rect l="l" t="t" r="r" b="b"/>
              <a:pathLst>
                <a:path w="133" h="1021" extrusionOk="0">
                  <a:moveTo>
                    <a:pt x="66" y="1"/>
                  </a:moveTo>
                  <a:cubicBezTo>
                    <a:pt x="34" y="1"/>
                    <a:pt x="1" y="23"/>
                    <a:pt x="1" y="67"/>
                  </a:cubicBezTo>
                  <a:lnTo>
                    <a:pt x="1" y="955"/>
                  </a:lnTo>
                  <a:cubicBezTo>
                    <a:pt x="1" y="999"/>
                    <a:pt x="34" y="1021"/>
                    <a:pt x="66" y="1021"/>
                  </a:cubicBezTo>
                  <a:cubicBezTo>
                    <a:pt x="99" y="1021"/>
                    <a:pt x="132" y="999"/>
                    <a:pt x="132" y="955"/>
                  </a:cubicBezTo>
                  <a:lnTo>
                    <a:pt x="132" y="67"/>
                  </a:lnTo>
                  <a:cubicBezTo>
                    <a:pt x="132" y="23"/>
                    <a:pt x="99" y="1"/>
                    <a:pt x="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4135100" y="5207450"/>
              <a:ext cx="3325" cy="25525"/>
            </a:xfrm>
            <a:custGeom>
              <a:avLst/>
              <a:gdLst/>
              <a:ahLst/>
              <a:cxnLst/>
              <a:rect l="l" t="t" r="r" b="b"/>
              <a:pathLst>
                <a:path w="133" h="1021" extrusionOk="0">
                  <a:moveTo>
                    <a:pt x="67" y="1"/>
                  </a:moveTo>
                  <a:cubicBezTo>
                    <a:pt x="34" y="1"/>
                    <a:pt x="1" y="23"/>
                    <a:pt x="1" y="67"/>
                  </a:cubicBezTo>
                  <a:lnTo>
                    <a:pt x="1" y="955"/>
                  </a:lnTo>
                  <a:cubicBezTo>
                    <a:pt x="1" y="999"/>
                    <a:pt x="34" y="1021"/>
                    <a:pt x="67" y="1021"/>
                  </a:cubicBezTo>
                  <a:cubicBezTo>
                    <a:pt x="99" y="1021"/>
                    <a:pt x="132" y="999"/>
                    <a:pt x="132" y="955"/>
                  </a:cubicBezTo>
                  <a:lnTo>
                    <a:pt x="132" y="67"/>
                  </a:lnTo>
                  <a:cubicBezTo>
                    <a:pt x="132" y="23"/>
                    <a:pt x="99"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4160575" y="5207450"/>
              <a:ext cx="3325" cy="25525"/>
            </a:xfrm>
            <a:custGeom>
              <a:avLst/>
              <a:gdLst/>
              <a:ahLst/>
              <a:cxnLst/>
              <a:rect l="l" t="t" r="r" b="b"/>
              <a:pathLst>
                <a:path w="133" h="1021" extrusionOk="0">
                  <a:moveTo>
                    <a:pt x="67" y="1"/>
                  </a:moveTo>
                  <a:cubicBezTo>
                    <a:pt x="34" y="1"/>
                    <a:pt x="1" y="23"/>
                    <a:pt x="1" y="67"/>
                  </a:cubicBezTo>
                  <a:lnTo>
                    <a:pt x="1" y="955"/>
                  </a:lnTo>
                  <a:cubicBezTo>
                    <a:pt x="1" y="999"/>
                    <a:pt x="34" y="1021"/>
                    <a:pt x="67" y="1021"/>
                  </a:cubicBezTo>
                  <a:cubicBezTo>
                    <a:pt x="100" y="1021"/>
                    <a:pt x="133" y="999"/>
                    <a:pt x="133" y="955"/>
                  </a:cubicBezTo>
                  <a:lnTo>
                    <a:pt x="133" y="67"/>
                  </a:lnTo>
                  <a:cubicBezTo>
                    <a:pt x="133" y="23"/>
                    <a:pt x="10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4186350" y="5207450"/>
              <a:ext cx="3050" cy="25525"/>
            </a:xfrm>
            <a:custGeom>
              <a:avLst/>
              <a:gdLst/>
              <a:ahLst/>
              <a:cxnLst/>
              <a:rect l="l" t="t" r="r" b="b"/>
              <a:pathLst>
                <a:path w="122" h="1021" extrusionOk="0">
                  <a:moveTo>
                    <a:pt x="61" y="1"/>
                  </a:moveTo>
                  <a:cubicBezTo>
                    <a:pt x="31" y="1"/>
                    <a:pt x="1" y="23"/>
                    <a:pt x="1" y="67"/>
                  </a:cubicBezTo>
                  <a:lnTo>
                    <a:pt x="1" y="955"/>
                  </a:lnTo>
                  <a:cubicBezTo>
                    <a:pt x="1" y="999"/>
                    <a:pt x="31" y="1021"/>
                    <a:pt x="61" y="1021"/>
                  </a:cubicBezTo>
                  <a:cubicBezTo>
                    <a:pt x="91" y="1021"/>
                    <a:pt x="122" y="999"/>
                    <a:pt x="122" y="955"/>
                  </a:cubicBezTo>
                  <a:lnTo>
                    <a:pt x="122" y="67"/>
                  </a:lnTo>
                  <a:cubicBezTo>
                    <a:pt x="122"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4084125" y="5233500"/>
              <a:ext cx="109125" cy="24425"/>
            </a:xfrm>
            <a:custGeom>
              <a:avLst/>
              <a:gdLst/>
              <a:ahLst/>
              <a:cxnLst/>
              <a:rect l="l" t="t" r="r" b="b"/>
              <a:pathLst>
                <a:path w="4365" h="977" extrusionOk="0">
                  <a:moveTo>
                    <a:pt x="1" y="1"/>
                  </a:moveTo>
                  <a:lnTo>
                    <a:pt x="1" y="976"/>
                  </a:lnTo>
                  <a:lnTo>
                    <a:pt x="4364" y="976"/>
                  </a:lnTo>
                  <a:lnTo>
                    <a:pt x="4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4082200" y="5232125"/>
              <a:ext cx="112675" cy="3050"/>
            </a:xfrm>
            <a:custGeom>
              <a:avLst/>
              <a:gdLst/>
              <a:ahLst/>
              <a:cxnLst/>
              <a:rect l="l" t="t" r="r" b="b"/>
              <a:pathLst>
                <a:path w="4507" h="122" extrusionOk="0">
                  <a:moveTo>
                    <a:pt x="78" y="1"/>
                  </a:moveTo>
                  <a:cubicBezTo>
                    <a:pt x="0" y="1"/>
                    <a:pt x="0" y="122"/>
                    <a:pt x="78" y="122"/>
                  </a:cubicBezTo>
                  <a:lnTo>
                    <a:pt x="4430" y="122"/>
                  </a:lnTo>
                  <a:cubicBezTo>
                    <a:pt x="4507" y="122"/>
                    <a:pt x="4507" y="1"/>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4098100" y="5232900"/>
              <a:ext cx="3300" cy="25300"/>
            </a:xfrm>
            <a:custGeom>
              <a:avLst/>
              <a:gdLst/>
              <a:ahLst/>
              <a:cxnLst/>
              <a:rect l="l" t="t" r="r" b="b"/>
              <a:pathLst>
                <a:path w="132" h="1012" extrusionOk="0">
                  <a:moveTo>
                    <a:pt x="66" y="0"/>
                  </a:moveTo>
                  <a:cubicBezTo>
                    <a:pt x="33" y="0"/>
                    <a:pt x="0" y="19"/>
                    <a:pt x="0" y="57"/>
                  </a:cubicBezTo>
                  <a:lnTo>
                    <a:pt x="0" y="946"/>
                  </a:lnTo>
                  <a:cubicBezTo>
                    <a:pt x="0" y="990"/>
                    <a:pt x="33" y="1012"/>
                    <a:pt x="66" y="1012"/>
                  </a:cubicBezTo>
                  <a:cubicBezTo>
                    <a:pt x="99" y="1012"/>
                    <a:pt x="132" y="990"/>
                    <a:pt x="132" y="946"/>
                  </a:cubicBezTo>
                  <a:lnTo>
                    <a:pt x="132" y="57"/>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4123600" y="5232900"/>
              <a:ext cx="3300" cy="25300"/>
            </a:xfrm>
            <a:custGeom>
              <a:avLst/>
              <a:gdLst/>
              <a:ahLst/>
              <a:cxnLst/>
              <a:rect l="l" t="t" r="r" b="b"/>
              <a:pathLst>
                <a:path w="132" h="1012" extrusionOk="0">
                  <a:moveTo>
                    <a:pt x="66" y="0"/>
                  </a:moveTo>
                  <a:cubicBezTo>
                    <a:pt x="33" y="0"/>
                    <a:pt x="0" y="19"/>
                    <a:pt x="0" y="57"/>
                  </a:cubicBezTo>
                  <a:lnTo>
                    <a:pt x="0" y="946"/>
                  </a:lnTo>
                  <a:cubicBezTo>
                    <a:pt x="0" y="990"/>
                    <a:pt x="33" y="1012"/>
                    <a:pt x="66" y="1012"/>
                  </a:cubicBezTo>
                  <a:cubicBezTo>
                    <a:pt x="99" y="1012"/>
                    <a:pt x="132" y="990"/>
                    <a:pt x="132" y="946"/>
                  </a:cubicBezTo>
                  <a:lnTo>
                    <a:pt x="132" y="57"/>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4149075" y="5232900"/>
              <a:ext cx="3325" cy="25300"/>
            </a:xfrm>
            <a:custGeom>
              <a:avLst/>
              <a:gdLst/>
              <a:ahLst/>
              <a:cxnLst/>
              <a:rect l="l" t="t" r="r" b="b"/>
              <a:pathLst>
                <a:path w="133" h="1012" extrusionOk="0">
                  <a:moveTo>
                    <a:pt x="66" y="0"/>
                  </a:moveTo>
                  <a:cubicBezTo>
                    <a:pt x="33" y="0"/>
                    <a:pt x="0" y="19"/>
                    <a:pt x="0" y="57"/>
                  </a:cubicBezTo>
                  <a:lnTo>
                    <a:pt x="0" y="946"/>
                  </a:lnTo>
                  <a:cubicBezTo>
                    <a:pt x="0" y="990"/>
                    <a:pt x="33" y="1012"/>
                    <a:pt x="66" y="1012"/>
                  </a:cubicBezTo>
                  <a:cubicBezTo>
                    <a:pt x="99" y="1012"/>
                    <a:pt x="132" y="990"/>
                    <a:pt x="132" y="946"/>
                  </a:cubicBezTo>
                  <a:lnTo>
                    <a:pt x="132" y="57"/>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4174850" y="5232900"/>
              <a:ext cx="3050" cy="25300"/>
            </a:xfrm>
            <a:custGeom>
              <a:avLst/>
              <a:gdLst/>
              <a:ahLst/>
              <a:cxnLst/>
              <a:rect l="l" t="t" r="r" b="b"/>
              <a:pathLst>
                <a:path w="122" h="1012" extrusionOk="0">
                  <a:moveTo>
                    <a:pt x="61" y="0"/>
                  </a:moveTo>
                  <a:cubicBezTo>
                    <a:pt x="30" y="0"/>
                    <a:pt x="0" y="19"/>
                    <a:pt x="0" y="57"/>
                  </a:cubicBezTo>
                  <a:lnTo>
                    <a:pt x="0" y="946"/>
                  </a:lnTo>
                  <a:cubicBezTo>
                    <a:pt x="0" y="990"/>
                    <a:pt x="30" y="1012"/>
                    <a:pt x="61" y="1012"/>
                  </a:cubicBezTo>
                  <a:cubicBezTo>
                    <a:pt x="91" y="1012"/>
                    <a:pt x="121" y="990"/>
                    <a:pt x="121" y="946"/>
                  </a:cubicBezTo>
                  <a:lnTo>
                    <a:pt x="121" y="57"/>
                  </a:lnTo>
                  <a:cubicBezTo>
                    <a:pt x="121" y="19"/>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4094250" y="5087950"/>
              <a:ext cx="92675" cy="92675"/>
            </a:xfrm>
            <a:custGeom>
              <a:avLst/>
              <a:gdLst/>
              <a:ahLst/>
              <a:cxnLst/>
              <a:rect l="l" t="t" r="r" b="b"/>
              <a:pathLst>
                <a:path w="3707" h="3707" extrusionOk="0">
                  <a:moveTo>
                    <a:pt x="1854" y="1"/>
                  </a:moveTo>
                  <a:cubicBezTo>
                    <a:pt x="834" y="1"/>
                    <a:pt x="1" y="834"/>
                    <a:pt x="1" y="1854"/>
                  </a:cubicBezTo>
                  <a:cubicBezTo>
                    <a:pt x="1" y="2885"/>
                    <a:pt x="834" y="3706"/>
                    <a:pt x="1854" y="3706"/>
                  </a:cubicBezTo>
                  <a:cubicBezTo>
                    <a:pt x="2873" y="3706"/>
                    <a:pt x="3706" y="2885"/>
                    <a:pt x="3706" y="1854"/>
                  </a:cubicBezTo>
                  <a:cubicBezTo>
                    <a:pt x="3706" y="834"/>
                    <a:pt x="2873" y="1"/>
                    <a:pt x="18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4102225" y="5098675"/>
              <a:ext cx="74025" cy="71325"/>
            </a:xfrm>
            <a:custGeom>
              <a:avLst/>
              <a:gdLst/>
              <a:ahLst/>
              <a:cxnLst/>
              <a:rect l="l" t="t" r="r" b="b"/>
              <a:pathLst>
                <a:path w="2961" h="2853" extrusionOk="0">
                  <a:moveTo>
                    <a:pt x="1539" y="127"/>
                  </a:moveTo>
                  <a:cubicBezTo>
                    <a:pt x="1625" y="127"/>
                    <a:pt x="1712" y="136"/>
                    <a:pt x="1798" y="153"/>
                  </a:cubicBezTo>
                  <a:cubicBezTo>
                    <a:pt x="2401" y="273"/>
                    <a:pt x="2829" y="811"/>
                    <a:pt x="2839" y="1425"/>
                  </a:cubicBezTo>
                  <a:cubicBezTo>
                    <a:pt x="2829" y="1973"/>
                    <a:pt x="2488" y="2478"/>
                    <a:pt x="1962" y="2653"/>
                  </a:cubicBezTo>
                  <a:cubicBezTo>
                    <a:pt x="1824" y="2701"/>
                    <a:pt x="1681" y="2724"/>
                    <a:pt x="1538" y="2724"/>
                  </a:cubicBezTo>
                  <a:cubicBezTo>
                    <a:pt x="1162" y="2724"/>
                    <a:pt x="792" y="2561"/>
                    <a:pt x="537" y="2258"/>
                  </a:cubicBezTo>
                  <a:cubicBezTo>
                    <a:pt x="186" y="1842"/>
                    <a:pt x="142" y="1228"/>
                    <a:pt x="417" y="756"/>
                  </a:cubicBezTo>
                  <a:cubicBezTo>
                    <a:pt x="656" y="360"/>
                    <a:pt x="1088" y="127"/>
                    <a:pt x="1539" y="127"/>
                  </a:cubicBezTo>
                  <a:close/>
                  <a:moveTo>
                    <a:pt x="1540" y="0"/>
                  </a:moveTo>
                  <a:cubicBezTo>
                    <a:pt x="1121" y="0"/>
                    <a:pt x="706" y="184"/>
                    <a:pt x="439" y="515"/>
                  </a:cubicBezTo>
                  <a:cubicBezTo>
                    <a:pt x="54" y="975"/>
                    <a:pt x="0" y="1644"/>
                    <a:pt x="307" y="2159"/>
                  </a:cubicBezTo>
                  <a:cubicBezTo>
                    <a:pt x="568" y="2597"/>
                    <a:pt x="1042" y="2853"/>
                    <a:pt x="1535" y="2853"/>
                  </a:cubicBezTo>
                  <a:cubicBezTo>
                    <a:pt x="1622" y="2853"/>
                    <a:pt x="1711" y="2845"/>
                    <a:pt x="1798" y="2828"/>
                  </a:cubicBezTo>
                  <a:cubicBezTo>
                    <a:pt x="2478" y="2707"/>
                    <a:pt x="2960" y="2105"/>
                    <a:pt x="2960" y="1425"/>
                  </a:cubicBezTo>
                  <a:cubicBezTo>
                    <a:pt x="2960" y="833"/>
                    <a:pt x="2588" y="295"/>
                    <a:pt x="2028" y="87"/>
                  </a:cubicBezTo>
                  <a:cubicBezTo>
                    <a:pt x="1870" y="29"/>
                    <a:pt x="1705" y="0"/>
                    <a:pt x="15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4130725" y="5118100"/>
              <a:ext cx="18650" cy="31275"/>
            </a:xfrm>
            <a:custGeom>
              <a:avLst/>
              <a:gdLst/>
              <a:ahLst/>
              <a:cxnLst/>
              <a:rect l="l" t="t" r="r" b="b"/>
              <a:pathLst>
                <a:path w="746" h="1251" extrusionOk="0">
                  <a:moveTo>
                    <a:pt x="329" y="253"/>
                  </a:moveTo>
                  <a:lnTo>
                    <a:pt x="329" y="505"/>
                  </a:lnTo>
                  <a:cubicBezTo>
                    <a:pt x="285" y="483"/>
                    <a:pt x="252" y="461"/>
                    <a:pt x="230" y="439"/>
                  </a:cubicBezTo>
                  <a:cubicBezTo>
                    <a:pt x="208" y="429"/>
                    <a:pt x="198" y="395"/>
                    <a:pt x="198" y="373"/>
                  </a:cubicBezTo>
                  <a:cubicBezTo>
                    <a:pt x="198" y="341"/>
                    <a:pt x="208" y="319"/>
                    <a:pt x="230" y="297"/>
                  </a:cubicBezTo>
                  <a:cubicBezTo>
                    <a:pt x="252" y="275"/>
                    <a:pt x="285" y="264"/>
                    <a:pt x="329" y="253"/>
                  </a:cubicBezTo>
                  <a:close/>
                  <a:moveTo>
                    <a:pt x="461" y="714"/>
                  </a:moveTo>
                  <a:cubicBezTo>
                    <a:pt x="505" y="724"/>
                    <a:pt x="549" y="746"/>
                    <a:pt x="570" y="768"/>
                  </a:cubicBezTo>
                  <a:cubicBezTo>
                    <a:pt x="581" y="801"/>
                    <a:pt x="592" y="823"/>
                    <a:pt x="592" y="845"/>
                  </a:cubicBezTo>
                  <a:cubicBezTo>
                    <a:pt x="592" y="878"/>
                    <a:pt x="581" y="911"/>
                    <a:pt x="559" y="944"/>
                  </a:cubicBezTo>
                  <a:cubicBezTo>
                    <a:pt x="537" y="966"/>
                    <a:pt x="505" y="987"/>
                    <a:pt x="461" y="999"/>
                  </a:cubicBezTo>
                  <a:lnTo>
                    <a:pt x="461" y="714"/>
                  </a:lnTo>
                  <a:close/>
                  <a:moveTo>
                    <a:pt x="395" y="1"/>
                  </a:moveTo>
                  <a:cubicBezTo>
                    <a:pt x="384" y="1"/>
                    <a:pt x="362" y="12"/>
                    <a:pt x="351" y="23"/>
                  </a:cubicBezTo>
                  <a:cubicBezTo>
                    <a:pt x="340" y="45"/>
                    <a:pt x="329" y="56"/>
                    <a:pt x="329" y="78"/>
                  </a:cubicBezTo>
                  <a:lnTo>
                    <a:pt x="329" y="110"/>
                  </a:lnTo>
                  <a:cubicBezTo>
                    <a:pt x="242" y="122"/>
                    <a:pt x="176" y="154"/>
                    <a:pt x="121" y="198"/>
                  </a:cubicBezTo>
                  <a:cubicBezTo>
                    <a:pt x="77" y="253"/>
                    <a:pt x="44" y="308"/>
                    <a:pt x="44" y="385"/>
                  </a:cubicBezTo>
                  <a:cubicBezTo>
                    <a:pt x="44" y="461"/>
                    <a:pt x="77" y="516"/>
                    <a:pt x="121" y="560"/>
                  </a:cubicBezTo>
                  <a:cubicBezTo>
                    <a:pt x="176" y="604"/>
                    <a:pt x="242" y="637"/>
                    <a:pt x="329" y="670"/>
                  </a:cubicBezTo>
                  <a:lnTo>
                    <a:pt x="318" y="999"/>
                  </a:lnTo>
                  <a:cubicBezTo>
                    <a:pt x="274" y="987"/>
                    <a:pt x="242" y="977"/>
                    <a:pt x="208" y="955"/>
                  </a:cubicBezTo>
                  <a:cubicBezTo>
                    <a:pt x="186" y="933"/>
                    <a:pt x="164" y="900"/>
                    <a:pt x="154" y="867"/>
                  </a:cubicBezTo>
                  <a:cubicBezTo>
                    <a:pt x="142" y="845"/>
                    <a:pt x="132" y="834"/>
                    <a:pt x="121" y="823"/>
                  </a:cubicBezTo>
                  <a:cubicBezTo>
                    <a:pt x="110" y="812"/>
                    <a:pt x="88" y="812"/>
                    <a:pt x="77" y="812"/>
                  </a:cubicBezTo>
                  <a:cubicBezTo>
                    <a:pt x="55" y="812"/>
                    <a:pt x="33" y="823"/>
                    <a:pt x="22" y="834"/>
                  </a:cubicBezTo>
                  <a:cubicBezTo>
                    <a:pt x="0" y="845"/>
                    <a:pt x="0" y="867"/>
                    <a:pt x="0" y="889"/>
                  </a:cubicBezTo>
                  <a:cubicBezTo>
                    <a:pt x="0" y="900"/>
                    <a:pt x="0" y="922"/>
                    <a:pt x="11" y="944"/>
                  </a:cubicBezTo>
                  <a:cubicBezTo>
                    <a:pt x="33" y="999"/>
                    <a:pt x="66" y="1043"/>
                    <a:pt x="121" y="1075"/>
                  </a:cubicBezTo>
                  <a:cubicBezTo>
                    <a:pt x="176" y="1108"/>
                    <a:pt x="242" y="1130"/>
                    <a:pt x="318" y="1141"/>
                  </a:cubicBezTo>
                  <a:lnTo>
                    <a:pt x="318" y="1174"/>
                  </a:lnTo>
                  <a:cubicBezTo>
                    <a:pt x="318" y="1196"/>
                    <a:pt x="318" y="1218"/>
                    <a:pt x="340" y="1229"/>
                  </a:cubicBezTo>
                  <a:cubicBezTo>
                    <a:pt x="351" y="1251"/>
                    <a:pt x="362" y="1251"/>
                    <a:pt x="384" y="1251"/>
                  </a:cubicBezTo>
                  <a:cubicBezTo>
                    <a:pt x="406" y="1251"/>
                    <a:pt x="417" y="1240"/>
                    <a:pt x="439" y="1229"/>
                  </a:cubicBezTo>
                  <a:cubicBezTo>
                    <a:pt x="449" y="1218"/>
                    <a:pt x="461" y="1196"/>
                    <a:pt x="461" y="1174"/>
                  </a:cubicBezTo>
                  <a:lnTo>
                    <a:pt x="461" y="1141"/>
                  </a:lnTo>
                  <a:cubicBezTo>
                    <a:pt x="537" y="1119"/>
                    <a:pt x="603" y="1087"/>
                    <a:pt x="658" y="1031"/>
                  </a:cubicBezTo>
                  <a:cubicBezTo>
                    <a:pt x="713" y="977"/>
                    <a:pt x="746" y="911"/>
                    <a:pt x="746" y="845"/>
                  </a:cubicBezTo>
                  <a:cubicBezTo>
                    <a:pt x="746" y="702"/>
                    <a:pt x="647" y="604"/>
                    <a:pt x="461" y="549"/>
                  </a:cubicBezTo>
                  <a:lnTo>
                    <a:pt x="471" y="253"/>
                  </a:lnTo>
                  <a:cubicBezTo>
                    <a:pt x="505" y="253"/>
                    <a:pt x="537" y="275"/>
                    <a:pt x="559" y="286"/>
                  </a:cubicBezTo>
                  <a:cubicBezTo>
                    <a:pt x="581" y="308"/>
                    <a:pt x="592" y="319"/>
                    <a:pt x="592" y="341"/>
                  </a:cubicBezTo>
                  <a:cubicBezTo>
                    <a:pt x="592" y="363"/>
                    <a:pt x="603" y="385"/>
                    <a:pt x="614" y="395"/>
                  </a:cubicBezTo>
                  <a:cubicBezTo>
                    <a:pt x="625" y="407"/>
                    <a:pt x="647" y="407"/>
                    <a:pt x="669" y="407"/>
                  </a:cubicBezTo>
                  <a:cubicBezTo>
                    <a:pt x="680" y="407"/>
                    <a:pt x="702" y="407"/>
                    <a:pt x="713" y="385"/>
                  </a:cubicBezTo>
                  <a:cubicBezTo>
                    <a:pt x="734" y="373"/>
                    <a:pt x="734" y="352"/>
                    <a:pt x="734" y="330"/>
                  </a:cubicBezTo>
                  <a:cubicBezTo>
                    <a:pt x="734" y="275"/>
                    <a:pt x="713" y="220"/>
                    <a:pt x="669" y="176"/>
                  </a:cubicBezTo>
                  <a:cubicBezTo>
                    <a:pt x="625" y="144"/>
                    <a:pt x="559" y="122"/>
                    <a:pt x="471" y="110"/>
                  </a:cubicBezTo>
                  <a:lnTo>
                    <a:pt x="471" y="78"/>
                  </a:lnTo>
                  <a:cubicBezTo>
                    <a:pt x="471" y="56"/>
                    <a:pt x="461" y="45"/>
                    <a:pt x="449" y="23"/>
                  </a:cubicBezTo>
                  <a:cubicBezTo>
                    <a:pt x="439" y="12"/>
                    <a:pt x="417" y="1"/>
                    <a:pt x="3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4095100" y="5098125"/>
              <a:ext cx="24975" cy="42950"/>
            </a:xfrm>
            <a:custGeom>
              <a:avLst/>
              <a:gdLst/>
              <a:ahLst/>
              <a:cxnLst/>
              <a:rect l="l" t="t" r="r" b="b"/>
              <a:pathLst>
                <a:path w="999" h="1718" extrusionOk="0">
                  <a:moveTo>
                    <a:pt x="908" y="0"/>
                  </a:moveTo>
                  <a:cubicBezTo>
                    <a:pt x="898" y="0"/>
                    <a:pt x="888" y="3"/>
                    <a:pt x="877" y="10"/>
                  </a:cubicBezTo>
                  <a:cubicBezTo>
                    <a:pt x="307" y="351"/>
                    <a:pt x="0" y="1008"/>
                    <a:pt x="110" y="1666"/>
                  </a:cubicBezTo>
                  <a:cubicBezTo>
                    <a:pt x="114" y="1702"/>
                    <a:pt x="137" y="1718"/>
                    <a:pt x="161" y="1718"/>
                  </a:cubicBezTo>
                  <a:cubicBezTo>
                    <a:pt x="197" y="1718"/>
                    <a:pt x="237" y="1685"/>
                    <a:pt x="230" y="1633"/>
                  </a:cubicBezTo>
                  <a:cubicBezTo>
                    <a:pt x="132" y="1030"/>
                    <a:pt x="417" y="427"/>
                    <a:pt x="943" y="120"/>
                  </a:cubicBezTo>
                  <a:cubicBezTo>
                    <a:pt x="998" y="83"/>
                    <a:pt x="961"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4121675" y="5093975"/>
              <a:ext cx="5500" cy="4150"/>
            </a:xfrm>
            <a:custGeom>
              <a:avLst/>
              <a:gdLst/>
              <a:ahLst/>
              <a:cxnLst/>
              <a:rect l="l" t="t" r="r" b="b"/>
              <a:pathLst>
                <a:path w="220" h="166" extrusionOk="0">
                  <a:moveTo>
                    <a:pt x="143" y="1"/>
                  </a:moveTo>
                  <a:lnTo>
                    <a:pt x="44" y="34"/>
                  </a:lnTo>
                  <a:cubicBezTo>
                    <a:pt x="44" y="45"/>
                    <a:pt x="33" y="45"/>
                    <a:pt x="22" y="45"/>
                  </a:cubicBezTo>
                  <a:cubicBezTo>
                    <a:pt x="22" y="56"/>
                    <a:pt x="12" y="56"/>
                    <a:pt x="12" y="67"/>
                  </a:cubicBezTo>
                  <a:cubicBezTo>
                    <a:pt x="0" y="78"/>
                    <a:pt x="0" y="78"/>
                    <a:pt x="0" y="89"/>
                  </a:cubicBezTo>
                  <a:lnTo>
                    <a:pt x="0" y="122"/>
                  </a:lnTo>
                  <a:lnTo>
                    <a:pt x="33" y="154"/>
                  </a:lnTo>
                  <a:cubicBezTo>
                    <a:pt x="33" y="154"/>
                    <a:pt x="44" y="154"/>
                    <a:pt x="44" y="166"/>
                  </a:cubicBezTo>
                  <a:lnTo>
                    <a:pt x="77" y="166"/>
                  </a:lnTo>
                  <a:cubicBezTo>
                    <a:pt x="110" y="154"/>
                    <a:pt x="143" y="132"/>
                    <a:pt x="176" y="122"/>
                  </a:cubicBezTo>
                  <a:cubicBezTo>
                    <a:pt x="187" y="122"/>
                    <a:pt x="187" y="122"/>
                    <a:pt x="197" y="111"/>
                  </a:cubicBezTo>
                  <a:cubicBezTo>
                    <a:pt x="209" y="111"/>
                    <a:pt x="209" y="100"/>
                    <a:pt x="219" y="100"/>
                  </a:cubicBezTo>
                  <a:lnTo>
                    <a:pt x="219" y="67"/>
                  </a:lnTo>
                  <a:lnTo>
                    <a:pt x="219" y="45"/>
                  </a:lnTo>
                  <a:cubicBezTo>
                    <a:pt x="219" y="34"/>
                    <a:pt x="209" y="12"/>
                    <a:pt x="187" y="12"/>
                  </a:cubicBezTo>
                  <a:cubicBezTo>
                    <a:pt x="187" y="1"/>
                    <a:pt x="187"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4162325" y="5134475"/>
              <a:ext cx="17075" cy="29600"/>
            </a:xfrm>
            <a:custGeom>
              <a:avLst/>
              <a:gdLst/>
              <a:ahLst/>
              <a:cxnLst/>
              <a:rect l="l" t="t" r="r" b="b"/>
              <a:pathLst>
                <a:path w="683" h="1184" extrusionOk="0">
                  <a:moveTo>
                    <a:pt x="621" y="1"/>
                  </a:moveTo>
                  <a:cubicBezTo>
                    <a:pt x="589" y="1"/>
                    <a:pt x="556" y="20"/>
                    <a:pt x="556" y="59"/>
                  </a:cubicBezTo>
                  <a:cubicBezTo>
                    <a:pt x="523" y="453"/>
                    <a:pt x="348" y="815"/>
                    <a:pt x="52" y="1078"/>
                  </a:cubicBezTo>
                  <a:cubicBezTo>
                    <a:pt x="1" y="1121"/>
                    <a:pt x="49" y="1183"/>
                    <a:pt x="98" y="1183"/>
                  </a:cubicBezTo>
                  <a:cubicBezTo>
                    <a:pt x="113" y="1183"/>
                    <a:pt x="127" y="1178"/>
                    <a:pt x="140" y="1166"/>
                  </a:cubicBezTo>
                  <a:cubicBezTo>
                    <a:pt x="457" y="892"/>
                    <a:pt x="655" y="486"/>
                    <a:pt x="677" y="59"/>
                  </a:cubicBezTo>
                  <a:cubicBezTo>
                    <a:pt x="682" y="20"/>
                    <a:pt x="652"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4046575" y="5277075"/>
              <a:ext cx="181475" cy="21950"/>
            </a:xfrm>
            <a:custGeom>
              <a:avLst/>
              <a:gdLst/>
              <a:ahLst/>
              <a:cxnLst/>
              <a:rect l="l" t="t" r="r" b="b"/>
              <a:pathLst>
                <a:path w="7259" h="878" extrusionOk="0">
                  <a:moveTo>
                    <a:pt x="0" y="1"/>
                  </a:moveTo>
                  <a:lnTo>
                    <a:pt x="0" y="878"/>
                  </a:lnTo>
                  <a:lnTo>
                    <a:pt x="7258" y="878"/>
                  </a:lnTo>
                  <a:lnTo>
                    <a:pt x="72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4044925" y="5256525"/>
              <a:ext cx="181750" cy="21950"/>
            </a:xfrm>
            <a:custGeom>
              <a:avLst/>
              <a:gdLst/>
              <a:ahLst/>
              <a:cxnLst/>
              <a:rect l="l" t="t" r="r" b="b"/>
              <a:pathLst>
                <a:path w="7270" h="878" extrusionOk="0">
                  <a:moveTo>
                    <a:pt x="0" y="1"/>
                  </a:moveTo>
                  <a:lnTo>
                    <a:pt x="0" y="878"/>
                  </a:lnTo>
                  <a:lnTo>
                    <a:pt x="7270" y="878"/>
                  </a:lnTo>
                  <a:lnTo>
                    <a:pt x="7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4116475" y="5256525"/>
              <a:ext cx="28775" cy="21675"/>
            </a:xfrm>
            <a:custGeom>
              <a:avLst/>
              <a:gdLst/>
              <a:ahLst/>
              <a:cxnLst/>
              <a:rect l="l" t="t" r="r" b="b"/>
              <a:pathLst>
                <a:path w="1151" h="867" extrusionOk="0">
                  <a:moveTo>
                    <a:pt x="0" y="1"/>
                  </a:moveTo>
                  <a:lnTo>
                    <a:pt x="0" y="867"/>
                  </a:lnTo>
                  <a:lnTo>
                    <a:pt x="1151" y="867"/>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4126050" y="5277075"/>
              <a:ext cx="28825" cy="21400"/>
            </a:xfrm>
            <a:custGeom>
              <a:avLst/>
              <a:gdLst/>
              <a:ahLst/>
              <a:cxnLst/>
              <a:rect l="l" t="t" r="r" b="b"/>
              <a:pathLst>
                <a:path w="1153" h="856" extrusionOk="0">
                  <a:moveTo>
                    <a:pt x="1" y="1"/>
                  </a:moveTo>
                  <a:lnTo>
                    <a:pt x="1" y="856"/>
                  </a:lnTo>
                  <a:lnTo>
                    <a:pt x="1152" y="856"/>
                  </a:lnTo>
                  <a:lnTo>
                    <a:pt x="11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4044650" y="5276525"/>
              <a:ext cx="182025" cy="3325"/>
            </a:xfrm>
            <a:custGeom>
              <a:avLst/>
              <a:gdLst/>
              <a:ahLst/>
              <a:cxnLst/>
              <a:rect l="l" t="t" r="r" b="b"/>
              <a:pathLst>
                <a:path w="7281" h="133" extrusionOk="0">
                  <a:moveTo>
                    <a:pt x="77" y="1"/>
                  </a:moveTo>
                  <a:cubicBezTo>
                    <a:pt x="1" y="1"/>
                    <a:pt x="1" y="132"/>
                    <a:pt x="77" y="132"/>
                  </a:cubicBezTo>
                  <a:lnTo>
                    <a:pt x="7204" y="132"/>
                  </a:lnTo>
                  <a:cubicBezTo>
                    <a:pt x="7281" y="132"/>
                    <a:pt x="7281" y="1"/>
                    <a:pt x="7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3783425" y="5246925"/>
              <a:ext cx="109125" cy="24425"/>
            </a:xfrm>
            <a:custGeom>
              <a:avLst/>
              <a:gdLst/>
              <a:ahLst/>
              <a:cxnLst/>
              <a:rect l="l" t="t" r="r" b="b"/>
              <a:pathLst>
                <a:path w="4365" h="977" extrusionOk="0">
                  <a:moveTo>
                    <a:pt x="1" y="1"/>
                  </a:moveTo>
                  <a:lnTo>
                    <a:pt x="1" y="977"/>
                  </a:lnTo>
                  <a:lnTo>
                    <a:pt x="4364" y="977"/>
                  </a:lnTo>
                  <a:lnTo>
                    <a:pt x="4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3781775" y="5245575"/>
              <a:ext cx="112700" cy="3025"/>
            </a:xfrm>
            <a:custGeom>
              <a:avLst/>
              <a:gdLst/>
              <a:ahLst/>
              <a:cxnLst/>
              <a:rect l="l" t="t" r="r" b="b"/>
              <a:pathLst>
                <a:path w="4508" h="121" extrusionOk="0">
                  <a:moveTo>
                    <a:pt x="78" y="0"/>
                  </a:moveTo>
                  <a:cubicBezTo>
                    <a:pt x="1" y="0"/>
                    <a:pt x="1" y="120"/>
                    <a:pt x="78" y="120"/>
                  </a:cubicBezTo>
                  <a:lnTo>
                    <a:pt x="4430" y="120"/>
                  </a:lnTo>
                  <a:cubicBezTo>
                    <a:pt x="4508" y="120"/>
                    <a:pt x="4508" y="0"/>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3797675" y="5246325"/>
              <a:ext cx="3325" cy="25300"/>
            </a:xfrm>
            <a:custGeom>
              <a:avLst/>
              <a:gdLst/>
              <a:ahLst/>
              <a:cxnLst/>
              <a:rect l="l" t="t" r="r" b="b"/>
              <a:pathLst>
                <a:path w="133" h="1012" extrusionOk="0">
                  <a:moveTo>
                    <a:pt x="67" y="0"/>
                  </a:moveTo>
                  <a:cubicBezTo>
                    <a:pt x="34" y="0"/>
                    <a:pt x="1" y="19"/>
                    <a:pt x="1" y="58"/>
                  </a:cubicBezTo>
                  <a:lnTo>
                    <a:pt x="1" y="946"/>
                  </a:lnTo>
                  <a:cubicBezTo>
                    <a:pt x="1" y="990"/>
                    <a:pt x="34" y="1011"/>
                    <a:pt x="67" y="1011"/>
                  </a:cubicBezTo>
                  <a:cubicBezTo>
                    <a:pt x="100" y="1011"/>
                    <a:pt x="132" y="990"/>
                    <a:pt x="132" y="946"/>
                  </a:cubicBezTo>
                  <a:lnTo>
                    <a:pt x="132" y="58"/>
                  </a:lnTo>
                  <a:cubicBezTo>
                    <a:pt x="132" y="19"/>
                    <a:pt x="10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3823175" y="5246325"/>
              <a:ext cx="3325" cy="25300"/>
            </a:xfrm>
            <a:custGeom>
              <a:avLst/>
              <a:gdLst/>
              <a:ahLst/>
              <a:cxnLst/>
              <a:rect l="l" t="t" r="r" b="b"/>
              <a:pathLst>
                <a:path w="133" h="1012" extrusionOk="0">
                  <a:moveTo>
                    <a:pt x="67" y="0"/>
                  </a:moveTo>
                  <a:cubicBezTo>
                    <a:pt x="34" y="0"/>
                    <a:pt x="1" y="19"/>
                    <a:pt x="1" y="58"/>
                  </a:cubicBezTo>
                  <a:lnTo>
                    <a:pt x="1" y="946"/>
                  </a:lnTo>
                  <a:cubicBezTo>
                    <a:pt x="1" y="990"/>
                    <a:pt x="34" y="1011"/>
                    <a:pt x="67" y="1011"/>
                  </a:cubicBezTo>
                  <a:cubicBezTo>
                    <a:pt x="100" y="1011"/>
                    <a:pt x="133" y="990"/>
                    <a:pt x="133" y="946"/>
                  </a:cubicBezTo>
                  <a:lnTo>
                    <a:pt x="133" y="58"/>
                  </a:lnTo>
                  <a:cubicBezTo>
                    <a:pt x="133" y="19"/>
                    <a:pt x="10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3848675" y="5246325"/>
              <a:ext cx="3300" cy="25300"/>
            </a:xfrm>
            <a:custGeom>
              <a:avLst/>
              <a:gdLst/>
              <a:ahLst/>
              <a:cxnLst/>
              <a:rect l="l" t="t" r="r" b="b"/>
              <a:pathLst>
                <a:path w="132" h="1012" extrusionOk="0">
                  <a:moveTo>
                    <a:pt x="66" y="0"/>
                  </a:moveTo>
                  <a:cubicBezTo>
                    <a:pt x="33" y="0"/>
                    <a:pt x="0" y="19"/>
                    <a:pt x="0" y="58"/>
                  </a:cubicBezTo>
                  <a:lnTo>
                    <a:pt x="0" y="946"/>
                  </a:lnTo>
                  <a:cubicBezTo>
                    <a:pt x="0" y="990"/>
                    <a:pt x="33" y="1011"/>
                    <a:pt x="66" y="1011"/>
                  </a:cubicBezTo>
                  <a:cubicBezTo>
                    <a:pt x="99" y="1011"/>
                    <a:pt x="132" y="990"/>
                    <a:pt x="132" y="946"/>
                  </a:cubicBezTo>
                  <a:lnTo>
                    <a:pt x="132" y="58"/>
                  </a:lnTo>
                  <a:cubicBezTo>
                    <a:pt x="132" y="19"/>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3874425" y="5246325"/>
              <a:ext cx="3050" cy="25300"/>
            </a:xfrm>
            <a:custGeom>
              <a:avLst/>
              <a:gdLst/>
              <a:ahLst/>
              <a:cxnLst/>
              <a:rect l="l" t="t" r="r" b="b"/>
              <a:pathLst>
                <a:path w="122" h="1012" extrusionOk="0">
                  <a:moveTo>
                    <a:pt x="61" y="0"/>
                  </a:moveTo>
                  <a:cubicBezTo>
                    <a:pt x="31" y="0"/>
                    <a:pt x="1" y="19"/>
                    <a:pt x="1" y="58"/>
                  </a:cubicBezTo>
                  <a:lnTo>
                    <a:pt x="1" y="946"/>
                  </a:lnTo>
                  <a:cubicBezTo>
                    <a:pt x="1" y="990"/>
                    <a:pt x="31" y="1011"/>
                    <a:pt x="61" y="1011"/>
                  </a:cubicBezTo>
                  <a:cubicBezTo>
                    <a:pt x="92" y="1011"/>
                    <a:pt x="122" y="990"/>
                    <a:pt x="122" y="946"/>
                  </a:cubicBezTo>
                  <a:lnTo>
                    <a:pt x="122" y="58"/>
                  </a:lnTo>
                  <a:cubicBezTo>
                    <a:pt x="122" y="19"/>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3796325" y="5272425"/>
              <a:ext cx="109125" cy="24150"/>
            </a:xfrm>
            <a:custGeom>
              <a:avLst/>
              <a:gdLst/>
              <a:ahLst/>
              <a:cxnLst/>
              <a:rect l="l" t="t" r="r" b="b"/>
              <a:pathLst>
                <a:path w="4365" h="966" extrusionOk="0">
                  <a:moveTo>
                    <a:pt x="1" y="1"/>
                  </a:moveTo>
                  <a:lnTo>
                    <a:pt x="1" y="966"/>
                  </a:lnTo>
                  <a:lnTo>
                    <a:pt x="4364" y="966"/>
                  </a:lnTo>
                  <a:lnTo>
                    <a:pt x="4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3794400" y="5270775"/>
              <a:ext cx="112950" cy="3325"/>
            </a:xfrm>
            <a:custGeom>
              <a:avLst/>
              <a:gdLst/>
              <a:ahLst/>
              <a:cxnLst/>
              <a:rect l="l" t="t" r="r" b="b"/>
              <a:pathLst>
                <a:path w="4518" h="133" extrusionOk="0">
                  <a:moveTo>
                    <a:pt x="88" y="1"/>
                  </a:moveTo>
                  <a:cubicBezTo>
                    <a:pt x="0" y="1"/>
                    <a:pt x="0" y="133"/>
                    <a:pt x="88" y="133"/>
                  </a:cubicBezTo>
                  <a:lnTo>
                    <a:pt x="4430" y="133"/>
                  </a:lnTo>
                  <a:cubicBezTo>
                    <a:pt x="4517" y="133"/>
                    <a:pt x="4517" y="1"/>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3810300" y="5271600"/>
              <a:ext cx="3300" cy="25300"/>
            </a:xfrm>
            <a:custGeom>
              <a:avLst/>
              <a:gdLst/>
              <a:ahLst/>
              <a:cxnLst/>
              <a:rect l="l" t="t" r="r" b="b"/>
              <a:pathLst>
                <a:path w="132" h="1012" extrusionOk="0">
                  <a:moveTo>
                    <a:pt x="66" y="0"/>
                  </a:moveTo>
                  <a:cubicBezTo>
                    <a:pt x="33" y="0"/>
                    <a:pt x="0" y="22"/>
                    <a:pt x="0" y="66"/>
                  </a:cubicBezTo>
                  <a:lnTo>
                    <a:pt x="0" y="955"/>
                  </a:lnTo>
                  <a:cubicBezTo>
                    <a:pt x="0" y="993"/>
                    <a:pt x="33" y="1012"/>
                    <a:pt x="66" y="1012"/>
                  </a:cubicBezTo>
                  <a:cubicBezTo>
                    <a:pt x="99" y="1012"/>
                    <a:pt x="132" y="993"/>
                    <a:pt x="132" y="955"/>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3835800" y="5271600"/>
              <a:ext cx="3300" cy="25300"/>
            </a:xfrm>
            <a:custGeom>
              <a:avLst/>
              <a:gdLst/>
              <a:ahLst/>
              <a:cxnLst/>
              <a:rect l="l" t="t" r="r" b="b"/>
              <a:pathLst>
                <a:path w="132" h="1012" extrusionOk="0">
                  <a:moveTo>
                    <a:pt x="66" y="0"/>
                  </a:moveTo>
                  <a:cubicBezTo>
                    <a:pt x="33" y="0"/>
                    <a:pt x="0" y="22"/>
                    <a:pt x="0" y="66"/>
                  </a:cubicBezTo>
                  <a:lnTo>
                    <a:pt x="0" y="955"/>
                  </a:lnTo>
                  <a:cubicBezTo>
                    <a:pt x="0" y="993"/>
                    <a:pt x="33" y="1012"/>
                    <a:pt x="66" y="1012"/>
                  </a:cubicBezTo>
                  <a:cubicBezTo>
                    <a:pt x="99" y="1012"/>
                    <a:pt x="132" y="993"/>
                    <a:pt x="132" y="955"/>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3861550" y="5271600"/>
              <a:ext cx="3050" cy="25300"/>
            </a:xfrm>
            <a:custGeom>
              <a:avLst/>
              <a:gdLst/>
              <a:ahLst/>
              <a:cxnLst/>
              <a:rect l="l" t="t" r="r" b="b"/>
              <a:pathLst>
                <a:path w="122" h="1012" extrusionOk="0">
                  <a:moveTo>
                    <a:pt x="61" y="0"/>
                  </a:moveTo>
                  <a:cubicBezTo>
                    <a:pt x="31" y="0"/>
                    <a:pt x="1" y="22"/>
                    <a:pt x="1" y="66"/>
                  </a:cubicBezTo>
                  <a:lnTo>
                    <a:pt x="1" y="955"/>
                  </a:lnTo>
                  <a:cubicBezTo>
                    <a:pt x="1" y="993"/>
                    <a:pt x="31" y="1012"/>
                    <a:pt x="61" y="1012"/>
                  </a:cubicBezTo>
                  <a:cubicBezTo>
                    <a:pt x="91" y="1012"/>
                    <a:pt x="121" y="993"/>
                    <a:pt x="121" y="955"/>
                  </a:cubicBezTo>
                  <a:lnTo>
                    <a:pt x="121" y="66"/>
                  </a:lnTo>
                  <a:cubicBezTo>
                    <a:pt x="121" y="22"/>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3887050" y="5271600"/>
              <a:ext cx="3300" cy="25300"/>
            </a:xfrm>
            <a:custGeom>
              <a:avLst/>
              <a:gdLst/>
              <a:ahLst/>
              <a:cxnLst/>
              <a:rect l="l" t="t" r="r" b="b"/>
              <a:pathLst>
                <a:path w="132" h="1012" extrusionOk="0">
                  <a:moveTo>
                    <a:pt x="66" y="0"/>
                  </a:moveTo>
                  <a:cubicBezTo>
                    <a:pt x="33" y="0"/>
                    <a:pt x="0" y="22"/>
                    <a:pt x="0" y="66"/>
                  </a:cubicBezTo>
                  <a:lnTo>
                    <a:pt x="0" y="955"/>
                  </a:lnTo>
                  <a:cubicBezTo>
                    <a:pt x="0" y="993"/>
                    <a:pt x="33" y="1012"/>
                    <a:pt x="66" y="1012"/>
                  </a:cubicBezTo>
                  <a:cubicBezTo>
                    <a:pt x="99" y="1012"/>
                    <a:pt x="132" y="993"/>
                    <a:pt x="132" y="955"/>
                  </a:cubicBezTo>
                  <a:lnTo>
                    <a:pt x="132" y="66"/>
                  </a:lnTo>
                  <a:cubicBezTo>
                    <a:pt x="132" y="22"/>
                    <a:pt x="99"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3784825" y="5297650"/>
              <a:ext cx="109100" cy="24400"/>
            </a:xfrm>
            <a:custGeom>
              <a:avLst/>
              <a:gdLst/>
              <a:ahLst/>
              <a:cxnLst/>
              <a:rect l="l" t="t" r="r" b="b"/>
              <a:pathLst>
                <a:path w="4364" h="976" extrusionOk="0">
                  <a:moveTo>
                    <a:pt x="0" y="0"/>
                  </a:moveTo>
                  <a:lnTo>
                    <a:pt x="0" y="976"/>
                  </a:lnTo>
                  <a:lnTo>
                    <a:pt x="4364" y="976"/>
                  </a:lnTo>
                  <a:lnTo>
                    <a:pt x="43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3782875" y="5296000"/>
              <a:ext cx="112950" cy="3325"/>
            </a:xfrm>
            <a:custGeom>
              <a:avLst/>
              <a:gdLst/>
              <a:ahLst/>
              <a:cxnLst/>
              <a:rect l="l" t="t" r="r" b="b"/>
              <a:pathLst>
                <a:path w="4518" h="133" extrusionOk="0">
                  <a:moveTo>
                    <a:pt x="89" y="1"/>
                  </a:moveTo>
                  <a:cubicBezTo>
                    <a:pt x="1" y="1"/>
                    <a:pt x="1" y="132"/>
                    <a:pt x="89" y="132"/>
                  </a:cubicBezTo>
                  <a:lnTo>
                    <a:pt x="4430" y="132"/>
                  </a:lnTo>
                  <a:cubicBezTo>
                    <a:pt x="4518" y="132"/>
                    <a:pt x="4518" y="1"/>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3798775" y="5297025"/>
              <a:ext cx="3325" cy="25325"/>
            </a:xfrm>
            <a:custGeom>
              <a:avLst/>
              <a:gdLst/>
              <a:ahLst/>
              <a:cxnLst/>
              <a:rect l="l" t="t" r="r" b="b"/>
              <a:pathLst>
                <a:path w="133" h="1013" extrusionOk="0">
                  <a:moveTo>
                    <a:pt x="67" y="1"/>
                  </a:moveTo>
                  <a:cubicBezTo>
                    <a:pt x="34" y="1"/>
                    <a:pt x="1" y="20"/>
                    <a:pt x="1" y="58"/>
                  </a:cubicBezTo>
                  <a:lnTo>
                    <a:pt x="1" y="946"/>
                  </a:lnTo>
                  <a:cubicBezTo>
                    <a:pt x="1" y="990"/>
                    <a:pt x="34" y="1012"/>
                    <a:pt x="67" y="1012"/>
                  </a:cubicBezTo>
                  <a:cubicBezTo>
                    <a:pt x="99" y="1012"/>
                    <a:pt x="132" y="990"/>
                    <a:pt x="132" y="946"/>
                  </a:cubicBezTo>
                  <a:lnTo>
                    <a:pt x="132" y="58"/>
                  </a:lnTo>
                  <a:cubicBezTo>
                    <a:pt x="132" y="20"/>
                    <a:pt x="99"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3824550" y="5297025"/>
              <a:ext cx="3050" cy="25325"/>
            </a:xfrm>
            <a:custGeom>
              <a:avLst/>
              <a:gdLst/>
              <a:ahLst/>
              <a:cxnLst/>
              <a:rect l="l" t="t" r="r" b="b"/>
              <a:pathLst>
                <a:path w="122" h="1013" extrusionOk="0">
                  <a:moveTo>
                    <a:pt x="61" y="1"/>
                  </a:moveTo>
                  <a:cubicBezTo>
                    <a:pt x="31" y="1"/>
                    <a:pt x="0" y="20"/>
                    <a:pt x="0" y="58"/>
                  </a:cubicBezTo>
                  <a:lnTo>
                    <a:pt x="0" y="946"/>
                  </a:lnTo>
                  <a:cubicBezTo>
                    <a:pt x="0" y="990"/>
                    <a:pt x="31" y="1012"/>
                    <a:pt x="61" y="1012"/>
                  </a:cubicBezTo>
                  <a:cubicBezTo>
                    <a:pt x="91" y="1012"/>
                    <a:pt x="121" y="990"/>
                    <a:pt x="121" y="946"/>
                  </a:cubicBezTo>
                  <a:lnTo>
                    <a:pt x="121" y="58"/>
                  </a:lnTo>
                  <a:cubicBezTo>
                    <a:pt x="121" y="20"/>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3850050" y="5297025"/>
              <a:ext cx="3025" cy="25325"/>
            </a:xfrm>
            <a:custGeom>
              <a:avLst/>
              <a:gdLst/>
              <a:ahLst/>
              <a:cxnLst/>
              <a:rect l="l" t="t" r="r" b="b"/>
              <a:pathLst>
                <a:path w="121" h="1013" extrusionOk="0">
                  <a:moveTo>
                    <a:pt x="60" y="1"/>
                  </a:moveTo>
                  <a:cubicBezTo>
                    <a:pt x="30" y="1"/>
                    <a:pt x="0" y="20"/>
                    <a:pt x="0" y="58"/>
                  </a:cubicBezTo>
                  <a:lnTo>
                    <a:pt x="0" y="946"/>
                  </a:lnTo>
                  <a:cubicBezTo>
                    <a:pt x="0" y="990"/>
                    <a:pt x="30" y="1012"/>
                    <a:pt x="60" y="1012"/>
                  </a:cubicBezTo>
                  <a:cubicBezTo>
                    <a:pt x="91" y="1012"/>
                    <a:pt x="121" y="990"/>
                    <a:pt x="121" y="946"/>
                  </a:cubicBezTo>
                  <a:lnTo>
                    <a:pt x="121" y="58"/>
                  </a:lnTo>
                  <a:cubicBezTo>
                    <a:pt x="121" y="20"/>
                    <a:pt x="91" y="1"/>
                    <a:pt x="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3875525" y="5297025"/>
              <a:ext cx="3325" cy="25325"/>
            </a:xfrm>
            <a:custGeom>
              <a:avLst/>
              <a:gdLst/>
              <a:ahLst/>
              <a:cxnLst/>
              <a:rect l="l" t="t" r="r" b="b"/>
              <a:pathLst>
                <a:path w="133" h="1013" extrusionOk="0">
                  <a:moveTo>
                    <a:pt x="66" y="1"/>
                  </a:moveTo>
                  <a:cubicBezTo>
                    <a:pt x="34" y="1"/>
                    <a:pt x="1" y="20"/>
                    <a:pt x="1" y="58"/>
                  </a:cubicBezTo>
                  <a:lnTo>
                    <a:pt x="1" y="946"/>
                  </a:lnTo>
                  <a:cubicBezTo>
                    <a:pt x="1" y="990"/>
                    <a:pt x="34" y="1012"/>
                    <a:pt x="66" y="1012"/>
                  </a:cubicBezTo>
                  <a:cubicBezTo>
                    <a:pt x="99" y="1012"/>
                    <a:pt x="132" y="990"/>
                    <a:pt x="132" y="946"/>
                  </a:cubicBezTo>
                  <a:lnTo>
                    <a:pt x="132" y="58"/>
                  </a:lnTo>
                  <a:cubicBezTo>
                    <a:pt x="132" y="20"/>
                    <a:pt x="99" y="1"/>
                    <a:pt x="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3756025" y="5342325"/>
              <a:ext cx="181750" cy="21950"/>
            </a:xfrm>
            <a:custGeom>
              <a:avLst/>
              <a:gdLst/>
              <a:ahLst/>
              <a:cxnLst/>
              <a:rect l="l" t="t" r="r" b="b"/>
              <a:pathLst>
                <a:path w="7270" h="878" extrusionOk="0">
                  <a:moveTo>
                    <a:pt x="0" y="0"/>
                  </a:moveTo>
                  <a:lnTo>
                    <a:pt x="0" y="877"/>
                  </a:lnTo>
                  <a:lnTo>
                    <a:pt x="7270" y="877"/>
                  </a:lnTo>
                  <a:lnTo>
                    <a:pt x="7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3754375" y="5321775"/>
              <a:ext cx="181775" cy="21950"/>
            </a:xfrm>
            <a:custGeom>
              <a:avLst/>
              <a:gdLst/>
              <a:ahLst/>
              <a:cxnLst/>
              <a:rect l="l" t="t" r="r" b="b"/>
              <a:pathLst>
                <a:path w="7271" h="878" extrusionOk="0">
                  <a:moveTo>
                    <a:pt x="1" y="0"/>
                  </a:moveTo>
                  <a:lnTo>
                    <a:pt x="1" y="877"/>
                  </a:lnTo>
                  <a:lnTo>
                    <a:pt x="7270" y="877"/>
                  </a:lnTo>
                  <a:lnTo>
                    <a:pt x="7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3825925" y="5321775"/>
              <a:ext cx="28800" cy="21650"/>
            </a:xfrm>
            <a:custGeom>
              <a:avLst/>
              <a:gdLst/>
              <a:ahLst/>
              <a:cxnLst/>
              <a:rect l="l" t="t" r="r" b="b"/>
              <a:pathLst>
                <a:path w="1152" h="866" extrusionOk="0">
                  <a:moveTo>
                    <a:pt x="1" y="0"/>
                  </a:moveTo>
                  <a:lnTo>
                    <a:pt x="1" y="866"/>
                  </a:lnTo>
                  <a:lnTo>
                    <a:pt x="1151" y="866"/>
                  </a:lnTo>
                  <a:lnTo>
                    <a:pt x="1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3835500" y="5342050"/>
              <a:ext cx="28825" cy="21675"/>
            </a:xfrm>
            <a:custGeom>
              <a:avLst/>
              <a:gdLst/>
              <a:ahLst/>
              <a:cxnLst/>
              <a:rect l="l" t="t" r="r" b="b"/>
              <a:pathLst>
                <a:path w="1153" h="867" extrusionOk="0">
                  <a:moveTo>
                    <a:pt x="1" y="1"/>
                  </a:moveTo>
                  <a:lnTo>
                    <a:pt x="1" y="866"/>
                  </a:lnTo>
                  <a:lnTo>
                    <a:pt x="1153" y="866"/>
                  </a:lnTo>
                  <a:lnTo>
                    <a:pt x="1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3754125" y="5341775"/>
              <a:ext cx="182025" cy="3050"/>
            </a:xfrm>
            <a:custGeom>
              <a:avLst/>
              <a:gdLst/>
              <a:ahLst/>
              <a:cxnLst/>
              <a:rect l="l" t="t" r="r" b="b"/>
              <a:pathLst>
                <a:path w="7281" h="122" extrusionOk="0">
                  <a:moveTo>
                    <a:pt x="88" y="0"/>
                  </a:moveTo>
                  <a:cubicBezTo>
                    <a:pt x="0" y="0"/>
                    <a:pt x="0" y="121"/>
                    <a:pt x="88" y="121"/>
                  </a:cubicBezTo>
                  <a:lnTo>
                    <a:pt x="7203" y="121"/>
                  </a:lnTo>
                  <a:cubicBezTo>
                    <a:pt x="7280" y="121"/>
                    <a:pt x="7280" y="0"/>
                    <a:pt x="7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2778325" y="4728175"/>
              <a:ext cx="223700" cy="122200"/>
            </a:xfrm>
            <a:custGeom>
              <a:avLst/>
              <a:gdLst/>
              <a:ahLst/>
              <a:cxnLst/>
              <a:rect l="l" t="t" r="r" b="b"/>
              <a:pathLst>
                <a:path w="8948" h="4888" extrusionOk="0">
                  <a:moveTo>
                    <a:pt x="7898" y="1"/>
                  </a:moveTo>
                  <a:cubicBezTo>
                    <a:pt x="7283" y="1"/>
                    <a:pt x="6520" y="301"/>
                    <a:pt x="5932" y="654"/>
                  </a:cubicBezTo>
                  <a:cubicBezTo>
                    <a:pt x="5932" y="654"/>
                    <a:pt x="5296" y="983"/>
                    <a:pt x="5055" y="1159"/>
                  </a:cubicBezTo>
                  <a:lnTo>
                    <a:pt x="5044" y="1169"/>
                  </a:lnTo>
                  <a:lnTo>
                    <a:pt x="2862" y="840"/>
                  </a:lnTo>
                  <a:cubicBezTo>
                    <a:pt x="2825" y="836"/>
                    <a:pt x="2789" y="834"/>
                    <a:pt x="2752" y="834"/>
                  </a:cubicBezTo>
                  <a:cubicBezTo>
                    <a:pt x="2607" y="834"/>
                    <a:pt x="2468" y="869"/>
                    <a:pt x="2336" y="940"/>
                  </a:cubicBezTo>
                  <a:lnTo>
                    <a:pt x="2160" y="1049"/>
                  </a:lnTo>
                  <a:cubicBezTo>
                    <a:pt x="2073" y="1093"/>
                    <a:pt x="2073" y="1247"/>
                    <a:pt x="2172" y="1290"/>
                  </a:cubicBezTo>
                  <a:lnTo>
                    <a:pt x="3783" y="2068"/>
                  </a:lnTo>
                  <a:lnTo>
                    <a:pt x="3783" y="2090"/>
                  </a:lnTo>
                  <a:cubicBezTo>
                    <a:pt x="2928" y="2716"/>
                    <a:pt x="2204" y="3252"/>
                    <a:pt x="2204" y="3252"/>
                  </a:cubicBezTo>
                  <a:cubicBezTo>
                    <a:pt x="2194" y="3264"/>
                    <a:pt x="2182" y="3264"/>
                    <a:pt x="2182" y="3274"/>
                  </a:cubicBezTo>
                  <a:cubicBezTo>
                    <a:pt x="1950" y="3433"/>
                    <a:pt x="1686" y="3521"/>
                    <a:pt x="1419" y="3521"/>
                  </a:cubicBezTo>
                  <a:cubicBezTo>
                    <a:pt x="1333" y="3521"/>
                    <a:pt x="1248" y="3512"/>
                    <a:pt x="1163" y="3494"/>
                  </a:cubicBezTo>
                  <a:lnTo>
                    <a:pt x="308" y="3318"/>
                  </a:lnTo>
                  <a:cubicBezTo>
                    <a:pt x="294" y="3314"/>
                    <a:pt x="277" y="3311"/>
                    <a:pt x="259" y="3311"/>
                  </a:cubicBezTo>
                  <a:cubicBezTo>
                    <a:pt x="234" y="3311"/>
                    <a:pt x="207" y="3317"/>
                    <a:pt x="187" y="3330"/>
                  </a:cubicBezTo>
                  <a:cubicBezTo>
                    <a:pt x="33" y="3395"/>
                    <a:pt x="1" y="3625"/>
                    <a:pt x="132" y="3735"/>
                  </a:cubicBezTo>
                  <a:lnTo>
                    <a:pt x="1119" y="4667"/>
                  </a:lnTo>
                  <a:cubicBezTo>
                    <a:pt x="1216" y="4757"/>
                    <a:pt x="1340" y="4808"/>
                    <a:pt x="1465" y="4808"/>
                  </a:cubicBezTo>
                  <a:cubicBezTo>
                    <a:pt x="1537" y="4808"/>
                    <a:pt x="1610" y="4791"/>
                    <a:pt x="1678" y="4755"/>
                  </a:cubicBezTo>
                  <a:lnTo>
                    <a:pt x="2138" y="4514"/>
                  </a:lnTo>
                  <a:lnTo>
                    <a:pt x="4463" y="3286"/>
                  </a:lnTo>
                  <a:lnTo>
                    <a:pt x="4211" y="4777"/>
                  </a:lnTo>
                  <a:cubicBezTo>
                    <a:pt x="4200" y="4827"/>
                    <a:pt x="4237" y="4888"/>
                    <a:pt x="4287" y="4888"/>
                  </a:cubicBezTo>
                  <a:cubicBezTo>
                    <a:pt x="4291" y="4888"/>
                    <a:pt x="4295" y="4887"/>
                    <a:pt x="4299" y="4886"/>
                  </a:cubicBezTo>
                  <a:lnTo>
                    <a:pt x="4408" y="4886"/>
                  </a:lnTo>
                  <a:cubicBezTo>
                    <a:pt x="4562" y="4886"/>
                    <a:pt x="4693" y="4787"/>
                    <a:pt x="4770" y="4645"/>
                  </a:cubicBezTo>
                  <a:lnTo>
                    <a:pt x="5702" y="2628"/>
                  </a:lnTo>
                  <a:lnTo>
                    <a:pt x="8454" y="1169"/>
                  </a:lnTo>
                  <a:cubicBezTo>
                    <a:pt x="8816" y="983"/>
                    <a:pt x="8947" y="633"/>
                    <a:pt x="8761" y="358"/>
                  </a:cubicBezTo>
                  <a:cubicBezTo>
                    <a:pt x="8566" y="103"/>
                    <a:pt x="8258" y="1"/>
                    <a:pt x="78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3438075" y="5290525"/>
              <a:ext cx="136800" cy="96225"/>
            </a:xfrm>
            <a:custGeom>
              <a:avLst/>
              <a:gdLst/>
              <a:ahLst/>
              <a:cxnLst/>
              <a:rect l="l" t="t" r="r" b="b"/>
              <a:pathLst>
                <a:path w="5472" h="3849" extrusionOk="0">
                  <a:moveTo>
                    <a:pt x="0" y="0"/>
                  </a:moveTo>
                  <a:lnTo>
                    <a:pt x="0" y="3848"/>
                  </a:lnTo>
                  <a:lnTo>
                    <a:pt x="5472" y="3848"/>
                  </a:lnTo>
                  <a:lnTo>
                    <a:pt x="54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3536750" y="5290525"/>
              <a:ext cx="15650" cy="96225"/>
            </a:xfrm>
            <a:custGeom>
              <a:avLst/>
              <a:gdLst/>
              <a:ahLst/>
              <a:cxnLst/>
              <a:rect l="l" t="t" r="r" b="b"/>
              <a:pathLst>
                <a:path w="626" h="3849" extrusionOk="0">
                  <a:moveTo>
                    <a:pt x="0" y="0"/>
                  </a:moveTo>
                  <a:lnTo>
                    <a:pt x="0" y="3848"/>
                  </a:lnTo>
                  <a:lnTo>
                    <a:pt x="626" y="3848"/>
                  </a:lnTo>
                  <a:lnTo>
                    <a:pt x="6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3459200" y="5290525"/>
              <a:ext cx="26325" cy="33175"/>
            </a:xfrm>
            <a:custGeom>
              <a:avLst/>
              <a:gdLst/>
              <a:ahLst/>
              <a:cxnLst/>
              <a:rect l="l" t="t" r="r" b="b"/>
              <a:pathLst>
                <a:path w="1053" h="1327" extrusionOk="0">
                  <a:moveTo>
                    <a:pt x="0" y="0"/>
                  </a:moveTo>
                  <a:lnTo>
                    <a:pt x="0" y="1327"/>
                  </a:lnTo>
                  <a:lnTo>
                    <a:pt x="1053" y="1327"/>
                  </a:lnTo>
                  <a:lnTo>
                    <a:pt x="1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3510975" y="5291325"/>
              <a:ext cx="3325" cy="99550"/>
            </a:xfrm>
            <a:custGeom>
              <a:avLst/>
              <a:gdLst/>
              <a:ahLst/>
              <a:cxnLst/>
              <a:rect l="l" t="t" r="r" b="b"/>
              <a:pathLst>
                <a:path w="133" h="3982" extrusionOk="0">
                  <a:moveTo>
                    <a:pt x="67" y="1"/>
                  </a:moveTo>
                  <a:cubicBezTo>
                    <a:pt x="34" y="1"/>
                    <a:pt x="1" y="23"/>
                    <a:pt x="1" y="67"/>
                  </a:cubicBezTo>
                  <a:lnTo>
                    <a:pt x="1" y="3915"/>
                  </a:lnTo>
                  <a:cubicBezTo>
                    <a:pt x="1" y="3959"/>
                    <a:pt x="34" y="3981"/>
                    <a:pt x="67" y="3981"/>
                  </a:cubicBezTo>
                  <a:cubicBezTo>
                    <a:pt x="99" y="3981"/>
                    <a:pt x="132" y="3959"/>
                    <a:pt x="132" y="3915"/>
                  </a:cubicBezTo>
                  <a:lnTo>
                    <a:pt x="132" y="67"/>
                  </a:lnTo>
                  <a:cubicBezTo>
                    <a:pt x="132" y="23"/>
                    <a:pt x="99"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580600" y="5311900"/>
              <a:ext cx="77600" cy="54300"/>
            </a:xfrm>
            <a:custGeom>
              <a:avLst/>
              <a:gdLst/>
              <a:ahLst/>
              <a:cxnLst/>
              <a:rect l="l" t="t" r="r" b="b"/>
              <a:pathLst>
                <a:path w="3104" h="2172" extrusionOk="0">
                  <a:moveTo>
                    <a:pt x="1" y="1"/>
                  </a:moveTo>
                  <a:lnTo>
                    <a:pt x="1" y="2171"/>
                  </a:lnTo>
                  <a:lnTo>
                    <a:pt x="3104" y="2171"/>
                  </a:lnTo>
                  <a:lnTo>
                    <a:pt x="3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36525" y="5311900"/>
              <a:ext cx="8775" cy="54300"/>
            </a:xfrm>
            <a:custGeom>
              <a:avLst/>
              <a:gdLst/>
              <a:ahLst/>
              <a:cxnLst/>
              <a:rect l="l" t="t" r="r" b="b"/>
              <a:pathLst>
                <a:path w="351" h="2172" extrusionOk="0">
                  <a:moveTo>
                    <a:pt x="0" y="1"/>
                  </a:moveTo>
                  <a:lnTo>
                    <a:pt x="0" y="2171"/>
                  </a:lnTo>
                  <a:lnTo>
                    <a:pt x="351" y="2171"/>
                  </a:lnTo>
                  <a:lnTo>
                    <a:pt x="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3592650" y="5311900"/>
              <a:ext cx="15125" cy="18675"/>
            </a:xfrm>
            <a:custGeom>
              <a:avLst/>
              <a:gdLst/>
              <a:ahLst/>
              <a:cxnLst/>
              <a:rect l="l" t="t" r="r" b="b"/>
              <a:pathLst>
                <a:path w="605" h="747" extrusionOk="0">
                  <a:moveTo>
                    <a:pt x="1" y="1"/>
                  </a:moveTo>
                  <a:lnTo>
                    <a:pt x="1" y="746"/>
                  </a:lnTo>
                  <a:lnTo>
                    <a:pt x="604" y="746"/>
                  </a:ln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3621450" y="5311900"/>
              <a:ext cx="3025" cy="55950"/>
            </a:xfrm>
            <a:custGeom>
              <a:avLst/>
              <a:gdLst/>
              <a:ahLst/>
              <a:cxnLst/>
              <a:rect l="l" t="t" r="r" b="b"/>
              <a:pathLst>
                <a:path w="121" h="2238" extrusionOk="0">
                  <a:moveTo>
                    <a:pt x="61" y="1"/>
                  </a:moveTo>
                  <a:cubicBezTo>
                    <a:pt x="31" y="1"/>
                    <a:pt x="1" y="22"/>
                    <a:pt x="1" y="66"/>
                  </a:cubicBezTo>
                  <a:lnTo>
                    <a:pt x="1" y="2171"/>
                  </a:lnTo>
                  <a:cubicBezTo>
                    <a:pt x="1" y="2215"/>
                    <a:pt x="31" y="2237"/>
                    <a:pt x="61" y="2237"/>
                  </a:cubicBezTo>
                  <a:cubicBezTo>
                    <a:pt x="91" y="2237"/>
                    <a:pt x="121" y="2215"/>
                    <a:pt x="121" y="2171"/>
                  </a:cubicBezTo>
                  <a:lnTo>
                    <a:pt x="121" y="66"/>
                  </a:lnTo>
                  <a:cubicBezTo>
                    <a:pt x="121" y="22"/>
                    <a:pt x="9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3347900" y="5323675"/>
              <a:ext cx="60600" cy="42525"/>
            </a:xfrm>
            <a:custGeom>
              <a:avLst/>
              <a:gdLst/>
              <a:ahLst/>
              <a:cxnLst/>
              <a:rect l="l" t="t" r="r" b="b"/>
              <a:pathLst>
                <a:path w="2424" h="1701" extrusionOk="0">
                  <a:moveTo>
                    <a:pt x="1" y="1"/>
                  </a:moveTo>
                  <a:lnTo>
                    <a:pt x="1" y="1700"/>
                  </a:lnTo>
                  <a:lnTo>
                    <a:pt x="2423" y="1700"/>
                  </a:lnTo>
                  <a:lnTo>
                    <a:pt x="24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3391750" y="5323675"/>
              <a:ext cx="6875" cy="42525"/>
            </a:xfrm>
            <a:custGeom>
              <a:avLst/>
              <a:gdLst/>
              <a:ahLst/>
              <a:cxnLst/>
              <a:rect l="l" t="t" r="r" b="b"/>
              <a:pathLst>
                <a:path w="275" h="1701" extrusionOk="0">
                  <a:moveTo>
                    <a:pt x="1" y="1"/>
                  </a:moveTo>
                  <a:lnTo>
                    <a:pt x="1" y="1700"/>
                  </a:lnTo>
                  <a:lnTo>
                    <a:pt x="275" y="1700"/>
                  </a:ln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357500" y="5323675"/>
              <a:ext cx="11525" cy="14575"/>
            </a:xfrm>
            <a:custGeom>
              <a:avLst/>
              <a:gdLst/>
              <a:ahLst/>
              <a:cxnLst/>
              <a:rect l="l" t="t" r="r" b="b"/>
              <a:pathLst>
                <a:path w="461" h="583" extrusionOk="0">
                  <a:moveTo>
                    <a:pt x="0" y="1"/>
                  </a:moveTo>
                  <a:lnTo>
                    <a:pt x="0" y="582"/>
                  </a:lnTo>
                  <a:lnTo>
                    <a:pt x="460" y="582"/>
                  </a:lnTo>
                  <a:lnTo>
                    <a:pt x="4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379425" y="5323425"/>
              <a:ext cx="3300" cy="44425"/>
            </a:xfrm>
            <a:custGeom>
              <a:avLst/>
              <a:gdLst/>
              <a:ahLst/>
              <a:cxnLst/>
              <a:rect l="l" t="t" r="r" b="b"/>
              <a:pathLst>
                <a:path w="132" h="1777" extrusionOk="0">
                  <a:moveTo>
                    <a:pt x="66" y="0"/>
                  </a:moveTo>
                  <a:cubicBezTo>
                    <a:pt x="33" y="0"/>
                    <a:pt x="0" y="22"/>
                    <a:pt x="0" y="66"/>
                  </a:cubicBezTo>
                  <a:lnTo>
                    <a:pt x="0" y="1710"/>
                  </a:lnTo>
                  <a:cubicBezTo>
                    <a:pt x="0" y="1754"/>
                    <a:pt x="33" y="1776"/>
                    <a:pt x="66" y="1776"/>
                  </a:cubicBezTo>
                  <a:cubicBezTo>
                    <a:pt x="99" y="1776"/>
                    <a:pt x="132" y="1754"/>
                    <a:pt x="132" y="1710"/>
                  </a:cubicBezTo>
                  <a:lnTo>
                    <a:pt x="132" y="66"/>
                  </a:lnTo>
                  <a:cubicBezTo>
                    <a:pt x="132" y="22"/>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271975" y="4473550"/>
              <a:ext cx="97875" cy="35275"/>
            </a:xfrm>
            <a:custGeom>
              <a:avLst/>
              <a:gdLst/>
              <a:ahLst/>
              <a:cxnLst/>
              <a:rect l="l" t="t" r="r" b="b"/>
              <a:pathLst>
                <a:path w="3915" h="1411" extrusionOk="0">
                  <a:moveTo>
                    <a:pt x="2247" y="0"/>
                  </a:moveTo>
                  <a:cubicBezTo>
                    <a:pt x="2086" y="0"/>
                    <a:pt x="1919" y="54"/>
                    <a:pt x="1776" y="139"/>
                  </a:cubicBezTo>
                  <a:cubicBezTo>
                    <a:pt x="1535" y="292"/>
                    <a:pt x="1360" y="512"/>
                    <a:pt x="1196" y="741"/>
                  </a:cubicBezTo>
                  <a:cubicBezTo>
                    <a:pt x="1206" y="577"/>
                    <a:pt x="1053" y="434"/>
                    <a:pt x="889" y="424"/>
                  </a:cubicBezTo>
                  <a:cubicBezTo>
                    <a:pt x="881" y="423"/>
                    <a:pt x="873" y="423"/>
                    <a:pt x="865" y="423"/>
                  </a:cubicBezTo>
                  <a:cubicBezTo>
                    <a:pt x="719" y="423"/>
                    <a:pt x="576" y="518"/>
                    <a:pt x="472" y="632"/>
                  </a:cubicBezTo>
                  <a:cubicBezTo>
                    <a:pt x="209" y="917"/>
                    <a:pt x="56" y="1268"/>
                    <a:pt x="0" y="1411"/>
                  </a:cubicBezTo>
                  <a:lnTo>
                    <a:pt x="3739" y="1377"/>
                  </a:lnTo>
                  <a:cubicBezTo>
                    <a:pt x="3915" y="1147"/>
                    <a:pt x="3783" y="775"/>
                    <a:pt x="3531" y="643"/>
                  </a:cubicBezTo>
                  <a:cubicBezTo>
                    <a:pt x="3445" y="600"/>
                    <a:pt x="3351" y="581"/>
                    <a:pt x="3256" y="581"/>
                  </a:cubicBezTo>
                  <a:cubicBezTo>
                    <a:pt x="3060" y="581"/>
                    <a:pt x="2860" y="664"/>
                    <a:pt x="2719" y="797"/>
                  </a:cubicBezTo>
                  <a:cubicBezTo>
                    <a:pt x="2906" y="588"/>
                    <a:pt x="2807" y="226"/>
                    <a:pt x="2566" y="84"/>
                  </a:cubicBezTo>
                  <a:cubicBezTo>
                    <a:pt x="2468" y="26"/>
                    <a:pt x="2359" y="0"/>
                    <a:pt x="2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983800" y="4257975"/>
              <a:ext cx="97875" cy="35425"/>
            </a:xfrm>
            <a:custGeom>
              <a:avLst/>
              <a:gdLst/>
              <a:ahLst/>
              <a:cxnLst/>
              <a:rect l="l" t="t" r="r" b="b"/>
              <a:pathLst>
                <a:path w="3915" h="1417" extrusionOk="0">
                  <a:moveTo>
                    <a:pt x="2249" y="1"/>
                  </a:moveTo>
                  <a:cubicBezTo>
                    <a:pt x="2087" y="1"/>
                    <a:pt x="1920" y="53"/>
                    <a:pt x="1777" y="144"/>
                  </a:cubicBezTo>
                  <a:cubicBezTo>
                    <a:pt x="1536" y="286"/>
                    <a:pt x="1360" y="517"/>
                    <a:pt x="1195" y="736"/>
                  </a:cubicBezTo>
                  <a:cubicBezTo>
                    <a:pt x="1207" y="571"/>
                    <a:pt x="1053" y="440"/>
                    <a:pt x="888" y="429"/>
                  </a:cubicBezTo>
                  <a:cubicBezTo>
                    <a:pt x="880" y="429"/>
                    <a:pt x="872" y="428"/>
                    <a:pt x="864" y="428"/>
                  </a:cubicBezTo>
                  <a:cubicBezTo>
                    <a:pt x="719" y="428"/>
                    <a:pt x="576" y="523"/>
                    <a:pt x="472" y="627"/>
                  </a:cubicBezTo>
                  <a:cubicBezTo>
                    <a:pt x="209" y="912"/>
                    <a:pt x="67" y="1263"/>
                    <a:pt x="1" y="1416"/>
                  </a:cubicBezTo>
                  <a:lnTo>
                    <a:pt x="3739" y="1383"/>
                  </a:lnTo>
                  <a:cubicBezTo>
                    <a:pt x="3914" y="1141"/>
                    <a:pt x="3783" y="769"/>
                    <a:pt x="3531" y="637"/>
                  </a:cubicBezTo>
                  <a:cubicBezTo>
                    <a:pt x="3445" y="594"/>
                    <a:pt x="3351" y="575"/>
                    <a:pt x="3256" y="575"/>
                  </a:cubicBezTo>
                  <a:cubicBezTo>
                    <a:pt x="3060" y="575"/>
                    <a:pt x="2860" y="658"/>
                    <a:pt x="2720" y="791"/>
                  </a:cubicBezTo>
                  <a:cubicBezTo>
                    <a:pt x="2906" y="593"/>
                    <a:pt x="2807" y="221"/>
                    <a:pt x="2566" y="78"/>
                  </a:cubicBezTo>
                  <a:cubicBezTo>
                    <a:pt x="2468" y="25"/>
                    <a:pt x="2360"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1"/>
            <p:cNvSpPr/>
            <p:nvPr/>
          </p:nvSpPr>
          <p:spPr>
            <a:xfrm>
              <a:off x="3351200" y="4258650"/>
              <a:ext cx="97850" cy="35275"/>
            </a:xfrm>
            <a:custGeom>
              <a:avLst/>
              <a:gdLst/>
              <a:ahLst/>
              <a:cxnLst/>
              <a:rect l="l" t="t" r="r" b="b"/>
              <a:pathLst>
                <a:path w="3914" h="1411" extrusionOk="0">
                  <a:moveTo>
                    <a:pt x="2244" y="1"/>
                  </a:moveTo>
                  <a:cubicBezTo>
                    <a:pt x="2080" y="1"/>
                    <a:pt x="1913" y="54"/>
                    <a:pt x="1776" y="139"/>
                  </a:cubicBezTo>
                  <a:cubicBezTo>
                    <a:pt x="1535" y="281"/>
                    <a:pt x="1360" y="512"/>
                    <a:pt x="1195" y="731"/>
                  </a:cubicBezTo>
                  <a:cubicBezTo>
                    <a:pt x="1195" y="578"/>
                    <a:pt x="1041" y="435"/>
                    <a:pt x="888" y="424"/>
                  </a:cubicBezTo>
                  <a:cubicBezTo>
                    <a:pt x="879" y="424"/>
                    <a:pt x="871" y="423"/>
                    <a:pt x="862" y="423"/>
                  </a:cubicBezTo>
                  <a:cubicBezTo>
                    <a:pt x="709" y="423"/>
                    <a:pt x="575" y="518"/>
                    <a:pt x="471" y="632"/>
                  </a:cubicBezTo>
                  <a:cubicBezTo>
                    <a:pt x="208" y="917"/>
                    <a:pt x="55" y="1257"/>
                    <a:pt x="0" y="1411"/>
                  </a:cubicBezTo>
                  <a:lnTo>
                    <a:pt x="3739" y="1378"/>
                  </a:lnTo>
                  <a:cubicBezTo>
                    <a:pt x="3914" y="1136"/>
                    <a:pt x="3782" y="764"/>
                    <a:pt x="3519" y="632"/>
                  </a:cubicBezTo>
                  <a:cubicBezTo>
                    <a:pt x="3438" y="593"/>
                    <a:pt x="3347" y="575"/>
                    <a:pt x="3255" y="575"/>
                  </a:cubicBezTo>
                  <a:cubicBezTo>
                    <a:pt x="3062" y="575"/>
                    <a:pt x="2860" y="656"/>
                    <a:pt x="2719" y="797"/>
                  </a:cubicBezTo>
                  <a:cubicBezTo>
                    <a:pt x="2905" y="588"/>
                    <a:pt x="2807" y="215"/>
                    <a:pt x="2566" y="84"/>
                  </a:cubicBezTo>
                  <a:cubicBezTo>
                    <a:pt x="2468" y="26"/>
                    <a:pt x="2357" y="1"/>
                    <a:pt x="2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1"/>
            <p:cNvSpPr/>
            <p:nvPr/>
          </p:nvSpPr>
          <p:spPr>
            <a:xfrm>
              <a:off x="2785175" y="4609500"/>
              <a:ext cx="97900" cy="35275"/>
            </a:xfrm>
            <a:custGeom>
              <a:avLst/>
              <a:gdLst/>
              <a:ahLst/>
              <a:cxnLst/>
              <a:rect l="l" t="t" r="r" b="b"/>
              <a:pathLst>
                <a:path w="3916" h="1411" extrusionOk="0">
                  <a:moveTo>
                    <a:pt x="2245" y="0"/>
                  </a:moveTo>
                  <a:cubicBezTo>
                    <a:pt x="2081" y="0"/>
                    <a:pt x="1913" y="54"/>
                    <a:pt x="1777" y="139"/>
                  </a:cubicBezTo>
                  <a:cubicBezTo>
                    <a:pt x="1536" y="281"/>
                    <a:pt x="1360" y="512"/>
                    <a:pt x="1196" y="731"/>
                  </a:cubicBezTo>
                  <a:cubicBezTo>
                    <a:pt x="1196" y="577"/>
                    <a:pt x="1043" y="434"/>
                    <a:pt x="889" y="424"/>
                  </a:cubicBezTo>
                  <a:cubicBezTo>
                    <a:pt x="880" y="423"/>
                    <a:pt x="872" y="423"/>
                    <a:pt x="863" y="423"/>
                  </a:cubicBezTo>
                  <a:cubicBezTo>
                    <a:pt x="709" y="423"/>
                    <a:pt x="576" y="518"/>
                    <a:pt x="472" y="632"/>
                  </a:cubicBezTo>
                  <a:cubicBezTo>
                    <a:pt x="209" y="917"/>
                    <a:pt x="56" y="1257"/>
                    <a:pt x="1" y="1411"/>
                  </a:cubicBezTo>
                  <a:lnTo>
                    <a:pt x="3740" y="1377"/>
                  </a:lnTo>
                  <a:cubicBezTo>
                    <a:pt x="3915" y="1148"/>
                    <a:pt x="3784" y="763"/>
                    <a:pt x="3520" y="643"/>
                  </a:cubicBezTo>
                  <a:cubicBezTo>
                    <a:pt x="3435" y="599"/>
                    <a:pt x="3340" y="578"/>
                    <a:pt x="3244" y="578"/>
                  </a:cubicBezTo>
                  <a:cubicBezTo>
                    <a:pt x="3054" y="578"/>
                    <a:pt x="2858" y="658"/>
                    <a:pt x="2720" y="797"/>
                  </a:cubicBezTo>
                  <a:cubicBezTo>
                    <a:pt x="2906" y="588"/>
                    <a:pt x="2807" y="215"/>
                    <a:pt x="2566" y="84"/>
                  </a:cubicBezTo>
                  <a:cubicBezTo>
                    <a:pt x="2468" y="26"/>
                    <a:pt x="2357"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1"/>
            <p:cNvSpPr/>
            <p:nvPr/>
          </p:nvSpPr>
          <p:spPr>
            <a:xfrm>
              <a:off x="4156750" y="4566200"/>
              <a:ext cx="97875" cy="35275"/>
            </a:xfrm>
            <a:custGeom>
              <a:avLst/>
              <a:gdLst/>
              <a:ahLst/>
              <a:cxnLst/>
              <a:rect l="l" t="t" r="r" b="b"/>
              <a:pathLst>
                <a:path w="3915" h="1411" extrusionOk="0">
                  <a:moveTo>
                    <a:pt x="2259" y="1"/>
                  </a:moveTo>
                  <a:cubicBezTo>
                    <a:pt x="2093" y="1"/>
                    <a:pt x="1921" y="57"/>
                    <a:pt x="1777" y="149"/>
                  </a:cubicBezTo>
                  <a:cubicBezTo>
                    <a:pt x="1547" y="292"/>
                    <a:pt x="1371" y="522"/>
                    <a:pt x="1196" y="741"/>
                  </a:cubicBezTo>
                  <a:cubicBezTo>
                    <a:pt x="1206" y="577"/>
                    <a:pt x="1053" y="446"/>
                    <a:pt x="889" y="434"/>
                  </a:cubicBezTo>
                  <a:cubicBezTo>
                    <a:pt x="881" y="434"/>
                    <a:pt x="872" y="433"/>
                    <a:pt x="864" y="433"/>
                  </a:cubicBezTo>
                  <a:cubicBezTo>
                    <a:pt x="719" y="433"/>
                    <a:pt x="577" y="518"/>
                    <a:pt x="483" y="631"/>
                  </a:cubicBezTo>
                  <a:cubicBezTo>
                    <a:pt x="220" y="917"/>
                    <a:pt x="66" y="1267"/>
                    <a:pt x="0" y="1410"/>
                  </a:cubicBezTo>
                  <a:lnTo>
                    <a:pt x="3740" y="1377"/>
                  </a:lnTo>
                  <a:cubicBezTo>
                    <a:pt x="3915" y="1147"/>
                    <a:pt x="3794" y="774"/>
                    <a:pt x="3531" y="643"/>
                  </a:cubicBezTo>
                  <a:cubicBezTo>
                    <a:pt x="3445" y="600"/>
                    <a:pt x="3352" y="580"/>
                    <a:pt x="3258" y="580"/>
                  </a:cubicBezTo>
                  <a:cubicBezTo>
                    <a:pt x="3064" y="580"/>
                    <a:pt x="2867" y="663"/>
                    <a:pt x="2720" y="796"/>
                  </a:cubicBezTo>
                  <a:cubicBezTo>
                    <a:pt x="2917" y="599"/>
                    <a:pt x="2819" y="226"/>
                    <a:pt x="2577" y="83"/>
                  </a:cubicBezTo>
                  <a:cubicBezTo>
                    <a:pt x="2481" y="26"/>
                    <a:pt x="2371" y="1"/>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1"/>
            <p:cNvSpPr/>
            <p:nvPr/>
          </p:nvSpPr>
          <p:spPr>
            <a:xfrm>
              <a:off x="2816425" y="4461525"/>
              <a:ext cx="67200" cy="24275"/>
            </a:xfrm>
            <a:custGeom>
              <a:avLst/>
              <a:gdLst/>
              <a:ahLst/>
              <a:cxnLst/>
              <a:rect l="l" t="t" r="r" b="b"/>
              <a:pathLst>
                <a:path w="2688" h="971" extrusionOk="0">
                  <a:moveTo>
                    <a:pt x="1538" y="1"/>
                  </a:moveTo>
                  <a:cubicBezTo>
                    <a:pt x="1427" y="1"/>
                    <a:pt x="1313" y="36"/>
                    <a:pt x="1218" y="94"/>
                  </a:cubicBezTo>
                  <a:cubicBezTo>
                    <a:pt x="1053" y="192"/>
                    <a:pt x="933" y="357"/>
                    <a:pt x="812" y="499"/>
                  </a:cubicBezTo>
                  <a:cubicBezTo>
                    <a:pt x="823" y="389"/>
                    <a:pt x="714" y="301"/>
                    <a:pt x="604" y="291"/>
                  </a:cubicBezTo>
                  <a:cubicBezTo>
                    <a:pt x="596" y="290"/>
                    <a:pt x="587" y="290"/>
                    <a:pt x="579" y="290"/>
                  </a:cubicBezTo>
                  <a:cubicBezTo>
                    <a:pt x="479" y="290"/>
                    <a:pt x="389" y="352"/>
                    <a:pt x="319" y="433"/>
                  </a:cubicBezTo>
                  <a:cubicBezTo>
                    <a:pt x="143" y="630"/>
                    <a:pt x="34" y="872"/>
                    <a:pt x="0" y="971"/>
                  </a:cubicBezTo>
                  <a:lnTo>
                    <a:pt x="2566" y="949"/>
                  </a:lnTo>
                  <a:cubicBezTo>
                    <a:pt x="2687" y="784"/>
                    <a:pt x="2599" y="532"/>
                    <a:pt x="2424" y="433"/>
                  </a:cubicBezTo>
                  <a:cubicBezTo>
                    <a:pt x="2365" y="405"/>
                    <a:pt x="2303" y="393"/>
                    <a:pt x="2241" y="393"/>
                  </a:cubicBezTo>
                  <a:cubicBezTo>
                    <a:pt x="2106" y="393"/>
                    <a:pt x="1970" y="452"/>
                    <a:pt x="1864" y="543"/>
                  </a:cubicBezTo>
                  <a:cubicBezTo>
                    <a:pt x="1996" y="401"/>
                    <a:pt x="1930" y="148"/>
                    <a:pt x="1766" y="60"/>
                  </a:cubicBezTo>
                  <a:cubicBezTo>
                    <a:pt x="1697" y="19"/>
                    <a:pt x="1618" y="1"/>
                    <a:pt x="1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B6D0BDF-55E5-BB96-89CF-DD0F3169AE6F}"/>
              </a:ext>
            </a:extLst>
          </p:cNvPr>
          <p:cNvSpPr/>
          <p:nvPr/>
        </p:nvSpPr>
        <p:spPr>
          <a:xfrm>
            <a:off x="4572000" y="3620718"/>
            <a:ext cx="4212408" cy="689738"/>
          </a:xfrm>
          <a:prstGeom prst="rect">
            <a:avLst/>
          </a:prstGeom>
          <a:solidFill>
            <a:srgbClr val="3751E5"/>
          </a:solidFill>
          <a:ln>
            <a:solidFill>
              <a:srgbClr val="3751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1041;p36">
            <a:extLst>
              <a:ext uri="{FF2B5EF4-FFF2-40B4-BE49-F238E27FC236}">
                <a16:creationId xmlns:a16="http://schemas.microsoft.com/office/drawing/2014/main" id="{E12550AB-8B47-B05D-CE29-EEE2A3D30184}"/>
              </a:ext>
            </a:extLst>
          </p:cNvPr>
          <p:cNvSpPr txBox="1">
            <a:spLocks/>
          </p:cNvSpPr>
          <p:nvPr/>
        </p:nvSpPr>
        <p:spPr>
          <a:xfrm>
            <a:off x="7413108" y="1132916"/>
            <a:ext cx="13713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6000" dirty="0">
                <a:solidFill>
                  <a:schemeClr val="bg1"/>
                </a:solidFill>
                <a:latin typeface="Bakbak One" panose="020B0604020202020204" charset="0"/>
                <a:cs typeface="Bakbak One" panose="020B0604020202020204" charset="0"/>
              </a:rPr>
              <a:t>06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53"/>
          <p:cNvSpPr txBox="1">
            <a:spLocks noGrp="1"/>
          </p:cNvSpPr>
          <p:nvPr>
            <p:ph type="title"/>
          </p:nvPr>
        </p:nvSpPr>
        <p:spPr>
          <a:xfrm>
            <a:off x="598080" y="1290845"/>
            <a:ext cx="23889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8" name="TextBox 7">
            <a:extLst>
              <a:ext uri="{FF2B5EF4-FFF2-40B4-BE49-F238E27FC236}">
                <a16:creationId xmlns:a16="http://schemas.microsoft.com/office/drawing/2014/main" id="{92293520-2427-171C-B6C0-763C3FB2775E}"/>
              </a:ext>
            </a:extLst>
          </p:cNvPr>
          <p:cNvSpPr txBox="1"/>
          <p:nvPr/>
        </p:nvSpPr>
        <p:spPr>
          <a:xfrm>
            <a:off x="1139190" y="2016413"/>
            <a:ext cx="6865620" cy="1938992"/>
          </a:xfrm>
          <a:prstGeom prst="rect">
            <a:avLst/>
          </a:prstGeom>
          <a:noFill/>
        </p:spPr>
        <p:txBody>
          <a:bodyPr wrap="square">
            <a:spAutoFit/>
          </a:bodyPr>
          <a:lstStyle/>
          <a:p>
            <a:r>
              <a:rPr lang="en-IN" sz="2000" dirty="0">
                <a:latin typeface="Bakbak One" panose="020B0604020202020204" charset="0"/>
                <a:cs typeface="Bakbak One" panose="020B0604020202020204" charset="0"/>
              </a:rPr>
              <a:t>To overcome the inefficiencies and difficulties present in the current logistics environment, a Cargo Vehicle Allotment Agent must be developed. The system intends to greatly enhance the allocation process, lower operating costs, and raise the general effectiveness and competitiveness.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9"/>
        <p:cNvGrpSpPr/>
        <p:nvPr/>
      </p:nvGrpSpPr>
      <p:grpSpPr>
        <a:xfrm>
          <a:off x="0" y="0"/>
          <a:ext cx="0" cy="0"/>
          <a:chOff x="0" y="0"/>
          <a:chExt cx="0" cy="0"/>
        </a:xfrm>
      </p:grpSpPr>
      <p:sp>
        <p:nvSpPr>
          <p:cNvPr id="1040" name="Google Shape;1040;p36"/>
          <p:cNvSpPr txBox="1">
            <a:spLocks noGrp="1"/>
          </p:cNvSpPr>
          <p:nvPr>
            <p:ph type="title"/>
          </p:nvPr>
        </p:nvSpPr>
        <p:spPr>
          <a:xfrm>
            <a:off x="4816522" y="2124880"/>
            <a:ext cx="3220181" cy="7711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Reference</a:t>
            </a:r>
            <a:endParaRPr dirty="0"/>
          </a:p>
        </p:txBody>
      </p:sp>
      <p:sp>
        <p:nvSpPr>
          <p:cNvPr id="1041" name="Google Shape;1041;p36"/>
          <p:cNvSpPr txBox="1">
            <a:spLocks noGrp="1"/>
          </p:cNvSpPr>
          <p:nvPr>
            <p:ph type="title" idx="2"/>
          </p:nvPr>
        </p:nvSpPr>
        <p:spPr>
          <a:xfrm>
            <a:off x="6597834" y="1283080"/>
            <a:ext cx="137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a:t>
            </a:r>
            <a:r>
              <a:rPr lang="en-IN" dirty="0"/>
              <a:t>7</a:t>
            </a:r>
            <a:endParaRPr dirty="0"/>
          </a:p>
        </p:txBody>
      </p:sp>
      <p:sp>
        <p:nvSpPr>
          <p:cNvPr id="1042" name="Google Shape;1042;p36"/>
          <p:cNvSpPr/>
          <p:nvPr/>
        </p:nvSpPr>
        <p:spPr>
          <a:xfrm rot="-598317">
            <a:off x="6477055" y="1543394"/>
            <a:ext cx="247390" cy="309208"/>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3" name="Google Shape;1043;p36"/>
          <p:cNvGrpSpPr/>
          <p:nvPr/>
        </p:nvGrpSpPr>
        <p:grpSpPr>
          <a:xfrm>
            <a:off x="585528" y="1045428"/>
            <a:ext cx="3476328" cy="2668217"/>
            <a:chOff x="637025" y="1241558"/>
            <a:chExt cx="3476328" cy="2668217"/>
          </a:xfrm>
        </p:grpSpPr>
        <p:sp>
          <p:nvSpPr>
            <p:cNvPr id="1044" name="Google Shape;1044;p36"/>
            <p:cNvSpPr/>
            <p:nvPr/>
          </p:nvSpPr>
          <p:spPr>
            <a:xfrm>
              <a:off x="1021481" y="1985200"/>
              <a:ext cx="54296" cy="54294"/>
            </a:xfrm>
            <a:custGeom>
              <a:avLst/>
              <a:gdLst/>
              <a:ahLst/>
              <a:cxnLst/>
              <a:rect l="l" t="t" r="r" b="b"/>
              <a:pathLst>
                <a:path w="867" h="867" extrusionOk="0">
                  <a:moveTo>
                    <a:pt x="428" y="1"/>
                  </a:moveTo>
                  <a:cubicBezTo>
                    <a:pt x="198" y="1"/>
                    <a:pt x="1" y="198"/>
                    <a:pt x="1" y="439"/>
                  </a:cubicBezTo>
                  <a:cubicBezTo>
                    <a:pt x="1" y="681"/>
                    <a:pt x="198" y="866"/>
                    <a:pt x="428" y="866"/>
                  </a:cubicBezTo>
                  <a:cubicBezTo>
                    <a:pt x="669" y="866"/>
                    <a:pt x="867" y="681"/>
                    <a:pt x="867" y="439"/>
                  </a:cubicBezTo>
                  <a:cubicBezTo>
                    <a:pt x="867" y="198"/>
                    <a:pt x="669" y="1"/>
                    <a:pt x="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2757892" y="2024026"/>
              <a:ext cx="828842" cy="763869"/>
            </a:xfrm>
            <a:custGeom>
              <a:avLst/>
              <a:gdLst/>
              <a:ahLst/>
              <a:cxnLst/>
              <a:rect l="l" t="t" r="r" b="b"/>
              <a:pathLst>
                <a:path w="13235" h="12198" extrusionOk="0">
                  <a:moveTo>
                    <a:pt x="275" y="1"/>
                  </a:moveTo>
                  <a:cubicBezTo>
                    <a:pt x="217" y="1"/>
                    <a:pt x="158" y="2"/>
                    <a:pt x="100" y="5"/>
                  </a:cubicBezTo>
                  <a:cubicBezTo>
                    <a:pt x="100" y="9"/>
                    <a:pt x="99" y="10"/>
                    <a:pt x="97" y="10"/>
                  </a:cubicBezTo>
                  <a:cubicBezTo>
                    <a:pt x="92" y="10"/>
                    <a:pt x="85" y="5"/>
                    <a:pt x="78" y="5"/>
                  </a:cubicBezTo>
                  <a:cubicBezTo>
                    <a:pt x="1" y="5"/>
                    <a:pt x="1" y="137"/>
                    <a:pt x="78" y="137"/>
                  </a:cubicBezTo>
                  <a:lnTo>
                    <a:pt x="12950" y="137"/>
                  </a:lnTo>
                  <a:cubicBezTo>
                    <a:pt x="12986" y="137"/>
                    <a:pt x="13032" y="142"/>
                    <a:pt x="13075" y="142"/>
                  </a:cubicBezTo>
                  <a:cubicBezTo>
                    <a:pt x="13081" y="142"/>
                    <a:pt x="13086" y="142"/>
                    <a:pt x="13092" y="142"/>
                  </a:cubicBezTo>
                  <a:lnTo>
                    <a:pt x="13092" y="142"/>
                  </a:lnTo>
                  <a:lnTo>
                    <a:pt x="13092" y="1277"/>
                  </a:lnTo>
                  <a:lnTo>
                    <a:pt x="13092" y="4161"/>
                  </a:lnTo>
                  <a:lnTo>
                    <a:pt x="13092" y="7636"/>
                  </a:lnTo>
                  <a:lnTo>
                    <a:pt x="13092" y="10652"/>
                  </a:lnTo>
                  <a:lnTo>
                    <a:pt x="13092" y="11638"/>
                  </a:lnTo>
                  <a:cubicBezTo>
                    <a:pt x="13092" y="11802"/>
                    <a:pt x="13081" y="11956"/>
                    <a:pt x="13092" y="12109"/>
                  </a:cubicBezTo>
                  <a:lnTo>
                    <a:pt x="13092" y="12131"/>
                  </a:lnTo>
                  <a:cubicBezTo>
                    <a:pt x="13092" y="12175"/>
                    <a:pt x="13122" y="12197"/>
                    <a:pt x="13152" y="12197"/>
                  </a:cubicBezTo>
                  <a:cubicBezTo>
                    <a:pt x="13182" y="12197"/>
                    <a:pt x="13213" y="12175"/>
                    <a:pt x="13213" y="12131"/>
                  </a:cubicBezTo>
                  <a:lnTo>
                    <a:pt x="13213" y="10937"/>
                  </a:lnTo>
                  <a:lnTo>
                    <a:pt x="13213" y="8053"/>
                  </a:lnTo>
                  <a:lnTo>
                    <a:pt x="13213" y="4578"/>
                  </a:lnTo>
                  <a:lnTo>
                    <a:pt x="13213" y="1562"/>
                  </a:lnTo>
                  <a:lnTo>
                    <a:pt x="13213" y="565"/>
                  </a:lnTo>
                  <a:cubicBezTo>
                    <a:pt x="13213" y="411"/>
                    <a:pt x="13235" y="246"/>
                    <a:pt x="13213" y="93"/>
                  </a:cubicBezTo>
                  <a:lnTo>
                    <a:pt x="13213" y="71"/>
                  </a:lnTo>
                  <a:cubicBezTo>
                    <a:pt x="13213" y="39"/>
                    <a:pt x="13191" y="5"/>
                    <a:pt x="13157" y="5"/>
                  </a:cubicBezTo>
                  <a:lnTo>
                    <a:pt x="615" y="5"/>
                  </a:lnTo>
                  <a:cubicBezTo>
                    <a:pt x="505" y="5"/>
                    <a:pt x="391"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1912013" y="1742538"/>
              <a:ext cx="40581" cy="45026"/>
            </a:xfrm>
            <a:custGeom>
              <a:avLst/>
              <a:gdLst/>
              <a:ahLst/>
              <a:cxnLst/>
              <a:rect l="l" t="t" r="r" b="b"/>
              <a:pathLst>
                <a:path w="648" h="719" extrusionOk="0">
                  <a:moveTo>
                    <a:pt x="471" y="1"/>
                  </a:moveTo>
                  <a:cubicBezTo>
                    <a:pt x="424" y="1"/>
                    <a:pt x="378" y="21"/>
                    <a:pt x="351" y="60"/>
                  </a:cubicBezTo>
                  <a:lnTo>
                    <a:pt x="44" y="477"/>
                  </a:lnTo>
                  <a:cubicBezTo>
                    <a:pt x="0" y="553"/>
                    <a:pt x="12" y="641"/>
                    <a:pt x="88" y="696"/>
                  </a:cubicBezTo>
                  <a:cubicBezTo>
                    <a:pt x="110" y="718"/>
                    <a:pt x="143" y="718"/>
                    <a:pt x="176" y="718"/>
                  </a:cubicBezTo>
                  <a:cubicBezTo>
                    <a:pt x="220" y="718"/>
                    <a:pt x="264" y="696"/>
                    <a:pt x="297" y="663"/>
                  </a:cubicBezTo>
                  <a:lnTo>
                    <a:pt x="592" y="246"/>
                  </a:lnTo>
                  <a:cubicBezTo>
                    <a:pt x="648" y="170"/>
                    <a:pt x="626" y="82"/>
                    <a:pt x="560" y="27"/>
                  </a:cubicBezTo>
                  <a:cubicBezTo>
                    <a:pt x="534" y="10"/>
                    <a:pt x="502" y="1"/>
                    <a:pt x="471"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004009" y="1514154"/>
              <a:ext cx="637961" cy="273410"/>
            </a:xfrm>
            <a:custGeom>
              <a:avLst/>
              <a:gdLst/>
              <a:ahLst/>
              <a:cxnLst/>
              <a:rect l="l" t="t" r="r" b="b"/>
              <a:pathLst>
                <a:path w="10187" h="4366" extrusionOk="0">
                  <a:moveTo>
                    <a:pt x="5189" y="0"/>
                  </a:moveTo>
                  <a:cubicBezTo>
                    <a:pt x="5119" y="0"/>
                    <a:pt x="5054" y="53"/>
                    <a:pt x="5044" y="133"/>
                  </a:cubicBezTo>
                  <a:cubicBezTo>
                    <a:pt x="5033" y="221"/>
                    <a:pt x="5088" y="297"/>
                    <a:pt x="5175" y="309"/>
                  </a:cubicBezTo>
                  <a:cubicBezTo>
                    <a:pt x="5482" y="341"/>
                    <a:pt x="5789" y="407"/>
                    <a:pt x="6086" y="495"/>
                  </a:cubicBezTo>
                  <a:lnTo>
                    <a:pt x="6130" y="495"/>
                  </a:lnTo>
                  <a:cubicBezTo>
                    <a:pt x="6196" y="495"/>
                    <a:pt x="6250" y="451"/>
                    <a:pt x="6272" y="385"/>
                  </a:cubicBezTo>
                  <a:cubicBezTo>
                    <a:pt x="6294" y="309"/>
                    <a:pt x="6250" y="221"/>
                    <a:pt x="6174" y="199"/>
                  </a:cubicBezTo>
                  <a:cubicBezTo>
                    <a:pt x="5855" y="111"/>
                    <a:pt x="5538" y="45"/>
                    <a:pt x="5209" y="2"/>
                  </a:cubicBezTo>
                  <a:cubicBezTo>
                    <a:pt x="5202" y="1"/>
                    <a:pt x="5195" y="0"/>
                    <a:pt x="5189" y="0"/>
                  </a:cubicBezTo>
                  <a:close/>
                  <a:moveTo>
                    <a:pt x="3287" y="77"/>
                  </a:moveTo>
                  <a:cubicBezTo>
                    <a:pt x="3281" y="77"/>
                    <a:pt x="3274" y="77"/>
                    <a:pt x="3268" y="78"/>
                  </a:cubicBezTo>
                  <a:lnTo>
                    <a:pt x="3202" y="100"/>
                  </a:lnTo>
                  <a:cubicBezTo>
                    <a:pt x="2906" y="166"/>
                    <a:pt x="2610" y="265"/>
                    <a:pt x="2325" y="385"/>
                  </a:cubicBezTo>
                  <a:cubicBezTo>
                    <a:pt x="2249" y="418"/>
                    <a:pt x="2215" y="516"/>
                    <a:pt x="2249" y="594"/>
                  </a:cubicBezTo>
                  <a:cubicBezTo>
                    <a:pt x="2281" y="648"/>
                    <a:pt x="2336" y="681"/>
                    <a:pt x="2391" y="681"/>
                  </a:cubicBezTo>
                  <a:cubicBezTo>
                    <a:pt x="2413" y="681"/>
                    <a:pt x="2435" y="681"/>
                    <a:pt x="2456" y="670"/>
                  </a:cubicBezTo>
                  <a:cubicBezTo>
                    <a:pt x="2720" y="550"/>
                    <a:pt x="2994" y="462"/>
                    <a:pt x="3268" y="396"/>
                  </a:cubicBezTo>
                  <a:lnTo>
                    <a:pt x="3334" y="385"/>
                  </a:lnTo>
                  <a:cubicBezTo>
                    <a:pt x="3411" y="363"/>
                    <a:pt x="3465" y="287"/>
                    <a:pt x="3443" y="199"/>
                  </a:cubicBezTo>
                  <a:cubicBezTo>
                    <a:pt x="3434" y="128"/>
                    <a:pt x="3359" y="77"/>
                    <a:pt x="3287" y="77"/>
                  </a:cubicBezTo>
                  <a:close/>
                  <a:moveTo>
                    <a:pt x="7841" y="1012"/>
                  </a:moveTo>
                  <a:cubicBezTo>
                    <a:pt x="7793" y="1012"/>
                    <a:pt x="7746" y="1036"/>
                    <a:pt x="7719" y="1076"/>
                  </a:cubicBezTo>
                  <a:cubicBezTo>
                    <a:pt x="7665" y="1142"/>
                    <a:pt x="7687" y="1240"/>
                    <a:pt x="7752" y="1295"/>
                  </a:cubicBezTo>
                  <a:cubicBezTo>
                    <a:pt x="7938" y="1415"/>
                    <a:pt x="8125" y="1569"/>
                    <a:pt x="8289" y="1712"/>
                  </a:cubicBezTo>
                  <a:lnTo>
                    <a:pt x="8465" y="1887"/>
                  </a:lnTo>
                  <a:cubicBezTo>
                    <a:pt x="8498" y="1920"/>
                    <a:pt x="8530" y="1931"/>
                    <a:pt x="8574" y="1931"/>
                  </a:cubicBezTo>
                  <a:cubicBezTo>
                    <a:pt x="8608" y="1931"/>
                    <a:pt x="8651" y="1920"/>
                    <a:pt x="8684" y="1887"/>
                  </a:cubicBezTo>
                  <a:cubicBezTo>
                    <a:pt x="8739" y="1822"/>
                    <a:pt x="8739" y="1734"/>
                    <a:pt x="8684" y="1668"/>
                  </a:cubicBezTo>
                  <a:cubicBezTo>
                    <a:pt x="8618" y="1613"/>
                    <a:pt x="8552" y="1547"/>
                    <a:pt x="8498" y="1493"/>
                  </a:cubicBezTo>
                  <a:cubicBezTo>
                    <a:pt x="8323" y="1328"/>
                    <a:pt x="8125" y="1174"/>
                    <a:pt x="7928" y="1043"/>
                  </a:cubicBezTo>
                  <a:cubicBezTo>
                    <a:pt x="7902" y="1022"/>
                    <a:pt x="7872" y="1012"/>
                    <a:pt x="7841" y="1012"/>
                  </a:cubicBezTo>
                  <a:close/>
                  <a:moveTo>
                    <a:pt x="830" y="1451"/>
                  </a:moveTo>
                  <a:cubicBezTo>
                    <a:pt x="790" y="1451"/>
                    <a:pt x="752" y="1465"/>
                    <a:pt x="724" y="1493"/>
                  </a:cubicBezTo>
                  <a:cubicBezTo>
                    <a:pt x="505" y="1701"/>
                    <a:pt x="286" y="1931"/>
                    <a:pt x="56" y="2194"/>
                  </a:cubicBezTo>
                  <a:cubicBezTo>
                    <a:pt x="1" y="2260"/>
                    <a:pt x="1" y="2348"/>
                    <a:pt x="66" y="2414"/>
                  </a:cubicBezTo>
                  <a:cubicBezTo>
                    <a:pt x="100" y="2436"/>
                    <a:pt x="132" y="2446"/>
                    <a:pt x="165" y="2446"/>
                  </a:cubicBezTo>
                  <a:cubicBezTo>
                    <a:pt x="209" y="2446"/>
                    <a:pt x="253" y="2424"/>
                    <a:pt x="286" y="2392"/>
                  </a:cubicBezTo>
                  <a:cubicBezTo>
                    <a:pt x="505" y="2139"/>
                    <a:pt x="714" y="1920"/>
                    <a:pt x="933" y="1712"/>
                  </a:cubicBezTo>
                  <a:cubicBezTo>
                    <a:pt x="999" y="1657"/>
                    <a:pt x="999" y="1558"/>
                    <a:pt x="943" y="1493"/>
                  </a:cubicBezTo>
                  <a:cubicBezTo>
                    <a:pt x="911" y="1465"/>
                    <a:pt x="870" y="1451"/>
                    <a:pt x="830" y="1451"/>
                  </a:cubicBezTo>
                  <a:close/>
                  <a:moveTo>
                    <a:pt x="9676" y="3172"/>
                  </a:moveTo>
                  <a:cubicBezTo>
                    <a:pt x="9653" y="3172"/>
                    <a:pt x="9628" y="3178"/>
                    <a:pt x="9605" y="3192"/>
                  </a:cubicBezTo>
                  <a:cubicBezTo>
                    <a:pt x="9529" y="3225"/>
                    <a:pt x="9495" y="3313"/>
                    <a:pt x="9529" y="3389"/>
                  </a:cubicBezTo>
                  <a:cubicBezTo>
                    <a:pt x="9660" y="3674"/>
                    <a:pt x="9780" y="3959"/>
                    <a:pt x="9868" y="4256"/>
                  </a:cubicBezTo>
                  <a:cubicBezTo>
                    <a:pt x="9890" y="4321"/>
                    <a:pt x="9945" y="4365"/>
                    <a:pt x="10011" y="4365"/>
                  </a:cubicBezTo>
                  <a:lnTo>
                    <a:pt x="10055" y="4365"/>
                  </a:lnTo>
                  <a:cubicBezTo>
                    <a:pt x="10143" y="4343"/>
                    <a:pt x="10186" y="4256"/>
                    <a:pt x="10164" y="4168"/>
                  </a:cubicBezTo>
                  <a:cubicBezTo>
                    <a:pt x="10065" y="3861"/>
                    <a:pt x="9945" y="3554"/>
                    <a:pt x="9802" y="3257"/>
                  </a:cubicBezTo>
                  <a:cubicBezTo>
                    <a:pt x="9780" y="3204"/>
                    <a:pt x="9730" y="3172"/>
                    <a:pt x="9676" y="3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33644" y="1886319"/>
              <a:ext cx="22733" cy="51538"/>
            </a:xfrm>
            <a:custGeom>
              <a:avLst/>
              <a:gdLst/>
              <a:ahLst/>
              <a:cxnLst/>
              <a:rect l="l" t="t" r="r" b="b"/>
              <a:pathLst>
                <a:path w="363" h="823" extrusionOk="0">
                  <a:moveTo>
                    <a:pt x="209" y="1"/>
                  </a:moveTo>
                  <a:cubicBezTo>
                    <a:pt x="121" y="1"/>
                    <a:pt x="55" y="67"/>
                    <a:pt x="45" y="154"/>
                  </a:cubicBezTo>
                  <a:cubicBezTo>
                    <a:pt x="45" y="319"/>
                    <a:pt x="33" y="483"/>
                    <a:pt x="11" y="647"/>
                  </a:cubicBezTo>
                  <a:cubicBezTo>
                    <a:pt x="1" y="735"/>
                    <a:pt x="55" y="812"/>
                    <a:pt x="143" y="823"/>
                  </a:cubicBezTo>
                  <a:lnTo>
                    <a:pt x="154" y="823"/>
                  </a:lnTo>
                  <a:cubicBezTo>
                    <a:pt x="231" y="823"/>
                    <a:pt x="296" y="768"/>
                    <a:pt x="308" y="691"/>
                  </a:cubicBezTo>
                  <a:cubicBezTo>
                    <a:pt x="330" y="516"/>
                    <a:pt x="352" y="340"/>
                    <a:pt x="352" y="165"/>
                  </a:cubicBezTo>
                  <a:cubicBezTo>
                    <a:pt x="362" y="77"/>
                    <a:pt x="296" y="12"/>
                    <a:pt x="209"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1164956" y="1750303"/>
              <a:ext cx="602953" cy="797999"/>
            </a:xfrm>
            <a:custGeom>
              <a:avLst/>
              <a:gdLst/>
              <a:ahLst/>
              <a:cxnLst/>
              <a:rect l="l" t="t" r="r" b="b"/>
              <a:pathLst>
                <a:path w="9628" h="12743" extrusionOk="0">
                  <a:moveTo>
                    <a:pt x="8456" y="1"/>
                  </a:moveTo>
                  <a:cubicBezTo>
                    <a:pt x="8377" y="1"/>
                    <a:pt x="8311" y="62"/>
                    <a:pt x="8301" y="134"/>
                  </a:cubicBezTo>
                  <a:cubicBezTo>
                    <a:pt x="8301" y="221"/>
                    <a:pt x="8355" y="298"/>
                    <a:pt x="8443" y="309"/>
                  </a:cubicBezTo>
                  <a:cubicBezTo>
                    <a:pt x="8772" y="342"/>
                    <a:pt x="9101" y="407"/>
                    <a:pt x="9419" y="495"/>
                  </a:cubicBezTo>
                  <a:cubicBezTo>
                    <a:pt x="9430" y="506"/>
                    <a:pt x="9452" y="506"/>
                    <a:pt x="9463" y="506"/>
                  </a:cubicBezTo>
                  <a:cubicBezTo>
                    <a:pt x="9529" y="506"/>
                    <a:pt x="9583" y="463"/>
                    <a:pt x="9605" y="385"/>
                  </a:cubicBezTo>
                  <a:cubicBezTo>
                    <a:pt x="9627" y="309"/>
                    <a:pt x="9583" y="221"/>
                    <a:pt x="9495" y="200"/>
                  </a:cubicBezTo>
                  <a:cubicBezTo>
                    <a:pt x="9167" y="112"/>
                    <a:pt x="8827" y="46"/>
                    <a:pt x="8476" y="2"/>
                  </a:cubicBezTo>
                  <a:cubicBezTo>
                    <a:pt x="8470" y="1"/>
                    <a:pt x="8463" y="1"/>
                    <a:pt x="8456" y="1"/>
                  </a:cubicBezTo>
                  <a:close/>
                  <a:moveTo>
                    <a:pt x="6427" y="52"/>
                  </a:moveTo>
                  <a:cubicBezTo>
                    <a:pt x="6416" y="52"/>
                    <a:pt x="6405" y="54"/>
                    <a:pt x="6393" y="57"/>
                  </a:cubicBezTo>
                  <a:cubicBezTo>
                    <a:pt x="6053" y="112"/>
                    <a:pt x="5713" y="188"/>
                    <a:pt x="5384" y="287"/>
                  </a:cubicBezTo>
                  <a:cubicBezTo>
                    <a:pt x="5297" y="309"/>
                    <a:pt x="5253" y="397"/>
                    <a:pt x="5285" y="485"/>
                  </a:cubicBezTo>
                  <a:cubicBezTo>
                    <a:pt x="5297" y="550"/>
                    <a:pt x="5363" y="594"/>
                    <a:pt x="5428" y="594"/>
                  </a:cubicBezTo>
                  <a:cubicBezTo>
                    <a:pt x="5439" y="594"/>
                    <a:pt x="5461" y="583"/>
                    <a:pt x="5472" y="583"/>
                  </a:cubicBezTo>
                  <a:cubicBezTo>
                    <a:pt x="5790" y="485"/>
                    <a:pt x="6119" y="407"/>
                    <a:pt x="6448" y="353"/>
                  </a:cubicBezTo>
                  <a:cubicBezTo>
                    <a:pt x="6535" y="342"/>
                    <a:pt x="6590" y="265"/>
                    <a:pt x="6569" y="178"/>
                  </a:cubicBezTo>
                  <a:cubicBezTo>
                    <a:pt x="6559" y="111"/>
                    <a:pt x="6500" y="52"/>
                    <a:pt x="6427" y="52"/>
                  </a:cubicBezTo>
                  <a:close/>
                  <a:moveTo>
                    <a:pt x="3571" y="1120"/>
                  </a:moveTo>
                  <a:cubicBezTo>
                    <a:pt x="3543" y="1120"/>
                    <a:pt x="3515" y="1127"/>
                    <a:pt x="3487" y="1142"/>
                  </a:cubicBezTo>
                  <a:cubicBezTo>
                    <a:pt x="3192" y="1318"/>
                    <a:pt x="2907" y="1526"/>
                    <a:pt x="2644" y="1745"/>
                  </a:cubicBezTo>
                  <a:cubicBezTo>
                    <a:pt x="2578" y="1800"/>
                    <a:pt x="2566" y="1898"/>
                    <a:pt x="2622" y="1964"/>
                  </a:cubicBezTo>
                  <a:cubicBezTo>
                    <a:pt x="2644" y="1998"/>
                    <a:pt x="2687" y="2019"/>
                    <a:pt x="2742" y="2019"/>
                  </a:cubicBezTo>
                  <a:cubicBezTo>
                    <a:pt x="2775" y="2019"/>
                    <a:pt x="2808" y="2008"/>
                    <a:pt x="2829" y="1976"/>
                  </a:cubicBezTo>
                  <a:cubicBezTo>
                    <a:pt x="3093" y="1767"/>
                    <a:pt x="3367" y="1581"/>
                    <a:pt x="3652" y="1406"/>
                  </a:cubicBezTo>
                  <a:cubicBezTo>
                    <a:pt x="3718" y="1362"/>
                    <a:pt x="3740" y="1263"/>
                    <a:pt x="3696" y="1186"/>
                  </a:cubicBezTo>
                  <a:cubicBezTo>
                    <a:pt x="3668" y="1144"/>
                    <a:pt x="3621" y="1120"/>
                    <a:pt x="3571" y="1120"/>
                  </a:cubicBezTo>
                  <a:close/>
                  <a:moveTo>
                    <a:pt x="1357" y="3205"/>
                  </a:moveTo>
                  <a:cubicBezTo>
                    <a:pt x="1308" y="3205"/>
                    <a:pt x="1263" y="3229"/>
                    <a:pt x="1229" y="3269"/>
                  </a:cubicBezTo>
                  <a:cubicBezTo>
                    <a:pt x="1152" y="3379"/>
                    <a:pt x="1087" y="3499"/>
                    <a:pt x="1021" y="3609"/>
                  </a:cubicBezTo>
                  <a:cubicBezTo>
                    <a:pt x="911" y="3796"/>
                    <a:pt x="802" y="3982"/>
                    <a:pt x="714" y="4179"/>
                  </a:cubicBezTo>
                  <a:cubicBezTo>
                    <a:pt x="681" y="4256"/>
                    <a:pt x="714" y="4344"/>
                    <a:pt x="790" y="4388"/>
                  </a:cubicBezTo>
                  <a:cubicBezTo>
                    <a:pt x="802" y="4398"/>
                    <a:pt x="824" y="4398"/>
                    <a:pt x="856" y="4398"/>
                  </a:cubicBezTo>
                  <a:cubicBezTo>
                    <a:pt x="911" y="4398"/>
                    <a:pt x="966" y="4366"/>
                    <a:pt x="988" y="4310"/>
                  </a:cubicBezTo>
                  <a:cubicBezTo>
                    <a:pt x="1075" y="4125"/>
                    <a:pt x="1174" y="3938"/>
                    <a:pt x="1284" y="3762"/>
                  </a:cubicBezTo>
                  <a:cubicBezTo>
                    <a:pt x="1350" y="3664"/>
                    <a:pt x="1416" y="3554"/>
                    <a:pt x="1481" y="3445"/>
                  </a:cubicBezTo>
                  <a:cubicBezTo>
                    <a:pt x="1536" y="3379"/>
                    <a:pt x="1514" y="3280"/>
                    <a:pt x="1448" y="3236"/>
                  </a:cubicBezTo>
                  <a:cubicBezTo>
                    <a:pt x="1418" y="3215"/>
                    <a:pt x="1387" y="3205"/>
                    <a:pt x="1357" y="3205"/>
                  </a:cubicBezTo>
                  <a:close/>
                  <a:moveTo>
                    <a:pt x="254" y="6041"/>
                  </a:moveTo>
                  <a:cubicBezTo>
                    <a:pt x="175" y="6041"/>
                    <a:pt x="110" y="6093"/>
                    <a:pt x="100" y="6164"/>
                  </a:cubicBezTo>
                  <a:cubicBezTo>
                    <a:pt x="45" y="6503"/>
                    <a:pt x="12" y="6854"/>
                    <a:pt x="1" y="7205"/>
                  </a:cubicBezTo>
                  <a:cubicBezTo>
                    <a:pt x="1" y="7293"/>
                    <a:pt x="67" y="7358"/>
                    <a:pt x="154" y="7358"/>
                  </a:cubicBezTo>
                  <a:cubicBezTo>
                    <a:pt x="242" y="7358"/>
                    <a:pt x="308" y="7293"/>
                    <a:pt x="308" y="7216"/>
                  </a:cubicBezTo>
                  <a:cubicBezTo>
                    <a:pt x="319" y="6876"/>
                    <a:pt x="352" y="6547"/>
                    <a:pt x="396" y="6218"/>
                  </a:cubicBezTo>
                  <a:cubicBezTo>
                    <a:pt x="417" y="6130"/>
                    <a:pt x="363" y="6054"/>
                    <a:pt x="275" y="6043"/>
                  </a:cubicBezTo>
                  <a:cubicBezTo>
                    <a:pt x="268" y="6042"/>
                    <a:pt x="261" y="6041"/>
                    <a:pt x="254" y="6041"/>
                  </a:cubicBezTo>
                  <a:close/>
                  <a:moveTo>
                    <a:pt x="370" y="9085"/>
                  </a:moveTo>
                  <a:cubicBezTo>
                    <a:pt x="357" y="9085"/>
                    <a:pt x="343" y="9087"/>
                    <a:pt x="330" y="9091"/>
                  </a:cubicBezTo>
                  <a:cubicBezTo>
                    <a:pt x="242" y="9102"/>
                    <a:pt x="198" y="9190"/>
                    <a:pt x="210" y="9266"/>
                  </a:cubicBezTo>
                  <a:cubicBezTo>
                    <a:pt x="297" y="9606"/>
                    <a:pt x="396" y="9946"/>
                    <a:pt x="517" y="10264"/>
                  </a:cubicBezTo>
                  <a:cubicBezTo>
                    <a:pt x="538" y="10330"/>
                    <a:pt x="604" y="10363"/>
                    <a:pt x="659" y="10363"/>
                  </a:cubicBezTo>
                  <a:cubicBezTo>
                    <a:pt x="681" y="10363"/>
                    <a:pt x="702" y="10363"/>
                    <a:pt x="714" y="10352"/>
                  </a:cubicBezTo>
                  <a:cubicBezTo>
                    <a:pt x="790" y="10330"/>
                    <a:pt x="834" y="10231"/>
                    <a:pt x="802" y="10155"/>
                  </a:cubicBezTo>
                  <a:cubicBezTo>
                    <a:pt x="692" y="9848"/>
                    <a:pt x="593" y="9529"/>
                    <a:pt x="517" y="9200"/>
                  </a:cubicBezTo>
                  <a:cubicBezTo>
                    <a:pt x="498" y="9128"/>
                    <a:pt x="435" y="9085"/>
                    <a:pt x="370" y="9085"/>
                  </a:cubicBezTo>
                  <a:close/>
                  <a:moveTo>
                    <a:pt x="1641" y="11841"/>
                  </a:moveTo>
                  <a:cubicBezTo>
                    <a:pt x="1608" y="11841"/>
                    <a:pt x="1575" y="11853"/>
                    <a:pt x="1547" y="11876"/>
                  </a:cubicBezTo>
                  <a:cubicBezTo>
                    <a:pt x="1481" y="11919"/>
                    <a:pt x="1470" y="12018"/>
                    <a:pt x="1525" y="12084"/>
                  </a:cubicBezTo>
                  <a:cubicBezTo>
                    <a:pt x="1679" y="12304"/>
                    <a:pt x="1854" y="12501"/>
                    <a:pt x="2030" y="12698"/>
                  </a:cubicBezTo>
                  <a:cubicBezTo>
                    <a:pt x="2062" y="12720"/>
                    <a:pt x="2106" y="12742"/>
                    <a:pt x="2139" y="12742"/>
                  </a:cubicBezTo>
                  <a:cubicBezTo>
                    <a:pt x="2183" y="12742"/>
                    <a:pt x="2215" y="12731"/>
                    <a:pt x="2249" y="12698"/>
                  </a:cubicBezTo>
                  <a:cubicBezTo>
                    <a:pt x="2315" y="12643"/>
                    <a:pt x="2315" y="12545"/>
                    <a:pt x="2259" y="12479"/>
                  </a:cubicBezTo>
                  <a:cubicBezTo>
                    <a:pt x="2084" y="12304"/>
                    <a:pt x="1920" y="12106"/>
                    <a:pt x="1766" y="11909"/>
                  </a:cubicBezTo>
                  <a:cubicBezTo>
                    <a:pt x="1734" y="11864"/>
                    <a:pt x="1687" y="11841"/>
                    <a:pt x="1641" y="118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740796" y="1727258"/>
              <a:ext cx="207414" cy="168830"/>
            </a:xfrm>
            <a:custGeom>
              <a:avLst/>
              <a:gdLst/>
              <a:ahLst/>
              <a:cxnLst/>
              <a:rect l="l" t="t" r="r" b="b"/>
              <a:pathLst>
                <a:path w="3312" h="2696" extrusionOk="0">
                  <a:moveTo>
                    <a:pt x="1763" y="764"/>
                  </a:moveTo>
                  <a:cubicBezTo>
                    <a:pt x="1902" y="764"/>
                    <a:pt x="2042" y="814"/>
                    <a:pt x="2149" y="907"/>
                  </a:cubicBezTo>
                  <a:cubicBezTo>
                    <a:pt x="2467" y="1192"/>
                    <a:pt x="2357" y="1708"/>
                    <a:pt x="1952" y="1872"/>
                  </a:cubicBezTo>
                  <a:cubicBezTo>
                    <a:pt x="1874" y="1904"/>
                    <a:pt x="1793" y="1920"/>
                    <a:pt x="1712" y="1920"/>
                  </a:cubicBezTo>
                  <a:cubicBezTo>
                    <a:pt x="1576" y="1920"/>
                    <a:pt x="1445" y="1874"/>
                    <a:pt x="1348" y="1784"/>
                  </a:cubicBezTo>
                  <a:cubicBezTo>
                    <a:pt x="1031" y="1488"/>
                    <a:pt x="1129" y="984"/>
                    <a:pt x="1546" y="809"/>
                  </a:cubicBezTo>
                  <a:cubicBezTo>
                    <a:pt x="1614" y="778"/>
                    <a:pt x="1689" y="764"/>
                    <a:pt x="1763" y="764"/>
                  </a:cubicBezTo>
                  <a:close/>
                  <a:moveTo>
                    <a:pt x="1776" y="0"/>
                  </a:moveTo>
                  <a:cubicBezTo>
                    <a:pt x="1546" y="0"/>
                    <a:pt x="1312" y="57"/>
                    <a:pt x="1097" y="173"/>
                  </a:cubicBezTo>
                  <a:cubicBezTo>
                    <a:pt x="822" y="326"/>
                    <a:pt x="614" y="546"/>
                    <a:pt x="493" y="797"/>
                  </a:cubicBezTo>
                  <a:cubicBezTo>
                    <a:pt x="461" y="853"/>
                    <a:pt x="439" y="918"/>
                    <a:pt x="417" y="984"/>
                  </a:cubicBezTo>
                  <a:lnTo>
                    <a:pt x="55" y="2234"/>
                  </a:lnTo>
                  <a:cubicBezTo>
                    <a:pt x="0" y="2431"/>
                    <a:pt x="142" y="2629"/>
                    <a:pt x="340" y="2639"/>
                  </a:cubicBezTo>
                  <a:lnTo>
                    <a:pt x="1272" y="2694"/>
                  </a:lnTo>
                  <a:lnTo>
                    <a:pt x="1677" y="2694"/>
                  </a:lnTo>
                  <a:cubicBezTo>
                    <a:pt x="1694" y="2695"/>
                    <a:pt x="1712" y="2695"/>
                    <a:pt x="1729" y="2695"/>
                  </a:cubicBezTo>
                  <a:cubicBezTo>
                    <a:pt x="1997" y="2695"/>
                    <a:pt x="2262" y="2619"/>
                    <a:pt x="2489" y="2464"/>
                  </a:cubicBezTo>
                  <a:cubicBezTo>
                    <a:pt x="3168" y="1993"/>
                    <a:pt x="3311" y="1050"/>
                    <a:pt x="2774" y="446"/>
                  </a:cubicBezTo>
                  <a:cubicBezTo>
                    <a:pt x="2521" y="153"/>
                    <a:pt x="2155" y="0"/>
                    <a:pt x="1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1395667" y="1567759"/>
              <a:ext cx="1277174" cy="1277123"/>
            </a:xfrm>
            <a:custGeom>
              <a:avLst/>
              <a:gdLst/>
              <a:ahLst/>
              <a:cxnLst/>
              <a:rect l="l" t="t" r="r" b="b"/>
              <a:pathLst>
                <a:path w="20394" h="20394" extrusionOk="0">
                  <a:moveTo>
                    <a:pt x="10197" y="1"/>
                  </a:moveTo>
                  <a:cubicBezTo>
                    <a:pt x="4573" y="1"/>
                    <a:pt x="1" y="4562"/>
                    <a:pt x="1" y="10197"/>
                  </a:cubicBezTo>
                  <a:cubicBezTo>
                    <a:pt x="1" y="15821"/>
                    <a:pt x="4573" y="20393"/>
                    <a:pt x="10197" y="20393"/>
                  </a:cubicBezTo>
                  <a:cubicBezTo>
                    <a:pt x="15832" y="20393"/>
                    <a:pt x="20393" y="15821"/>
                    <a:pt x="20393" y="10197"/>
                  </a:cubicBezTo>
                  <a:cubicBezTo>
                    <a:pt x="20393" y="4562"/>
                    <a:pt x="15832" y="1"/>
                    <a:pt x="10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1509019" y="1567007"/>
              <a:ext cx="530747" cy="1276497"/>
            </a:xfrm>
            <a:custGeom>
              <a:avLst/>
              <a:gdLst/>
              <a:ahLst/>
              <a:cxnLst/>
              <a:rect l="l" t="t" r="r" b="b"/>
              <a:pathLst>
                <a:path w="8475" h="20384" extrusionOk="0">
                  <a:moveTo>
                    <a:pt x="8166" y="1"/>
                  </a:moveTo>
                  <a:cubicBezTo>
                    <a:pt x="8163" y="1"/>
                    <a:pt x="8160" y="1"/>
                    <a:pt x="8157" y="1"/>
                  </a:cubicBezTo>
                  <a:cubicBezTo>
                    <a:pt x="6414" y="166"/>
                    <a:pt x="4769" y="824"/>
                    <a:pt x="3453" y="1986"/>
                  </a:cubicBezTo>
                  <a:cubicBezTo>
                    <a:pt x="2368" y="2929"/>
                    <a:pt x="1546" y="4157"/>
                    <a:pt x="987" y="5473"/>
                  </a:cubicBezTo>
                  <a:cubicBezTo>
                    <a:pt x="142" y="7479"/>
                    <a:pt x="0" y="9727"/>
                    <a:pt x="329" y="11864"/>
                  </a:cubicBezTo>
                  <a:cubicBezTo>
                    <a:pt x="647" y="13893"/>
                    <a:pt x="1392" y="15899"/>
                    <a:pt x="2708" y="17500"/>
                  </a:cubicBezTo>
                  <a:cubicBezTo>
                    <a:pt x="3947" y="19002"/>
                    <a:pt x="5723" y="20098"/>
                    <a:pt x="7663" y="20340"/>
                  </a:cubicBezTo>
                  <a:cubicBezTo>
                    <a:pt x="7905" y="20362"/>
                    <a:pt x="8157" y="20384"/>
                    <a:pt x="8398" y="20384"/>
                  </a:cubicBezTo>
                  <a:cubicBezTo>
                    <a:pt x="8475" y="20384"/>
                    <a:pt x="8475" y="20252"/>
                    <a:pt x="8398" y="20252"/>
                  </a:cubicBezTo>
                  <a:cubicBezTo>
                    <a:pt x="6447" y="20241"/>
                    <a:pt x="4605" y="19309"/>
                    <a:pt x="3256" y="17928"/>
                  </a:cubicBezTo>
                  <a:cubicBezTo>
                    <a:pt x="1842" y="16469"/>
                    <a:pt x="997" y="14539"/>
                    <a:pt x="592" y="12566"/>
                  </a:cubicBezTo>
                  <a:cubicBezTo>
                    <a:pt x="154" y="10494"/>
                    <a:pt x="164" y="8290"/>
                    <a:pt x="822" y="6273"/>
                  </a:cubicBezTo>
                  <a:cubicBezTo>
                    <a:pt x="1282" y="4859"/>
                    <a:pt x="2072" y="3532"/>
                    <a:pt x="3114" y="2469"/>
                  </a:cubicBezTo>
                  <a:cubicBezTo>
                    <a:pt x="4287" y="1285"/>
                    <a:pt x="5789" y="517"/>
                    <a:pt x="7434" y="232"/>
                  </a:cubicBezTo>
                  <a:cubicBezTo>
                    <a:pt x="7675" y="188"/>
                    <a:pt x="7916" y="155"/>
                    <a:pt x="8157" y="133"/>
                  </a:cubicBezTo>
                  <a:cubicBezTo>
                    <a:pt x="8231" y="123"/>
                    <a:pt x="8233" y="1"/>
                    <a:pt x="8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725264" y="1567132"/>
              <a:ext cx="321705" cy="1282008"/>
            </a:xfrm>
            <a:custGeom>
              <a:avLst/>
              <a:gdLst/>
              <a:ahLst/>
              <a:cxnLst/>
              <a:rect l="l" t="t" r="r" b="b"/>
              <a:pathLst>
                <a:path w="5137" h="20472" extrusionOk="0">
                  <a:moveTo>
                    <a:pt x="4702" y="1"/>
                  </a:moveTo>
                  <a:cubicBezTo>
                    <a:pt x="4692" y="1"/>
                    <a:pt x="4681" y="4"/>
                    <a:pt x="4671" y="11"/>
                  </a:cubicBezTo>
                  <a:cubicBezTo>
                    <a:pt x="3421" y="734"/>
                    <a:pt x="2424" y="1897"/>
                    <a:pt x="1656" y="3103"/>
                  </a:cubicBezTo>
                  <a:cubicBezTo>
                    <a:pt x="1272" y="3705"/>
                    <a:pt x="933" y="4352"/>
                    <a:pt x="691" y="5032"/>
                  </a:cubicBezTo>
                  <a:cubicBezTo>
                    <a:pt x="417" y="5832"/>
                    <a:pt x="253" y="6665"/>
                    <a:pt x="143" y="7510"/>
                  </a:cubicBezTo>
                  <a:cubicBezTo>
                    <a:pt x="34" y="8398"/>
                    <a:pt x="0" y="9297"/>
                    <a:pt x="12" y="10196"/>
                  </a:cubicBezTo>
                  <a:cubicBezTo>
                    <a:pt x="22" y="11084"/>
                    <a:pt x="56" y="11972"/>
                    <a:pt x="143" y="12860"/>
                  </a:cubicBezTo>
                  <a:cubicBezTo>
                    <a:pt x="220" y="13737"/>
                    <a:pt x="351" y="14615"/>
                    <a:pt x="570" y="15470"/>
                  </a:cubicBezTo>
                  <a:cubicBezTo>
                    <a:pt x="757" y="16237"/>
                    <a:pt x="1009" y="17015"/>
                    <a:pt x="1426" y="17695"/>
                  </a:cubicBezTo>
                  <a:cubicBezTo>
                    <a:pt x="2149" y="18879"/>
                    <a:pt x="3311" y="19712"/>
                    <a:pt x="4561" y="20272"/>
                  </a:cubicBezTo>
                  <a:cubicBezTo>
                    <a:pt x="4715" y="20338"/>
                    <a:pt x="4880" y="20403"/>
                    <a:pt x="5033" y="20469"/>
                  </a:cubicBezTo>
                  <a:cubicBezTo>
                    <a:pt x="5039" y="20471"/>
                    <a:pt x="5045" y="20472"/>
                    <a:pt x="5051" y="20472"/>
                  </a:cubicBezTo>
                  <a:cubicBezTo>
                    <a:pt x="5114" y="20472"/>
                    <a:pt x="5136" y="20367"/>
                    <a:pt x="5066" y="20338"/>
                  </a:cubicBezTo>
                  <a:cubicBezTo>
                    <a:pt x="3805" y="19844"/>
                    <a:pt x="2588" y="19098"/>
                    <a:pt x="1776" y="17980"/>
                  </a:cubicBezTo>
                  <a:cubicBezTo>
                    <a:pt x="1327" y="17366"/>
                    <a:pt x="1042" y="16664"/>
                    <a:pt x="823" y="15930"/>
                  </a:cubicBezTo>
                  <a:cubicBezTo>
                    <a:pt x="582" y="15097"/>
                    <a:pt x="417" y="14242"/>
                    <a:pt x="319" y="13375"/>
                  </a:cubicBezTo>
                  <a:cubicBezTo>
                    <a:pt x="220" y="12520"/>
                    <a:pt x="176" y="11654"/>
                    <a:pt x="154" y="10788"/>
                  </a:cubicBezTo>
                  <a:cubicBezTo>
                    <a:pt x="132" y="9933"/>
                    <a:pt x="132" y="9055"/>
                    <a:pt x="209" y="8200"/>
                  </a:cubicBezTo>
                  <a:cubicBezTo>
                    <a:pt x="275" y="7323"/>
                    <a:pt x="417" y="6446"/>
                    <a:pt x="648" y="5602"/>
                  </a:cubicBezTo>
                  <a:cubicBezTo>
                    <a:pt x="845" y="4923"/>
                    <a:pt x="1130" y="4275"/>
                    <a:pt x="1481" y="3651"/>
                  </a:cubicBezTo>
                  <a:cubicBezTo>
                    <a:pt x="2193" y="2401"/>
                    <a:pt x="3147" y="1195"/>
                    <a:pt x="4331" y="372"/>
                  </a:cubicBezTo>
                  <a:cubicBezTo>
                    <a:pt x="4463" y="284"/>
                    <a:pt x="4595" y="197"/>
                    <a:pt x="4737" y="120"/>
                  </a:cubicBezTo>
                  <a:cubicBezTo>
                    <a:pt x="4792" y="84"/>
                    <a:pt x="4754" y="1"/>
                    <a:pt x="4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002632" y="1567320"/>
              <a:ext cx="43337" cy="1275620"/>
            </a:xfrm>
            <a:custGeom>
              <a:avLst/>
              <a:gdLst/>
              <a:ahLst/>
              <a:cxnLst/>
              <a:rect l="l" t="t" r="r" b="b"/>
              <a:pathLst>
                <a:path w="692" h="20370" extrusionOk="0">
                  <a:moveTo>
                    <a:pt x="279" y="1"/>
                  </a:moveTo>
                  <a:cubicBezTo>
                    <a:pt x="245" y="1"/>
                    <a:pt x="209" y="23"/>
                    <a:pt x="209" y="62"/>
                  </a:cubicBezTo>
                  <a:cubicBezTo>
                    <a:pt x="78" y="2683"/>
                    <a:pt x="12" y="5303"/>
                    <a:pt x="12" y="7934"/>
                  </a:cubicBezTo>
                  <a:cubicBezTo>
                    <a:pt x="1" y="10599"/>
                    <a:pt x="66" y="13274"/>
                    <a:pt x="220" y="15938"/>
                  </a:cubicBezTo>
                  <a:cubicBezTo>
                    <a:pt x="308" y="17396"/>
                    <a:pt x="417" y="18854"/>
                    <a:pt x="560" y="20313"/>
                  </a:cubicBezTo>
                  <a:cubicBezTo>
                    <a:pt x="566" y="20351"/>
                    <a:pt x="598" y="20370"/>
                    <a:pt x="630" y="20370"/>
                  </a:cubicBezTo>
                  <a:cubicBezTo>
                    <a:pt x="662" y="20370"/>
                    <a:pt x="692" y="20351"/>
                    <a:pt x="692" y="20313"/>
                  </a:cubicBezTo>
                  <a:cubicBezTo>
                    <a:pt x="429" y="17703"/>
                    <a:pt x="275" y="15083"/>
                    <a:pt x="198" y="12463"/>
                  </a:cubicBezTo>
                  <a:cubicBezTo>
                    <a:pt x="122" y="9788"/>
                    <a:pt x="122" y="7112"/>
                    <a:pt x="176" y="4448"/>
                  </a:cubicBezTo>
                  <a:cubicBezTo>
                    <a:pt x="209" y="2979"/>
                    <a:pt x="264" y="1521"/>
                    <a:pt x="341" y="62"/>
                  </a:cubicBezTo>
                  <a:cubicBezTo>
                    <a:pt x="341" y="20"/>
                    <a:pt x="310"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019666" y="1566757"/>
              <a:ext cx="355898" cy="1281883"/>
            </a:xfrm>
            <a:custGeom>
              <a:avLst/>
              <a:gdLst/>
              <a:ahLst/>
              <a:cxnLst/>
              <a:rect l="l" t="t" r="r" b="b"/>
              <a:pathLst>
                <a:path w="5683" h="20470" extrusionOk="0">
                  <a:moveTo>
                    <a:pt x="78" y="0"/>
                  </a:moveTo>
                  <a:cubicBezTo>
                    <a:pt x="19" y="0"/>
                    <a:pt x="0" y="108"/>
                    <a:pt x="69" y="137"/>
                  </a:cubicBezTo>
                  <a:cubicBezTo>
                    <a:pt x="1363" y="675"/>
                    <a:pt x="2481" y="1574"/>
                    <a:pt x="3314" y="2692"/>
                  </a:cubicBezTo>
                  <a:cubicBezTo>
                    <a:pt x="4191" y="3865"/>
                    <a:pt x="4750" y="5236"/>
                    <a:pt x="5090" y="6639"/>
                  </a:cubicBezTo>
                  <a:cubicBezTo>
                    <a:pt x="5288" y="7417"/>
                    <a:pt x="5408" y="8196"/>
                    <a:pt x="5474" y="8996"/>
                  </a:cubicBezTo>
                  <a:cubicBezTo>
                    <a:pt x="5539" y="9818"/>
                    <a:pt x="5561" y="10662"/>
                    <a:pt x="5496" y="11485"/>
                  </a:cubicBezTo>
                  <a:cubicBezTo>
                    <a:pt x="5342" y="13140"/>
                    <a:pt x="4805" y="14741"/>
                    <a:pt x="3983" y="16177"/>
                  </a:cubicBezTo>
                  <a:cubicBezTo>
                    <a:pt x="3161" y="17613"/>
                    <a:pt x="2053" y="18896"/>
                    <a:pt x="793" y="19971"/>
                  </a:cubicBezTo>
                  <a:cubicBezTo>
                    <a:pt x="628" y="20102"/>
                    <a:pt x="474" y="20234"/>
                    <a:pt x="310" y="20366"/>
                  </a:cubicBezTo>
                  <a:cubicBezTo>
                    <a:pt x="258" y="20400"/>
                    <a:pt x="302" y="20469"/>
                    <a:pt x="356" y="20469"/>
                  </a:cubicBezTo>
                  <a:cubicBezTo>
                    <a:pt x="370" y="20469"/>
                    <a:pt x="384" y="20465"/>
                    <a:pt x="398" y="20453"/>
                  </a:cubicBezTo>
                  <a:cubicBezTo>
                    <a:pt x="1735" y="19401"/>
                    <a:pt x="2908" y="18151"/>
                    <a:pt x="3807" y="16704"/>
                  </a:cubicBezTo>
                  <a:cubicBezTo>
                    <a:pt x="4696" y="15289"/>
                    <a:pt x="5320" y="13710"/>
                    <a:pt x="5551" y="12055"/>
                  </a:cubicBezTo>
                  <a:cubicBezTo>
                    <a:pt x="5671" y="11222"/>
                    <a:pt x="5682" y="10377"/>
                    <a:pt x="5639" y="9544"/>
                  </a:cubicBezTo>
                  <a:cubicBezTo>
                    <a:pt x="5595" y="8722"/>
                    <a:pt x="5496" y="7911"/>
                    <a:pt x="5332" y="7110"/>
                  </a:cubicBezTo>
                  <a:cubicBezTo>
                    <a:pt x="5035" y="5652"/>
                    <a:pt x="4509" y="4215"/>
                    <a:pt x="3676" y="2977"/>
                  </a:cubicBezTo>
                  <a:cubicBezTo>
                    <a:pt x="2898" y="1815"/>
                    <a:pt x="1834" y="850"/>
                    <a:pt x="573" y="225"/>
                  </a:cubicBezTo>
                  <a:cubicBezTo>
                    <a:pt x="420" y="148"/>
                    <a:pt x="266" y="71"/>
                    <a:pt x="101" y="5"/>
                  </a:cubicBezTo>
                  <a:cubicBezTo>
                    <a:pt x="93" y="2"/>
                    <a:pt x="85"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019853" y="1567070"/>
              <a:ext cx="541769" cy="1281945"/>
            </a:xfrm>
            <a:custGeom>
              <a:avLst/>
              <a:gdLst/>
              <a:ahLst/>
              <a:cxnLst/>
              <a:rect l="l" t="t" r="r" b="b"/>
              <a:pathLst>
                <a:path w="8651" h="20471" extrusionOk="0">
                  <a:moveTo>
                    <a:pt x="88" y="0"/>
                  </a:moveTo>
                  <a:cubicBezTo>
                    <a:pt x="0" y="0"/>
                    <a:pt x="0" y="132"/>
                    <a:pt x="88" y="132"/>
                  </a:cubicBezTo>
                  <a:cubicBezTo>
                    <a:pt x="866" y="132"/>
                    <a:pt x="1655" y="341"/>
                    <a:pt x="2379" y="626"/>
                  </a:cubicBezTo>
                  <a:cubicBezTo>
                    <a:pt x="3202" y="943"/>
                    <a:pt x="3980" y="1382"/>
                    <a:pt x="4693" y="1886"/>
                  </a:cubicBezTo>
                  <a:cubicBezTo>
                    <a:pt x="5383" y="2369"/>
                    <a:pt x="6041" y="2928"/>
                    <a:pt x="6567" y="3586"/>
                  </a:cubicBezTo>
                  <a:cubicBezTo>
                    <a:pt x="7149" y="4288"/>
                    <a:pt x="7543" y="5131"/>
                    <a:pt x="7828" y="5998"/>
                  </a:cubicBezTo>
                  <a:cubicBezTo>
                    <a:pt x="8464" y="7950"/>
                    <a:pt x="8486" y="10087"/>
                    <a:pt x="8146" y="12094"/>
                  </a:cubicBezTo>
                  <a:cubicBezTo>
                    <a:pt x="7970" y="13113"/>
                    <a:pt x="7697" y="14111"/>
                    <a:pt x="7291" y="15054"/>
                  </a:cubicBezTo>
                  <a:cubicBezTo>
                    <a:pt x="6896" y="15964"/>
                    <a:pt x="6403" y="16841"/>
                    <a:pt x="5734" y="17564"/>
                  </a:cubicBezTo>
                  <a:cubicBezTo>
                    <a:pt x="5120" y="18256"/>
                    <a:pt x="4374" y="18814"/>
                    <a:pt x="3574" y="19264"/>
                  </a:cubicBezTo>
                  <a:cubicBezTo>
                    <a:pt x="2763" y="19713"/>
                    <a:pt x="1896" y="20064"/>
                    <a:pt x="987" y="20240"/>
                  </a:cubicBezTo>
                  <a:cubicBezTo>
                    <a:pt x="778" y="20283"/>
                    <a:pt x="559" y="20317"/>
                    <a:pt x="351" y="20339"/>
                  </a:cubicBezTo>
                  <a:cubicBezTo>
                    <a:pt x="263" y="20349"/>
                    <a:pt x="263" y="20470"/>
                    <a:pt x="351" y="20470"/>
                  </a:cubicBezTo>
                  <a:cubicBezTo>
                    <a:pt x="1261" y="20371"/>
                    <a:pt x="2138" y="20097"/>
                    <a:pt x="2971" y="19713"/>
                  </a:cubicBezTo>
                  <a:cubicBezTo>
                    <a:pt x="3838" y="19319"/>
                    <a:pt x="4649" y="18792"/>
                    <a:pt x="5339" y="18146"/>
                  </a:cubicBezTo>
                  <a:cubicBezTo>
                    <a:pt x="6830" y="16786"/>
                    <a:pt x="7675" y="14823"/>
                    <a:pt x="8113" y="12894"/>
                  </a:cubicBezTo>
                  <a:cubicBezTo>
                    <a:pt x="8574" y="10866"/>
                    <a:pt x="8650" y="8695"/>
                    <a:pt x="8157" y="6678"/>
                  </a:cubicBezTo>
                  <a:cubicBezTo>
                    <a:pt x="7916" y="5735"/>
                    <a:pt x="7565" y="4770"/>
                    <a:pt x="7017" y="3959"/>
                  </a:cubicBezTo>
                  <a:cubicBezTo>
                    <a:pt x="6545" y="3268"/>
                    <a:pt x="5943" y="2687"/>
                    <a:pt x="5295" y="2171"/>
                  </a:cubicBezTo>
                  <a:cubicBezTo>
                    <a:pt x="4583" y="1612"/>
                    <a:pt x="3816" y="1130"/>
                    <a:pt x="2993" y="746"/>
                  </a:cubicBezTo>
                  <a:cubicBezTo>
                    <a:pt x="2247" y="406"/>
                    <a:pt x="1458" y="132"/>
                    <a:pt x="636" y="34"/>
                  </a:cubicBezTo>
                  <a:cubicBezTo>
                    <a:pt x="449" y="12"/>
                    <a:pt x="263"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1391534" y="2228237"/>
              <a:ext cx="1286819" cy="7640"/>
            </a:xfrm>
            <a:custGeom>
              <a:avLst/>
              <a:gdLst/>
              <a:ahLst/>
              <a:cxnLst/>
              <a:rect l="l" t="t" r="r" b="b"/>
              <a:pathLst>
                <a:path w="20548" h="122" extrusionOk="0">
                  <a:moveTo>
                    <a:pt x="78" y="1"/>
                  </a:moveTo>
                  <a:cubicBezTo>
                    <a:pt x="1" y="1"/>
                    <a:pt x="1" y="121"/>
                    <a:pt x="78" y="121"/>
                  </a:cubicBezTo>
                  <a:lnTo>
                    <a:pt x="20459" y="121"/>
                  </a:lnTo>
                  <a:cubicBezTo>
                    <a:pt x="20547" y="121"/>
                    <a:pt x="20547" y="1"/>
                    <a:pt x="20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1484908" y="1867470"/>
              <a:ext cx="1084915" cy="8579"/>
            </a:xfrm>
            <a:custGeom>
              <a:avLst/>
              <a:gdLst/>
              <a:ahLst/>
              <a:cxnLst/>
              <a:rect l="l" t="t" r="r" b="b"/>
              <a:pathLst>
                <a:path w="17324" h="137" extrusionOk="0">
                  <a:moveTo>
                    <a:pt x="333" y="1"/>
                  </a:moveTo>
                  <a:cubicBezTo>
                    <a:pt x="258" y="1"/>
                    <a:pt x="184" y="2"/>
                    <a:pt x="111" y="6"/>
                  </a:cubicBezTo>
                  <a:lnTo>
                    <a:pt x="89" y="6"/>
                  </a:lnTo>
                  <a:cubicBezTo>
                    <a:pt x="1" y="6"/>
                    <a:pt x="1" y="127"/>
                    <a:pt x="89" y="127"/>
                  </a:cubicBezTo>
                  <a:lnTo>
                    <a:pt x="16546" y="127"/>
                  </a:lnTo>
                  <a:cubicBezTo>
                    <a:pt x="16692" y="127"/>
                    <a:pt x="16843" y="136"/>
                    <a:pt x="16992" y="136"/>
                  </a:cubicBezTo>
                  <a:cubicBezTo>
                    <a:pt x="17067" y="136"/>
                    <a:pt x="17141" y="134"/>
                    <a:pt x="17214" y="127"/>
                  </a:cubicBezTo>
                  <a:lnTo>
                    <a:pt x="17236" y="127"/>
                  </a:lnTo>
                  <a:cubicBezTo>
                    <a:pt x="17324" y="127"/>
                    <a:pt x="17324" y="6"/>
                    <a:pt x="17236" y="6"/>
                  </a:cubicBezTo>
                  <a:lnTo>
                    <a:pt x="780" y="6"/>
                  </a:lnTo>
                  <a:cubicBezTo>
                    <a:pt x="634" y="6"/>
                    <a:pt x="48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1538516" y="2588692"/>
              <a:ext cx="992231" cy="7640"/>
            </a:xfrm>
            <a:custGeom>
              <a:avLst/>
              <a:gdLst/>
              <a:ahLst/>
              <a:cxnLst/>
              <a:rect l="l" t="t" r="r" b="b"/>
              <a:pathLst>
                <a:path w="15844" h="122" extrusionOk="0">
                  <a:moveTo>
                    <a:pt x="88" y="1"/>
                  </a:moveTo>
                  <a:cubicBezTo>
                    <a:pt x="0" y="1"/>
                    <a:pt x="0" y="122"/>
                    <a:pt x="88" y="122"/>
                  </a:cubicBezTo>
                  <a:lnTo>
                    <a:pt x="15756" y="122"/>
                  </a:lnTo>
                  <a:cubicBezTo>
                    <a:pt x="15843" y="122"/>
                    <a:pt x="15843" y="1"/>
                    <a:pt x="1575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736536" y="3340537"/>
              <a:ext cx="64566" cy="65253"/>
            </a:xfrm>
            <a:custGeom>
              <a:avLst/>
              <a:gdLst/>
              <a:ahLst/>
              <a:cxnLst/>
              <a:rect l="l" t="t" r="r" b="b"/>
              <a:pathLst>
                <a:path w="1031" h="1042" extrusionOk="0">
                  <a:moveTo>
                    <a:pt x="0" y="0"/>
                  </a:moveTo>
                  <a:lnTo>
                    <a:pt x="0" y="1041"/>
                  </a:lnTo>
                  <a:lnTo>
                    <a:pt x="1031" y="1041"/>
                  </a:lnTo>
                  <a:lnTo>
                    <a:pt x="1031" y="0"/>
                  </a:ln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736536" y="3698926"/>
              <a:ext cx="64566" cy="64626"/>
            </a:xfrm>
            <a:custGeom>
              <a:avLst/>
              <a:gdLst/>
              <a:ahLst/>
              <a:cxnLst/>
              <a:rect l="l" t="t" r="r" b="b"/>
              <a:pathLst>
                <a:path w="1031" h="1032" extrusionOk="0">
                  <a:moveTo>
                    <a:pt x="0" y="0"/>
                  </a:moveTo>
                  <a:lnTo>
                    <a:pt x="0" y="1031"/>
                  </a:lnTo>
                  <a:lnTo>
                    <a:pt x="1031" y="1031"/>
                  </a:lnTo>
                  <a:lnTo>
                    <a:pt x="1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732403" y="3780585"/>
              <a:ext cx="118862" cy="99632"/>
            </a:xfrm>
            <a:custGeom>
              <a:avLst/>
              <a:gdLst/>
              <a:ahLst/>
              <a:cxnLst/>
              <a:rect l="l" t="t" r="r" b="b"/>
              <a:pathLst>
                <a:path w="1898" h="1591" extrusionOk="0">
                  <a:moveTo>
                    <a:pt x="1" y="1"/>
                  </a:moveTo>
                  <a:lnTo>
                    <a:pt x="1" y="1591"/>
                  </a:lnTo>
                  <a:lnTo>
                    <a:pt x="1898" y="1591"/>
                  </a:lnTo>
                  <a:lnTo>
                    <a:pt x="18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1250126" y="3473422"/>
              <a:ext cx="383202" cy="433035"/>
            </a:xfrm>
            <a:custGeom>
              <a:avLst/>
              <a:gdLst/>
              <a:ahLst/>
              <a:cxnLst/>
              <a:rect l="l" t="t" r="r" b="b"/>
              <a:pathLst>
                <a:path w="6119" h="6915" extrusionOk="0">
                  <a:moveTo>
                    <a:pt x="4021" y="0"/>
                  </a:moveTo>
                  <a:cubicBezTo>
                    <a:pt x="3654" y="0"/>
                    <a:pt x="3147" y="5"/>
                    <a:pt x="3060" y="5"/>
                  </a:cubicBezTo>
                  <a:cubicBezTo>
                    <a:pt x="1371" y="5"/>
                    <a:pt x="0" y="1551"/>
                    <a:pt x="0" y="3458"/>
                  </a:cubicBezTo>
                  <a:cubicBezTo>
                    <a:pt x="0" y="5366"/>
                    <a:pt x="1371" y="6913"/>
                    <a:pt x="3060" y="6913"/>
                  </a:cubicBezTo>
                  <a:cubicBezTo>
                    <a:pt x="3210" y="6913"/>
                    <a:pt x="3369" y="6914"/>
                    <a:pt x="3531" y="6914"/>
                  </a:cubicBezTo>
                  <a:cubicBezTo>
                    <a:pt x="4137" y="6914"/>
                    <a:pt x="4769" y="6887"/>
                    <a:pt x="5011" y="6627"/>
                  </a:cubicBezTo>
                  <a:cubicBezTo>
                    <a:pt x="5669" y="5948"/>
                    <a:pt x="6118" y="4555"/>
                    <a:pt x="6118" y="3458"/>
                  </a:cubicBezTo>
                  <a:cubicBezTo>
                    <a:pt x="6118" y="1694"/>
                    <a:pt x="5899" y="213"/>
                    <a:pt x="4397" y="5"/>
                  </a:cubicBezTo>
                  <a:cubicBezTo>
                    <a:pt x="4353" y="2"/>
                    <a:pt x="4205" y="0"/>
                    <a:pt x="4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33856" y="3473735"/>
              <a:ext cx="383202" cy="432596"/>
            </a:xfrm>
            <a:custGeom>
              <a:avLst/>
              <a:gdLst/>
              <a:ahLst/>
              <a:cxnLst/>
              <a:rect l="l" t="t" r="r" b="b"/>
              <a:pathLst>
                <a:path w="6119" h="6908" extrusionOk="0">
                  <a:moveTo>
                    <a:pt x="3060" y="0"/>
                  </a:moveTo>
                  <a:cubicBezTo>
                    <a:pt x="1372" y="0"/>
                    <a:pt x="1" y="1546"/>
                    <a:pt x="1" y="3453"/>
                  </a:cubicBezTo>
                  <a:cubicBezTo>
                    <a:pt x="1" y="5361"/>
                    <a:pt x="1372" y="6908"/>
                    <a:pt x="3060" y="6908"/>
                  </a:cubicBezTo>
                  <a:cubicBezTo>
                    <a:pt x="4749" y="6908"/>
                    <a:pt x="6119" y="5361"/>
                    <a:pt x="6119" y="3453"/>
                  </a:cubicBezTo>
                  <a:cubicBezTo>
                    <a:pt x="6119" y="1546"/>
                    <a:pt x="4749" y="0"/>
                    <a:pt x="3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1441697" y="3593219"/>
              <a:ext cx="167584" cy="194318"/>
            </a:xfrm>
            <a:custGeom>
              <a:avLst/>
              <a:gdLst/>
              <a:ahLst/>
              <a:cxnLst/>
              <a:rect l="l" t="t" r="r" b="b"/>
              <a:pathLst>
                <a:path w="2676" h="3103" extrusionOk="0">
                  <a:moveTo>
                    <a:pt x="1338" y="0"/>
                  </a:moveTo>
                  <a:cubicBezTo>
                    <a:pt x="593" y="0"/>
                    <a:pt x="1" y="690"/>
                    <a:pt x="1" y="1545"/>
                  </a:cubicBezTo>
                  <a:cubicBezTo>
                    <a:pt x="1" y="2401"/>
                    <a:pt x="593" y="3102"/>
                    <a:pt x="1338" y="3102"/>
                  </a:cubicBezTo>
                  <a:cubicBezTo>
                    <a:pt x="2072" y="3102"/>
                    <a:pt x="2676" y="2401"/>
                    <a:pt x="2676" y="1545"/>
                  </a:cubicBezTo>
                  <a:cubicBezTo>
                    <a:pt x="2676" y="690"/>
                    <a:pt x="2072"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996807" y="3692726"/>
              <a:ext cx="830094" cy="63938"/>
            </a:xfrm>
            <a:custGeom>
              <a:avLst/>
              <a:gdLst/>
              <a:ahLst/>
              <a:cxnLst/>
              <a:rect l="l" t="t" r="r" b="b"/>
              <a:pathLst>
                <a:path w="13255" h="1021" extrusionOk="0">
                  <a:moveTo>
                    <a:pt x="0" y="0"/>
                  </a:moveTo>
                  <a:lnTo>
                    <a:pt x="0" y="1020"/>
                  </a:lnTo>
                  <a:lnTo>
                    <a:pt x="13255" y="1020"/>
                  </a:lnTo>
                  <a:lnTo>
                    <a:pt x="13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838177" y="3324068"/>
              <a:ext cx="3043074" cy="382436"/>
            </a:xfrm>
            <a:custGeom>
              <a:avLst/>
              <a:gdLst/>
              <a:ahLst/>
              <a:cxnLst/>
              <a:rect l="l" t="t" r="r" b="b"/>
              <a:pathLst>
                <a:path w="48592" h="6107" extrusionOk="0">
                  <a:moveTo>
                    <a:pt x="0" y="0"/>
                  </a:moveTo>
                  <a:lnTo>
                    <a:pt x="0" y="6107"/>
                  </a:lnTo>
                  <a:lnTo>
                    <a:pt x="48592" y="6107"/>
                  </a:lnTo>
                  <a:lnTo>
                    <a:pt x="48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371056" y="3476491"/>
              <a:ext cx="383202" cy="433285"/>
            </a:xfrm>
            <a:custGeom>
              <a:avLst/>
              <a:gdLst/>
              <a:ahLst/>
              <a:cxnLst/>
              <a:rect l="l" t="t" r="r" b="b"/>
              <a:pathLst>
                <a:path w="6119" h="6919" extrusionOk="0">
                  <a:moveTo>
                    <a:pt x="4019" y="1"/>
                  </a:moveTo>
                  <a:cubicBezTo>
                    <a:pt x="3649" y="1"/>
                    <a:pt x="3140" y="11"/>
                    <a:pt x="3059" y="11"/>
                  </a:cubicBezTo>
                  <a:cubicBezTo>
                    <a:pt x="1371" y="11"/>
                    <a:pt x="1" y="1557"/>
                    <a:pt x="1" y="3465"/>
                  </a:cubicBezTo>
                  <a:cubicBezTo>
                    <a:pt x="1" y="5372"/>
                    <a:pt x="1371" y="6918"/>
                    <a:pt x="3059" y="6918"/>
                  </a:cubicBezTo>
                  <a:cubicBezTo>
                    <a:pt x="3183" y="6918"/>
                    <a:pt x="3313" y="6919"/>
                    <a:pt x="3445" y="6919"/>
                  </a:cubicBezTo>
                  <a:cubicBezTo>
                    <a:pt x="4076" y="6919"/>
                    <a:pt x="4757" y="6896"/>
                    <a:pt x="5011" y="6633"/>
                  </a:cubicBezTo>
                  <a:cubicBezTo>
                    <a:pt x="5669" y="5943"/>
                    <a:pt x="6119" y="4550"/>
                    <a:pt x="6119" y="3465"/>
                  </a:cubicBezTo>
                  <a:cubicBezTo>
                    <a:pt x="6119" y="1699"/>
                    <a:pt x="5899" y="219"/>
                    <a:pt x="4397" y="11"/>
                  </a:cubicBezTo>
                  <a:cubicBezTo>
                    <a:pt x="4353" y="3"/>
                    <a:pt x="420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3454849" y="3477117"/>
              <a:ext cx="382451" cy="432596"/>
            </a:xfrm>
            <a:custGeom>
              <a:avLst/>
              <a:gdLst/>
              <a:ahLst/>
              <a:cxnLst/>
              <a:rect l="l" t="t" r="r" b="b"/>
              <a:pathLst>
                <a:path w="6107" h="6908" extrusionOk="0">
                  <a:moveTo>
                    <a:pt x="3059" y="1"/>
                  </a:moveTo>
                  <a:cubicBezTo>
                    <a:pt x="1371" y="1"/>
                    <a:pt x="1" y="1547"/>
                    <a:pt x="1" y="3455"/>
                  </a:cubicBezTo>
                  <a:cubicBezTo>
                    <a:pt x="1" y="5362"/>
                    <a:pt x="1371" y="6908"/>
                    <a:pt x="3059" y="6908"/>
                  </a:cubicBezTo>
                  <a:cubicBezTo>
                    <a:pt x="4747" y="6908"/>
                    <a:pt x="6107" y="5362"/>
                    <a:pt x="6107" y="3455"/>
                  </a:cubicBezTo>
                  <a:cubicBezTo>
                    <a:pt x="6107" y="1547"/>
                    <a:pt x="4747"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3562627" y="3595912"/>
              <a:ext cx="167585" cy="194380"/>
            </a:xfrm>
            <a:custGeom>
              <a:avLst/>
              <a:gdLst/>
              <a:ahLst/>
              <a:cxnLst/>
              <a:rect l="l" t="t" r="r" b="b"/>
              <a:pathLst>
                <a:path w="2676" h="3104" extrusionOk="0">
                  <a:moveTo>
                    <a:pt x="1338" y="1"/>
                  </a:moveTo>
                  <a:cubicBezTo>
                    <a:pt x="592" y="1"/>
                    <a:pt x="0" y="703"/>
                    <a:pt x="0" y="1558"/>
                  </a:cubicBezTo>
                  <a:cubicBezTo>
                    <a:pt x="0" y="2413"/>
                    <a:pt x="592" y="3103"/>
                    <a:pt x="1338" y="3103"/>
                  </a:cubicBezTo>
                  <a:cubicBezTo>
                    <a:pt x="2073" y="3103"/>
                    <a:pt x="2676" y="2413"/>
                    <a:pt x="2676" y="1558"/>
                  </a:cubicBezTo>
                  <a:cubicBezTo>
                    <a:pt x="2676" y="703"/>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3152056" y="2670602"/>
              <a:ext cx="812998" cy="987181"/>
            </a:xfrm>
            <a:custGeom>
              <a:avLst/>
              <a:gdLst/>
              <a:ahLst/>
              <a:cxnLst/>
              <a:rect l="l" t="t" r="r" b="b"/>
              <a:pathLst>
                <a:path w="12982" h="15764" extrusionOk="0">
                  <a:moveTo>
                    <a:pt x="921" y="0"/>
                  </a:moveTo>
                  <a:cubicBezTo>
                    <a:pt x="392" y="0"/>
                    <a:pt x="0" y="3"/>
                    <a:pt x="0" y="8"/>
                  </a:cubicBezTo>
                  <a:lnTo>
                    <a:pt x="0" y="2026"/>
                  </a:lnTo>
                  <a:lnTo>
                    <a:pt x="0" y="15764"/>
                  </a:lnTo>
                  <a:lnTo>
                    <a:pt x="3552" y="15764"/>
                  </a:lnTo>
                  <a:cubicBezTo>
                    <a:pt x="4035" y="15764"/>
                    <a:pt x="4309" y="14546"/>
                    <a:pt x="4397" y="14141"/>
                  </a:cubicBezTo>
                  <a:lnTo>
                    <a:pt x="4397" y="14097"/>
                  </a:lnTo>
                  <a:cubicBezTo>
                    <a:pt x="4408" y="14097"/>
                    <a:pt x="4408" y="14086"/>
                    <a:pt x="4408" y="14086"/>
                  </a:cubicBezTo>
                  <a:cubicBezTo>
                    <a:pt x="4726" y="12660"/>
                    <a:pt x="5164" y="12463"/>
                    <a:pt x="5416" y="12189"/>
                  </a:cubicBezTo>
                  <a:cubicBezTo>
                    <a:pt x="5921" y="11630"/>
                    <a:pt x="6863" y="11466"/>
                    <a:pt x="7555" y="11466"/>
                  </a:cubicBezTo>
                  <a:cubicBezTo>
                    <a:pt x="7654" y="11460"/>
                    <a:pt x="7750" y="11457"/>
                    <a:pt x="7844" y="11457"/>
                  </a:cubicBezTo>
                  <a:cubicBezTo>
                    <a:pt x="10563" y="11457"/>
                    <a:pt x="11107" y="13834"/>
                    <a:pt x="11107" y="13834"/>
                  </a:cubicBezTo>
                  <a:lnTo>
                    <a:pt x="11370" y="15270"/>
                  </a:lnTo>
                  <a:lnTo>
                    <a:pt x="12981" y="15270"/>
                  </a:lnTo>
                  <a:lnTo>
                    <a:pt x="12981" y="13264"/>
                  </a:lnTo>
                  <a:lnTo>
                    <a:pt x="12981" y="7892"/>
                  </a:lnTo>
                  <a:cubicBezTo>
                    <a:pt x="12981" y="7694"/>
                    <a:pt x="12949" y="7507"/>
                    <a:pt x="12894" y="7321"/>
                  </a:cubicBezTo>
                  <a:cubicBezTo>
                    <a:pt x="12674" y="6630"/>
                    <a:pt x="12038" y="6148"/>
                    <a:pt x="11315" y="6060"/>
                  </a:cubicBezTo>
                  <a:lnTo>
                    <a:pt x="7017" y="5578"/>
                  </a:lnTo>
                  <a:lnTo>
                    <a:pt x="4638" y="765"/>
                  </a:lnTo>
                  <a:cubicBezTo>
                    <a:pt x="4550" y="600"/>
                    <a:pt x="4441" y="458"/>
                    <a:pt x="4309" y="327"/>
                  </a:cubicBezTo>
                  <a:cubicBezTo>
                    <a:pt x="4002" y="46"/>
                    <a:pt x="3448" y="4"/>
                    <a:pt x="3042" y="4"/>
                  </a:cubicBezTo>
                  <a:cubicBezTo>
                    <a:pt x="2956" y="4"/>
                    <a:pt x="2876" y="6"/>
                    <a:pt x="2807" y="8"/>
                  </a:cubicBezTo>
                  <a:lnTo>
                    <a:pt x="2665" y="8"/>
                  </a:lnTo>
                  <a:cubicBezTo>
                    <a:pt x="2117" y="3"/>
                    <a:pt x="1450" y="0"/>
                    <a:pt x="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3152056" y="3215543"/>
              <a:ext cx="812998" cy="94122"/>
            </a:xfrm>
            <a:custGeom>
              <a:avLst/>
              <a:gdLst/>
              <a:ahLst/>
              <a:cxnLst/>
              <a:rect l="l" t="t" r="r" b="b"/>
              <a:pathLst>
                <a:path w="12982" h="1503" extrusionOk="0">
                  <a:moveTo>
                    <a:pt x="0" y="1"/>
                  </a:moveTo>
                  <a:lnTo>
                    <a:pt x="0" y="1503"/>
                  </a:lnTo>
                  <a:lnTo>
                    <a:pt x="12981" y="1503"/>
                  </a:lnTo>
                  <a:lnTo>
                    <a:pt x="129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146545" y="2711808"/>
              <a:ext cx="435369" cy="857365"/>
            </a:xfrm>
            <a:custGeom>
              <a:avLst/>
              <a:gdLst/>
              <a:ahLst/>
              <a:cxnLst/>
              <a:rect l="l" t="t" r="r" b="b"/>
              <a:pathLst>
                <a:path w="6952" h="13691" extrusionOk="0">
                  <a:moveTo>
                    <a:pt x="2663" y="1"/>
                  </a:moveTo>
                  <a:cubicBezTo>
                    <a:pt x="2464" y="1"/>
                    <a:pt x="2266" y="8"/>
                    <a:pt x="2073" y="8"/>
                  </a:cubicBezTo>
                  <a:lnTo>
                    <a:pt x="319" y="8"/>
                  </a:lnTo>
                  <a:cubicBezTo>
                    <a:pt x="231" y="8"/>
                    <a:pt x="231" y="129"/>
                    <a:pt x="319" y="129"/>
                  </a:cubicBezTo>
                  <a:lnTo>
                    <a:pt x="2873" y="129"/>
                  </a:lnTo>
                  <a:cubicBezTo>
                    <a:pt x="3542" y="140"/>
                    <a:pt x="4210" y="425"/>
                    <a:pt x="4517" y="1039"/>
                  </a:cubicBezTo>
                  <a:cubicBezTo>
                    <a:pt x="4693" y="1389"/>
                    <a:pt x="4868" y="1730"/>
                    <a:pt x="5033" y="2069"/>
                  </a:cubicBezTo>
                  <a:cubicBezTo>
                    <a:pt x="5548" y="3100"/>
                    <a:pt x="6064" y="4120"/>
                    <a:pt x="6579" y="5139"/>
                  </a:cubicBezTo>
                  <a:cubicBezTo>
                    <a:pt x="6644" y="5282"/>
                    <a:pt x="6710" y="5414"/>
                    <a:pt x="6776" y="5545"/>
                  </a:cubicBezTo>
                  <a:cubicBezTo>
                    <a:pt x="6785" y="5563"/>
                    <a:pt x="6794" y="5587"/>
                    <a:pt x="6808" y="5607"/>
                  </a:cubicBezTo>
                  <a:lnTo>
                    <a:pt x="6808" y="5607"/>
                  </a:lnTo>
                  <a:cubicBezTo>
                    <a:pt x="6809" y="5613"/>
                    <a:pt x="6809" y="5621"/>
                    <a:pt x="6809" y="5633"/>
                  </a:cubicBezTo>
                  <a:cubicBezTo>
                    <a:pt x="6798" y="5764"/>
                    <a:pt x="6809" y="5907"/>
                    <a:pt x="6809" y="6038"/>
                  </a:cubicBezTo>
                  <a:lnTo>
                    <a:pt x="6809" y="6795"/>
                  </a:lnTo>
                  <a:lnTo>
                    <a:pt x="6809" y="9865"/>
                  </a:lnTo>
                  <a:lnTo>
                    <a:pt x="6809" y="9867"/>
                  </a:lnTo>
                  <a:lnTo>
                    <a:pt x="6809" y="9867"/>
                  </a:lnTo>
                  <a:cubicBezTo>
                    <a:pt x="5780" y="9903"/>
                    <a:pt x="4789" y="10278"/>
                    <a:pt x="4167" y="11137"/>
                  </a:cubicBezTo>
                  <a:cubicBezTo>
                    <a:pt x="3739" y="11717"/>
                    <a:pt x="3509" y="12441"/>
                    <a:pt x="3432" y="13154"/>
                  </a:cubicBezTo>
                  <a:cubicBezTo>
                    <a:pt x="3423" y="13287"/>
                    <a:pt x="3405" y="13420"/>
                    <a:pt x="3408" y="13559"/>
                  </a:cubicBezTo>
                  <a:lnTo>
                    <a:pt x="88" y="13559"/>
                  </a:lnTo>
                  <a:cubicBezTo>
                    <a:pt x="0" y="13559"/>
                    <a:pt x="0" y="13691"/>
                    <a:pt x="88" y="13691"/>
                  </a:cubicBezTo>
                  <a:lnTo>
                    <a:pt x="3476" y="13691"/>
                  </a:lnTo>
                  <a:cubicBezTo>
                    <a:pt x="3509" y="13691"/>
                    <a:pt x="3542" y="13658"/>
                    <a:pt x="3531" y="13625"/>
                  </a:cubicBezTo>
                  <a:cubicBezTo>
                    <a:pt x="3520" y="13220"/>
                    <a:pt x="3596" y="12814"/>
                    <a:pt x="3706" y="12430"/>
                  </a:cubicBezTo>
                  <a:cubicBezTo>
                    <a:pt x="3915" y="11641"/>
                    <a:pt x="4364" y="10906"/>
                    <a:pt x="5066" y="10467"/>
                  </a:cubicBezTo>
                  <a:cubicBezTo>
                    <a:pt x="5614" y="10128"/>
                    <a:pt x="6250" y="10007"/>
                    <a:pt x="6875" y="9996"/>
                  </a:cubicBezTo>
                  <a:cubicBezTo>
                    <a:pt x="6908" y="9985"/>
                    <a:pt x="6941" y="9963"/>
                    <a:pt x="6941" y="9931"/>
                  </a:cubicBezTo>
                  <a:lnTo>
                    <a:pt x="6941" y="7168"/>
                  </a:lnTo>
                  <a:lnTo>
                    <a:pt x="6941" y="5753"/>
                  </a:lnTo>
                  <a:cubicBezTo>
                    <a:pt x="6941" y="5687"/>
                    <a:pt x="6951" y="5611"/>
                    <a:pt x="6929" y="5556"/>
                  </a:cubicBezTo>
                  <a:cubicBezTo>
                    <a:pt x="6897" y="5468"/>
                    <a:pt x="6842" y="5380"/>
                    <a:pt x="6798" y="5304"/>
                  </a:cubicBezTo>
                  <a:cubicBezTo>
                    <a:pt x="6294" y="4306"/>
                    <a:pt x="5801" y="3309"/>
                    <a:pt x="5296" y="2310"/>
                  </a:cubicBezTo>
                  <a:cubicBezTo>
                    <a:pt x="5088" y="1894"/>
                    <a:pt x="4890" y="1489"/>
                    <a:pt x="4682" y="1082"/>
                  </a:cubicBezTo>
                  <a:cubicBezTo>
                    <a:pt x="4649" y="1006"/>
                    <a:pt x="4605" y="929"/>
                    <a:pt x="4561" y="853"/>
                  </a:cubicBezTo>
                  <a:cubicBezTo>
                    <a:pt x="4342" y="480"/>
                    <a:pt x="3959" y="227"/>
                    <a:pt x="3542" y="96"/>
                  </a:cubicBezTo>
                  <a:cubicBezTo>
                    <a:pt x="3259" y="17"/>
                    <a:pt x="2960"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171282" y="2747315"/>
              <a:ext cx="368047" cy="331711"/>
            </a:xfrm>
            <a:custGeom>
              <a:avLst/>
              <a:gdLst/>
              <a:ahLst/>
              <a:cxnLst/>
              <a:rect l="l" t="t" r="r" b="b"/>
              <a:pathLst>
                <a:path w="5877" h="5297" extrusionOk="0">
                  <a:moveTo>
                    <a:pt x="735" y="1"/>
                  </a:moveTo>
                  <a:cubicBezTo>
                    <a:pt x="582" y="1"/>
                    <a:pt x="406" y="11"/>
                    <a:pt x="297" y="121"/>
                  </a:cubicBezTo>
                  <a:cubicBezTo>
                    <a:pt x="175" y="242"/>
                    <a:pt x="154" y="428"/>
                    <a:pt x="154" y="603"/>
                  </a:cubicBezTo>
                  <a:cubicBezTo>
                    <a:pt x="110" y="1799"/>
                    <a:pt x="66" y="2993"/>
                    <a:pt x="11" y="4189"/>
                  </a:cubicBezTo>
                  <a:cubicBezTo>
                    <a:pt x="0" y="4506"/>
                    <a:pt x="11" y="4879"/>
                    <a:pt x="241" y="5076"/>
                  </a:cubicBezTo>
                  <a:cubicBezTo>
                    <a:pt x="406" y="5230"/>
                    <a:pt x="636" y="5252"/>
                    <a:pt x="855" y="5263"/>
                  </a:cubicBezTo>
                  <a:cubicBezTo>
                    <a:pt x="1184" y="5288"/>
                    <a:pt x="1556" y="5297"/>
                    <a:pt x="1951" y="5297"/>
                  </a:cubicBezTo>
                  <a:cubicBezTo>
                    <a:pt x="2977" y="5297"/>
                    <a:pt x="4162" y="5235"/>
                    <a:pt x="5175" y="5219"/>
                  </a:cubicBezTo>
                  <a:cubicBezTo>
                    <a:pt x="5603" y="5219"/>
                    <a:pt x="5877" y="4737"/>
                    <a:pt x="5679" y="4342"/>
                  </a:cubicBezTo>
                  <a:cubicBezTo>
                    <a:pt x="5143" y="3234"/>
                    <a:pt x="4736" y="2357"/>
                    <a:pt x="4024" y="1086"/>
                  </a:cubicBezTo>
                  <a:cubicBezTo>
                    <a:pt x="3827" y="735"/>
                    <a:pt x="3586" y="395"/>
                    <a:pt x="3245" y="198"/>
                  </a:cubicBezTo>
                  <a:cubicBezTo>
                    <a:pt x="2906" y="11"/>
                    <a:pt x="2500" y="1"/>
                    <a:pt x="2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189819" y="2937499"/>
              <a:ext cx="302166" cy="141464"/>
            </a:xfrm>
            <a:custGeom>
              <a:avLst/>
              <a:gdLst/>
              <a:ahLst/>
              <a:cxnLst/>
              <a:rect l="l" t="t" r="r" b="b"/>
              <a:pathLst>
                <a:path w="4825" h="2259" extrusionOk="0">
                  <a:moveTo>
                    <a:pt x="4747" y="0"/>
                  </a:moveTo>
                  <a:lnTo>
                    <a:pt x="4747" y="0"/>
                  </a:lnTo>
                  <a:cubicBezTo>
                    <a:pt x="4759" y="29"/>
                    <a:pt x="4773" y="54"/>
                    <a:pt x="4788" y="80"/>
                  </a:cubicBezTo>
                  <a:lnTo>
                    <a:pt x="4788" y="80"/>
                  </a:lnTo>
                  <a:lnTo>
                    <a:pt x="4747" y="0"/>
                  </a:lnTo>
                  <a:close/>
                  <a:moveTo>
                    <a:pt x="4788" y="80"/>
                  </a:moveTo>
                  <a:lnTo>
                    <a:pt x="4825" y="154"/>
                  </a:lnTo>
                  <a:cubicBezTo>
                    <a:pt x="4814" y="128"/>
                    <a:pt x="4801" y="104"/>
                    <a:pt x="4788" y="80"/>
                  </a:cubicBezTo>
                  <a:close/>
                  <a:moveTo>
                    <a:pt x="1" y="2095"/>
                  </a:moveTo>
                  <a:lnTo>
                    <a:pt x="1" y="2095"/>
                  </a:lnTo>
                  <a:cubicBezTo>
                    <a:pt x="27" y="2115"/>
                    <a:pt x="58" y="2131"/>
                    <a:pt x="98" y="2145"/>
                  </a:cubicBezTo>
                  <a:lnTo>
                    <a:pt x="98" y="2145"/>
                  </a:lnTo>
                  <a:cubicBezTo>
                    <a:pt x="64" y="2131"/>
                    <a:pt x="30" y="2112"/>
                    <a:pt x="1" y="2095"/>
                  </a:cubicBezTo>
                  <a:close/>
                  <a:moveTo>
                    <a:pt x="98" y="2145"/>
                  </a:moveTo>
                  <a:lnTo>
                    <a:pt x="98" y="2145"/>
                  </a:lnTo>
                  <a:cubicBezTo>
                    <a:pt x="127" y="2157"/>
                    <a:pt x="157" y="2166"/>
                    <a:pt x="186" y="2171"/>
                  </a:cubicBezTo>
                  <a:cubicBezTo>
                    <a:pt x="153" y="2163"/>
                    <a:pt x="124" y="2154"/>
                    <a:pt x="98" y="2145"/>
                  </a:cubicBezTo>
                  <a:close/>
                  <a:moveTo>
                    <a:pt x="384" y="2215"/>
                  </a:moveTo>
                  <a:lnTo>
                    <a:pt x="384" y="2215"/>
                  </a:lnTo>
                  <a:cubicBezTo>
                    <a:pt x="400" y="2218"/>
                    <a:pt x="415" y="2220"/>
                    <a:pt x="431" y="2222"/>
                  </a:cubicBezTo>
                  <a:lnTo>
                    <a:pt x="431" y="2222"/>
                  </a:lnTo>
                  <a:cubicBezTo>
                    <a:pt x="415" y="2220"/>
                    <a:pt x="399" y="2217"/>
                    <a:pt x="384" y="2215"/>
                  </a:cubicBezTo>
                  <a:close/>
                  <a:moveTo>
                    <a:pt x="431" y="2222"/>
                  </a:moveTo>
                  <a:cubicBezTo>
                    <a:pt x="621" y="2248"/>
                    <a:pt x="854" y="2249"/>
                    <a:pt x="1097" y="2259"/>
                  </a:cubicBezTo>
                  <a:cubicBezTo>
                    <a:pt x="910" y="2248"/>
                    <a:pt x="724" y="2237"/>
                    <a:pt x="559" y="2226"/>
                  </a:cubicBezTo>
                  <a:cubicBezTo>
                    <a:pt x="512" y="2226"/>
                    <a:pt x="471" y="2226"/>
                    <a:pt x="431" y="2222"/>
                  </a:cubicBez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189819" y="2856466"/>
              <a:ext cx="302166" cy="222498"/>
            </a:xfrm>
            <a:custGeom>
              <a:avLst/>
              <a:gdLst/>
              <a:ahLst/>
              <a:cxnLst/>
              <a:rect l="l" t="t" r="r" b="b"/>
              <a:pathLst>
                <a:path w="4825" h="3553" extrusionOk="0">
                  <a:moveTo>
                    <a:pt x="4090" y="0"/>
                  </a:moveTo>
                  <a:lnTo>
                    <a:pt x="1" y="3389"/>
                  </a:lnTo>
                  <a:cubicBezTo>
                    <a:pt x="55" y="3421"/>
                    <a:pt x="121" y="3454"/>
                    <a:pt x="186" y="3465"/>
                  </a:cubicBezTo>
                  <a:cubicBezTo>
                    <a:pt x="242" y="3487"/>
                    <a:pt x="307" y="3498"/>
                    <a:pt x="384" y="3509"/>
                  </a:cubicBezTo>
                  <a:cubicBezTo>
                    <a:pt x="439" y="3520"/>
                    <a:pt x="493" y="3520"/>
                    <a:pt x="559" y="3520"/>
                  </a:cubicBezTo>
                  <a:cubicBezTo>
                    <a:pt x="724" y="3531"/>
                    <a:pt x="910" y="3542"/>
                    <a:pt x="1097" y="3553"/>
                  </a:cubicBezTo>
                  <a:lnTo>
                    <a:pt x="1141" y="3553"/>
                  </a:lnTo>
                  <a:cubicBezTo>
                    <a:pt x="1601" y="3553"/>
                    <a:pt x="2094" y="3520"/>
                    <a:pt x="2413" y="3520"/>
                  </a:cubicBezTo>
                  <a:lnTo>
                    <a:pt x="4825" y="1448"/>
                  </a:lnTo>
                  <a:cubicBezTo>
                    <a:pt x="4803" y="1393"/>
                    <a:pt x="4769" y="1349"/>
                    <a:pt x="4747" y="1294"/>
                  </a:cubicBezTo>
                  <a:lnTo>
                    <a:pt x="40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171971" y="3025359"/>
              <a:ext cx="63" cy="2818"/>
            </a:xfrm>
            <a:custGeom>
              <a:avLst/>
              <a:gdLst/>
              <a:ahLst/>
              <a:cxnLst/>
              <a:rect l="l" t="t" r="r" b="b"/>
              <a:pathLst>
                <a:path w="1" h="45" extrusionOk="0">
                  <a:moveTo>
                    <a:pt x="0" y="1"/>
                  </a:moveTo>
                  <a:lnTo>
                    <a:pt x="0" y="44"/>
                  </a:lnTo>
                  <a:lnTo>
                    <a:pt x="0" y="34"/>
                  </a:ln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3171971" y="2780254"/>
              <a:ext cx="251377" cy="247234"/>
            </a:xfrm>
            <a:custGeom>
              <a:avLst/>
              <a:gdLst/>
              <a:ahLst/>
              <a:cxnLst/>
              <a:rect l="l" t="t" r="r" b="b"/>
              <a:pathLst>
                <a:path w="4014" h="3948" extrusionOk="0">
                  <a:moveTo>
                    <a:pt x="3629" y="1"/>
                  </a:moveTo>
                  <a:lnTo>
                    <a:pt x="33" y="2994"/>
                  </a:lnTo>
                  <a:lnTo>
                    <a:pt x="0" y="3915"/>
                  </a:lnTo>
                  <a:lnTo>
                    <a:pt x="0" y="3948"/>
                  </a:lnTo>
                  <a:lnTo>
                    <a:pt x="4013" y="560"/>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3502194" y="2967057"/>
              <a:ext cx="28933" cy="107773"/>
            </a:xfrm>
            <a:custGeom>
              <a:avLst/>
              <a:gdLst/>
              <a:ahLst/>
              <a:cxnLst/>
              <a:rect l="l" t="t" r="r" b="b"/>
              <a:pathLst>
                <a:path w="462" h="1721" extrusionOk="0">
                  <a:moveTo>
                    <a:pt x="1" y="0"/>
                  </a:moveTo>
                  <a:lnTo>
                    <a:pt x="1" y="1721"/>
                  </a:lnTo>
                  <a:lnTo>
                    <a:pt x="297" y="1721"/>
                  </a:lnTo>
                  <a:cubicBezTo>
                    <a:pt x="385" y="1721"/>
                    <a:pt x="461" y="1645"/>
                    <a:pt x="461" y="1557"/>
                  </a:cubicBezTo>
                  <a:lnTo>
                    <a:pt x="461" y="987"/>
                  </a:lnTo>
                  <a:cubicBezTo>
                    <a:pt x="461" y="953"/>
                    <a:pt x="451" y="932"/>
                    <a:pt x="439" y="9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3432241" y="2959041"/>
              <a:ext cx="91933" cy="105206"/>
            </a:xfrm>
            <a:custGeom>
              <a:avLst/>
              <a:gdLst/>
              <a:ahLst/>
              <a:cxnLst/>
              <a:rect l="l" t="t" r="r" b="b"/>
              <a:pathLst>
                <a:path w="1468" h="1680" extrusionOk="0">
                  <a:moveTo>
                    <a:pt x="91" y="1"/>
                  </a:moveTo>
                  <a:cubicBezTo>
                    <a:pt x="44" y="1"/>
                    <a:pt x="1" y="63"/>
                    <a:pt x="43" y="106"/>
                  </a:cubicBezTo>
                  <a:cubicBezTo>
                    <a:pt x="208" y="282"/>
                    <a:pt x="350" y="467"/>
                    <a:pt x="493" y="643"/>
                  </a:cubicBezTo>
                  <a:lnTo>
                    <a:pt x="1183" y="1466"/>
                  </a:lnTo>
                  <a:cubicBezTo>
                    <a:pt x="1227" y="1531"/>
                    <a:pt x="1283" y="1597"/>
                    <a:pt x="1337" y="1663"/>
                  </a:cubicBezTo>
                  <a:cubicBezTo>
                    <a:pt x="1349" y="1675"/>
                    <a:pt x="1363" y="1680"/>
                    <a:pt x="1376" y="1680"/>
                  </a:cubicBezTo>
                  <a:cubicBezTo>
                    <a:pt x="1424" y="1680"/>
                    <a:pt x="1468" y="1615"/>
                    <a:pt x="1425" y="1564"/>
                  </a:cubicBezTo>
                  <a:cubicBezTo>
                    <a:pt x="1052" y="1115"/>
                    <a:pt x="679" y="676"/>
                    <a:pt x="306" y="226"/>
                  </a:cubicBezTo>
                  <a:cubicBezTo>
                    <a:pt x="252" y="160"/>
                    <a:pt x="197" y="84"/>
                    <a:pt x="131" y="18"/>
                  </a:cubicBezTo>
                  <a:cubicBezTo>
                    <a:pt x="119" y="6"/>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3397171" y="2926478"/>
              <a:ext cx="65255" cy="127750"/>
            </a:xfrm>
            <a:custGeom>
              <a:avLst/>
              <a:gdLst/>
              <a:ahLst/>
              <a:cxnLst/>
              <a:rect l="l" t="t" r="r" b="b"/>
              <a:pathLst>
                <a:path w="1042" h="2040" extrusionOk="0">
                  <a:moveTo>
                    <a:pt x="296" y="1"/>
                  </a:moveTo>
                  <a:cubicBezTo>
                    <a:pt x="132" y="1"/>
                    <a:pt x="1" y="144"/>
                    <a:pt x="1" y="319"/>
                  </a:cubicBezTo>
                  <a:lnTo>
                    <a:pt x="1" y="1722"/>
                  </a:lnTo>
                  <a:cubicBezTo>
                    <a:pt x="1" y="1898"/>
                    <a:pt x="132" y="2040"/>
                    <a:pt x="286" y="2040"/>
                  </a:cubicBezTo>
                  <a:lnTo>
                    <a:pt x="768" y="2040"/>
                  </a:lnTo>
                  <a:cubicBezTo>
                    <a:pt x="922" y="2040"/>
                    <a:pt x="1042" y="1898"/>
                    <a:pt x="1042" y="1722"/>
                  </a:cubicBezTo>
                  <a:lnTo>
                    <a:pt x="1042" y="341"/>
                  </a:lnTo>
                  <a:cubicBezTo>
                    <a:pt x="1042" y="176"/>
                    <a:pt x="922" y="34"/>
                    <a:pt x="779" y="23"/>
                  </a:cubicBezTo>
                  <a:lnTo>
                    <a:pt x="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3857216" y="3052161"/>
              <a:ext cx="105085" cy="90803"/>
            </a:xfrm>
            <a:custGeom>
              <a:avLst/>
              <a:gdLst/>
              <a:ahLst/>
              <a:cxnLst/>
              <a:rect l="l" t="t" r="r" b="b"/>
              <a:pathLst>
                <a:path w="1678" h="1450" extrusionOk="0">
                  <a:moveTo>
                    <a:pt x="230" y="1"/>
                  </a:moveTo>
                  <a:cubicBezTo>
                    <a:pt x="230" y="1"/>
                    <a:pt x="0" y="1119"/>
                    <a:pt x="449" y="1327"/>
                  </a:cubicBezTo>
                  <a:cubicBezTo>
                    <a:pt x="658" y="1423"/>
                    <a:pt x="936" y="1449"/>
                    <a:pt x="1176" y="1449"/>
                  </a:cubicBezTo>
                  <a:cubicBezTo>
                    <a:pt x="1453" y="1449"/>
                    <a:pt x="1677" y="1414"/>
                    <a:pt x="1677" y="1414"/>
                  </a:cubicBezTo>
                  <a:cubicBezTo>
                    <a:pt x="1677" y="1414"/>
                    <a:pt x="1513" y="12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3815320" y="3470980"/>
              <a:ext cx="199147" cy="231390"/>
            </a:xfrm>
            <a:custGeom>
              <a:avLst/>
              <a:gdLst/>
              <a:ahLst/>
              <a:cxnLst/>
              <a:rect l="l" t="t" r="r" b="b"/>
              <a:pathLst>
                <a:path w="3180" h="3695" extrusionOk="0">
                  <a:moveTo>
                    <a:pt x="0" y="0"/>
                  </a:moveTo>
                  <a:lnTo>
                    <a:pt x="833" y="3695"/>
                  </a:lnTo>
                  <a:lnTo>
                    <a:pt x="2566" y="3695"/>
                  </a:lnTo>
                  <a:cubicBezTo>
                    <a:pt x="2906" y="3695"/>
                    <a:pt x="3180" y="3421"/>
                    <a:pt x="3180" y="3092"/>
                  </a:cubicBezTo>
                  <a:lnTo>
                    <a:pt x="3180" y="603"/>
                  </a:lnTo>
                  <a:cubicBezTo>
                    <a:pt x="3180" y="274"/>
                    <a:pt x="290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3889468" y="3370033"/>
              <a:ext cx="75588" cy="56360"/>
            </a:xfrm>
            <a:custGeom>
              <a:avLst/>
              <a:gdLst/>
              <a:ahLst/>
              <a:cxnLst/>
              <a:rect l="l" t="t" r="r" b="b"/>
              <a:pathLst>
                <a:path w="1207" h="900" extrusionOk="0">
                  <a:moveTo>
                    <a:pt x="55" y="0"/>
                  </a:moveTo>
                  <a:cubicBezTo>
                    <a:pt x="22" y="0"/>
                    <a:pt x="0" y="22"/>
                    <a:pt x="0" y="66"/>
                  </a:cubicBezTo>
                  <a:lnTo>
                    <a:pt x="0" y="834"/>
                  </a:lnTo>
                  <a:cubicBezTo>
                    <a:pt x="0" y="867"/>
                    <a:pt x="22" y="899"/>
                    <a:pt x="55" y="899"/>
                  </a:cubicBezTo>
                  <a:lnTo>
                    <a:pt x="1206" y="899"/>
                  </a:lnTo>
                  <a:lnTo>
                    <a:pt x="1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90569" y="2423933"/>
              <a:ext cx="641969" cy="1253076"/>
            </a:xfrm>
            <a:custGeom>
              <a:avLst/>
              <a:gdLst/>
              <a:ahLst/>
              <a:cxnLst/>
              <a:rect l="l" t="t" r="r" b="b"/>
              <a:pathLst>
                <a:path w="10251" h="20010" extrusionOk="0">
                  <a:moveTo>
                    <a:pt x="0" y="0"/>
                  </a:moveTo>
                  <a:lnTo>
                    <a:pt x="0" y="20010"/>
                  </a:lnTo>
                  <a:lnTo>
                    <a:pt x="10251" y="20010"/>
                  </a:lnTo>
                  <a:lnTo>
                    <a:pt x="10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1332478" y="2423933"/>
              <a:ext cx="1828587" cy="1222141"/>
            </a:xfrm>
            <a:custGeom>
              <a:avLst/>
              <a:gdLst/>
              <a:ahLst/>
              <a:cxnLst/>
              <a:rect l="l" t="t" r="r" b="b"/>
              <a:pathLst>
                <a:path w="29199" h="19516" extrusionOk="0">
                  <a:moveTo>
                    <a:pt x="1" y="0"/>
                  </a:moveTo>
                  <a:lnTo>
                    <a:pt x="1" y="19516"/>
                  </a:lnTo>
                  <a:lnTo>
                    <a:pt x="6985" y="19516"/>
                  </a:lnTo>
                  <a:lnTo>
                    <a:pt x="7534" y="17883"/>
                  </a:lnTo>
                  <a:cubicBezTo>
                    <a:pt x="7709" y="16468"/>
                    <a:pt x="8542" y="15514"/>
                    <a:pt x="9968" y="15514"/>
                  </a:cubicBezTo>
                  <a:lnTo>
                    <a:pt x="12105" y="15514"/>
                  </a:lnTo>
                  <a:cubicBezTo>
                    <a:pt x="14068" y="15514"/>
                    <a:pt x="15657" y="17104"/>
                    <a:pt x="15657" y="19067"/>
                  </a:cubicBezTo>
                  <a:lnTo>
                    <a:pt x="15657" y="19516"/>
                  </a:lnTo>
                  <a:lnTo>
                    <a:pt x="29198" y="19516"/>
                  </a:lnTo>
                  <a:lnTo>
                    <a:pt x="29198" y="1283"/>
                  </a:lnTo>
                  <a:cubicBezTo>
                    <a:pt x="29198" y="570"/>
                    <a:pt x="28628" y="0"/>
                    <a:pt x="27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46118" y="2517992"/>
              <a:ext cx="539076" cy="393457"/>
            </a:xfrm>
            <a:custGeom>
              <a:avLst/>
              <a:gdLst/>
              <a:ahLst/>
              <a:cxnLst/>
              <a:rect l="l" t="t" r="r" b="b"/>
              <a:pathLst>
                <a:path w="8608" h="6283" extrusionOk="0">
                  <a:moveTo>
                    <a:pt x="1" y="1"/>
                  </a:moveTo>
                  <a:lnTo>
                    <a:pt x="1" y="6283"/>
                  </a:lnTo>
                  <a:lnTo>
                    <a:pt x="8608" y="6283"/>
                  </a:lnTo>
                  <a:lnTo>
                    <a:pt x="8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746118" y="2911386"/>
              <a:ext cx="539076" cy="688722"/>
            </a:xfrm>
            <a:custGeom>
              <a:avLst/>
              <a:gdLst/>
              <a:ahLst/>
              <a:cxnLst/>
              <a:rect l="l" t="t" r="r" b="b"/>
              <a:pathLst>
                <a:path w="8608" h="10998" extrusionOk="0">
                  <a:moveTo>
                    <a:pt x="1" y="1"/>
                  </a:moveTo>
                  <a:lnTo>
                    <a:pt x="1" y="10998"/>
                  </a:lnTo>
                  <a:lnTo>
                    <a:pt x="8608" y="10998"/>
                  </a:lnTo>
                  <a:lnTo>
                    <a:pt x="8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746118" y="2911386"/>
              <a:ext cx="539076" cy="184048"/>
            </a:xfrm>
            <a:custGeom>
              <a:avLst/>
              <a:gdLst/>
              <a:ahLst/>
              <a:cxnLst/>
              <a:rect l="l" t="t" r="r" b="b"/>
              <a:pathLst>
                <a:path w="8608" h="2939" extrusionOk="0">
                  <a:moveTo>
                    <a:pt x="1" y="1"/>
                  </a:moveTo>
                  <a:lnTo>
                    <a:pt x="8608" y="2939"/>
                  </a:lnTo>
                  <a:lnTo>
                    <a:pt x="8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1299538" y="3532037"/>
              <a:ext cx="23422" cy="23421"/>
            </a:xfrm>
            <a:custGeom>
              <a:avLst/>
              <a:gdLst/>
              <a:ahLst/>
              <a:cxnLst/>
              <a:rect l="l" t="t" r="r" b="b"/>
              <a:pathLst>
                <a:path w="374" h="374" extrusionOk="0">
                  <a:moveTo>
                    <a:pt x="188" y="1"/>
                  </a:moveTo>
                  <a:cubicBezTo>
                    <a:pt x="88" y="1"/>
                    <a:pt x="1" y="89"/>
                    <a:pt x="1" y="188"/>
                  </a:cubicBezTo>
                  <a:cubicBezTo>
                    <a:pt x="1" y="286"/>
                    <a:pt x="88" y="374"/>
                    <a:pt x="188" y="374"/>
                  </a:cubicBezTo>
                  <a:cubicBezTo>
                    <a:pt x="286" y="374"/>
                    <a:pt x="373" y="286"/>
                    <a:pt x="373" y="188"/>
                  </a:cubicBezTo>
                  <a:cubicBezTo>
                    <a:pt x="373" y="89"/>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1299538" y="3566354"/>
              <a:ext cx="23422" cy="22795"/>
            </a:xfrm>
            <a:custGeom>
              <a:avLst/>
              <a:gdLst/>
              <a:ahLst/>
              <a:cxnLst/>
              <a:rect l="l" t="t" r="r" b="b"/>
              <a:pathLst>
                <a:path w="374" h="364" extrusionOk="0">
                  <a:moveTo>
                    <a:pt x="188" y="1"/>
                  </a:moveTo>
                  <a:cubicBezTo>
                    <a:pt x="88" y="1"/>
                    <a:pt x="1" y="78"/>
                    <a:pt x="1" y="176"/>
                  </a:cubicBezTo>
                  <a:cubicBezTo>
                    <a:pt x="1" y="276"/>
                    <a:pt x="88" y="363"/>
                    <a:pt x="188" y="363"/>
                  </a:cubicBezTo>
                  <a:cubicBezTo>
                    <a:pt x="286" y="363"/>
                    <a:pt x="373" y="276"/>
                    <a:pt x="373" y="176"/>
                  </a:cubicBezTo>
                  <a:cubicBezTo>
                    <a:pt x="373" y="78"/>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299538" y="3600045"/>
              <a:ext cx="23422" cy="22732"/>
            </a:xfrm>
            <a:custGeom>
              <a:avLst/>
              <a:gdLst/>
              <a:ahLst/>
              <a:cxnLst/>
              <a:rect l="l" t="t" r="r" b="b"/>
              <a:pathLst>
                <a:path w="374" h="363" extrusionOk="0">
                  <a:moveTo>
                    <a:pt x="188" y="1"/>
                  </a:moveTo>
                  <a:cubicBezTo>
                    <a:pt x="88" y="1"/>
                    <a:pt x="1" y="77"/>
                    <a:pt x="1" y="187"/>
                  </a:cubicBezTo>
                  <a:cubicBezTo>
                    <a:pt x="1" y="286"/>
                    <a:pt x="88" y="362"/>
                    <a:pt x="188" y="362"/>
                  </a:cubicBezTo>
                  <a:cubicBezTo>
                    <a:pt x="286" y="362"/>
                    <a:pt x="373" y="286"/>
                    <a:pt x="373" y="187"/>
                  </a:cubicBezTo>
                  <a:cubicBezTo>
                    <a:pt x="373" y="77"/>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705662" y="3532037"/>
              <a:ext cx="23422" cy="23421"/>
            </a:xfrm>
            <a:custGeom>
              <a:avLst/>
              <a:gdLst/>
              <a:ahLst/>
              <a:cxnLst/>
              <a:rect l="l" t="t" r="r" b="b"/>
              <a:pathLst>
                <a:path w="374" h="374" extrusionOk="0">
                  <a:moveTo>
                    <a:pt x="186" y="1"/>
                  </a:moveTo>
                  <a:cubicBezTo>
                    <a:pt x="88" y="1"/>
                    <a:pt x="0" y="89"/>
                    <a:pt x="0" y="188"/>
                  </a:cubicBezTo>
                  <a:cubicBezTo>
                    <a:pt x="0" y="286"/>
                    <a:pt x="88" y="374"/>
                    <a:pt x="186" y="374"/>
                  </a:cubicBezTo>
                  <a:cubicBezTo>
                    <a:pt x="286" y="374"/>
                    <a:pt x="373" y="286"/>
                    <a:pt x="373" y="188"/>
                  </a:cubicBezTo>
                  <a:cubicBezTo>
                    <a:pt x="373" y="89"/>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705662" y="3566354"/>
              <a:ext cx="23422" cy="22795"/>
            </a:xfrm>
            <a:custGeom>
              <a:avLst/>
              <a:gdLst/>
              <a:ahLst/>
              <a:cxnLst/>
              <a:rect l="l" t="t" r="r" b="b"/>
              <a:pathLst>
                <a:path w="374" h="364" extrusionOk="0">
                  <a:moveTo>
                    <a:pt x="186" y="1"/>
                  </a:moveTo>
                  <a:cubicBezTo>
                    <a:pt x="88" y="1"/>
                    <a:pt x="0" y="78"/>
                    <a:pt x="0" y="176"/>
                  </a:cubicBezTo>
                  <a:cubicBezTo>
                    <a:pt x="0" y="276"/>
                    <a:pt x="88" y="363"/>
                    <a:pt x="186" y="363"/>
                  </a:cubicBezTo>
                  <a:cubicBezTo>
                    <a:pt x="286" y="363"/>
                    <a:pt x="373" y="276"/>
                    <a:pt x="373" y="176"/>
                  </a:cubicBezTo>
                  <a:cubicBezTo>
                    <a:pt x="373" y="78"/>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705662" y="3600045"/>
              <a:ext cx="23422" cy="22732"/>
            </a:xfrm>
            <a:custGeom>
              <a:avLst/>
              <a:gdLst/>
              <a:ahLst/>
              <a:cxnLst/>
              <a:rect l="l" t="t" r="r" b="b"/>
              <a:pathLst>
                <a:path w="374" h="363" extrusionOk="0">
                  <a:moveTo>
                    <a:pt x="186" y="1"/>
                  </a:moveTo>
                  <a:cubicBezTo>
                    <a:pt x="88" y="1"/>
                    <a:pt x="0" y="77"/>
                    <a:pt x="0" y="187"/>
                  </a:cubicBezTo>
                  <a:cubicBezTo>
                    <a:pt x="0" y="286"/>
                    <a:pt x="88" y="362"/>
                    <a:pt x="186" y="362"/>
                  </a:cubicBezTo>
                  <a:cubicBezTo>
                    <a:pt x="286" y="362"/>
                    <a:pt x="373" y="286"/>
                    <a:pt x="373" y="187"/>
                  </a:cubicBezTo>
                  <a:cubicBezTo>
                    <a:pt x="373" y="77"/>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746118" y="2821460"/>
              <a:ext cx="541831" cy="8329"/>
            </a:xfrm>
            <a:custGeom>
              <a:avLst/>
              <a:gdLst/>
              <a:ahLst/>
              <a:cxnLst/>
              <a:rect l="l" t="t" r="r" b="b"/>
              <a:pathLst>
                <a:path w="8652" h="133" extrusionOk="0">
                  <a:moveTo>
                    <a:pt x="78" y="1"/>
                  </a:moveTo>
                  <a:cubicBezTo>
                    <a:pt x="1" y="1"/>
                    <a:pt x="1" y="132"/>
                    <a:pt x="78" y="132"/>
                  </a:cubicBezTo>
                  <a:lnTo>
                    <a:pt x="8564" y="132"/>
                  </a:lnTo>
                  <a:cubicBezTo>
                    <a:pt x="8652" y="13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746118" y="2730156"/>
              <a:ext cx="541831" cy="8266"/>
            </a:xfrm>
            <a:custGeom>
              <a:avLst/>
              <a:gdLst/>
              <a:ahLst/>
              <a:cxnLst/>
              <a:rect l="l" t="t" r="r" b="b"/>
              <a:pathLst>
                <a:path w="8652" h="132" extrusionOk="0">
                  <a:moveTo>
                    <a:pt x="78" y="0"/>
                  </a:moveTo>
                  <a:cubicBezTo>
                    <a:pt x="1" y="0"/>
                    <a:pt x="1" y="132"/>
                    <a:pt x="78" y="132"/>
                  </a:cubicBezTo>
                  <a:lnTo>
                    <a:pt x="8564" y="132"/>
                  </a:lnTo>
                  <a:cubicBezTo>
                    <a:pt x="8652" y="132"/>
                    <a:pt x="8652" y="0"/>
                    <a:pt x="8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746118" y="2639479"/>
              <a:ext cx="541831" cy="7640"/>
            </a:xfrm>
            <a:custGeom>
              <a:avLst/>
              <a:gdLst/>
              <a:ahLst/>
              <a:cxnLst/>
              <a:rect l="l" t="t" r="r" b="b"/>
              <a:pathLst>
                <a:path w="8652" h="122" extrusionOk="0">
                  <a:moveTo>
                    <a:pt x="78" y="1"/>
                  </a:moveTo>
                  <a:cubicBezTo>
                    <a:pt x="1" y="1"/>
                    <a:pt x="1" y="122"/>
                    <a:pt x="78" y="122"/>
                  </a:cubicBezTo>
                  <a:lnTo>
                    <a:pt x="8564" y="122"/>
                  </a:lnTo>
                  <a:cubicBezTo>
                    <a:pt x="8652" y="12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743425" y="2554375"/>
              <a:ext cx="541769" cy="8266"/>
            </a:xfrm>
            <a:custGeom>
              <a:avLst/>
              <a:gdLst/>
              <a:ahLst/>
              <a:cxnLst/>
              <a:rect l="l" t="t" r="r" b="b"/>
              <a:pathLst>
                <a:path w="8651" h="132" extrusionOk="0">
                  <a:moveTo>
                    <a:pt x="88" y="0"/>
                  </a:moveTo>
                  <a:cubicBezTo>
                    <a:pt x="0" y="0"/>
                    <a:pt x="0" y="132"/>
                    <a:pt x="88" y="132"/>
                  </a:cubicBezTo>
                  <a:lnTo>
                    <a:pt x="8574" y="132"/>
                  </a:lnTo>
                  <a:cubicBezTo>
                    <a:pt x="8651" y="132"/>
                    <a:pt x="865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728270" y="3600045"/>
              <a:ext cx="556924" cy="38513"/>
            </a:xfrm>
            <a:custGeom>
              <a:avLst/>
              <a:gdLst/>
              <a:ahLst/>
              <a:cxnLst/>
              <a:rect l="l" t="t" r="r" b="b"/>
              <a:pathLst>
                <a:path w="8893" h="615" extrusionOk="0">
                  <a:moveTo>
                    <a:pt x="1" y="1"/>
                  </a:moveTo>
                  <a:lnTo>
                    <a:pt x="1" y="615"/>
                  </a:lnTo>
                  <a:lnTo>
                    <a:pt x="8893" y="615"/>
                  </a:lnTo>
                  <a:lnTo>
                    <a:pt x="8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808368" y="3469665"/>
              <a:ext cx="383202" cy="433285"/>
            </a:xfrm>
            <a:custGeom>
              <a:avLst/>
              <a:gdLst/>
              <a:ahLst/>
              <a:cxnLst/>
              <a:rect l="l" t="t" r="r" b="b"/>
              <a:pathLst>
                <a:path w="6119" h="6919" extrusionOk="0">
                  <a:moveTo>
                    <a:pt x="4018" y="0"/>
                  </a:moveTo>
                  <a:cubicBezTo>
                    <a:pt x="3649" y="0"/>
                    <a:pt x="3139" y="10"/>
                    <a:pt x="3059" y="10"/>
                  </a:cubicBezTo>
                  <a:cubicBezTo>
                    <a:pt x="1370" y="10"/>
                    <a:pt x="0" y="1556"/>
                    <a:pt x="0" y="3464"/>
                  </a:cubicBezTo>
                  <a:cubicBezTo>
                    <a:pt x="0" y="5372"/>
                    <a:pt x="1370" y="6917"/>
                    <a:pt x="3059" y="6917"/>
                  </a:cubicBezTo>
                  <a:cubicBezTo>
                    <a:pt x="3182" y="6917"/>
                    <a:pt x="3312" y="6918"/>
                    <a:pt x="3444" y="6918"/>
                  </a:cubicBezTo>
                  <a:cubicBezTo>
                    <a:pt x="4076" y="6918"/>
                    <a:pt x="4757" y="6895"/>
                    <a:pt x="5010" y="6632"/>
                  </a:cubicBezTo>
                  <a:cubicBezTo>
                    <a:pt x="5668" y="5952"/>
                    <a:pt x="6118" y="4560"/>
                    <a:pt x="6118" y="3464"/>
                  </a:cubicBezTo>
                  <a:cubicBezTo>
                    <a:pt x="6118" y="1698"/>
                    <a:pt x="5899" y="219"/>
                    <a:pt x="4396" y="10"/>
                  </a:cubicBezTo>
                  <a:cubicBezTo>
                    <a:pt x="4353" y="3"/>
                    <a:pt x="4203" y="0"/>
                    <a:pt x="4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1892098" y="3470291"/>
              <a:ext cx="382513" cy="432596"/>
            </a:xfrm>
            <a:custGeom>
              <a:avLst/>
              <a:gdLst/>
              <a:ahLst/>
              <a:cxnLst/>
              <a:rect l="l" t="t" r="r" b="b"/>
              <a:pathLst>
                <a:path w="6108" h="6908" extrusionOk="0">
                  <a:moveTo>
                    <a:pt x="3059" y="0"/>
                  </a:moveTo>
                  <a:cubicBezTo>
                    <a:pt x="1371" y="0"/>
                    <a:pt x="1" y="1546"/>
                    <a:pt x="1" y="3454"/>
                  </a:cubicBezTo>
                  <a:cubicBezTo>
                    <a:pt x="1" y="5362"/>
                    <a:pt x="1371" y="6907"/>
                    <a:pt x="3059" y="6907"/>
                  </a:cubicBezTo>
                  <a:cubicBezTo>
                    <a:pt x="4748" y="6907"/>
                    <a:pt x="6107" y="5362"/>
                    <a:pt x="6107" y="3454"/>
                  </a:cubicBezTo>
                  <a:cubicBezTo>
                    <a:pt x="6107" y="1546"/>
                    <a:pt x="4748" y="0"/>
                    <a:pt x="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1999876" y="3589712"/>
              <a:ext cx="166958" cy="193691"/>
            </a:xfrm>
            <a:custGeom>
              <a:avLst/>
              <a:gdLst/>
              <a:ahLst/>
              <a:cxnLst/>
              <a:rect l="l" t="t" r="r" b="b"/>
              <a:pathLst>
                <a:path w="2666" h="3093" extrusionOk="0">
                  <a:moveTo>
                    <a:pt x="1338" y="1"/>
                  </a:moveTo>
                  <a:cubicBezTo>
                    <a:pt x="593" y="1"/>
                    <a:pt x="1" y="692"/>
                    <a:pt x="1" y="1547"/>
                  </a:cubicBezTo>
                  <a:cubicBezTo>
                    <a:pt x="1" y="2402"/>
                    <a:pt x="593" y="3093"/>
                    <a:pt x="1338" y="3093"/>
                  </a:cubicBezTo>
                  <a:cubicBezTo>
                    <a:pt x="2073" y="3093"/>
                    <a:pt x="2665" y="2402"/>
                    <a:pt x="2665" y="1547"/>
                  </a:cubicBezTo>
                  <a:cubicBezTo>
                    <a:pt x="2665" y="692"/>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778433" y="3247167"/>
              <a:ext cx="466243" cy="352252"/>
            </a:xfrm>
            <a:custGeom>
              <a:avLst/>
              <a:gdLst/>
              <a:ahLst/>
              <a:cxnLst/>
              <a:rect l="l" t="t" r="r" b="b"/>
              <a:pathLst>
                <a:path w="7445" h="5625" extrusionOk="0">
                  <a:moveTo>
                    <a:pt x="373" y="0"/>
                  </a:moveTo>
                  <a:cubicBezTo>
                    <a:pt x="165" y="0"/>
                    <a:pt x="1" y="164"/>
                    <a:pt x="1" y="362"/>
                  </a:cubicBezTo>
                  <a:lnTo>
                    <a:pt x="1" y="5405"/>
                  </a:lnTo>
                  <a:cubicBezTo>
                    <a:pt x="1" y="5526"/>
                    <a:pt x="99" y="5624"/>
                    <a:pt x="230" y="5624"/>
                  </a:cubicBezTo>
                  <a:lnTo>
                    <a:pt x="7225" y="5624"/>
                  </a:lnTo>
                  <a:cubicBezTo>
                    <a:pt x="7346" y="5624"/>
                    <a:pt x="7445" y="5526"/>
                    <a:pt x="7445" y="5405"/>
                  </a:cubicBezTo>
                  <a:lnTo>
                    <a:pt x="7445" y="220"/>
                  </a:lnTo>
                  <a:cubicBezTo>
                    <a:pt x="7445" y="98"/>
                    <a:pt x="7346" y="0"/>
                    <a:pt x="7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090181" y="3245602"/>
              <a:ext cx="8267" cy="358389"/>
            </a:xfrm>
            <a:custGeom>
              <a:avLst/>
              <a:gdLst/>
              <a:ahLst/>
              <a:cxnLst/>
              <a:rect l="l" t="t" r="r" b="b"/>
              <a:pathLst>
                <a:path w="132" h="5723" extrusionOk="0">
                  <a:moveTo>
                    <a:pt x="66" y="0"/>
                  </a:moveTo>
                  <a:cubicBezTo>
                    <a:pt x="33" y="0"/>
                    <a:pt x="0" y="20"/>
                    <a:pt x="0" y="58"/>
                  </a:cubicBezTo>
                  <a:lnTo>
                    <a:pt x="0" y="5661"/>
                  </a:lnTo>
                  <a:cubicBezTo>
                    <a:pt x="0" y="5700"/>
                    <a:pt x="35" y="5722"/>
                    <a:pt x="69" y="5722"/>
                  </a:cubicBezTo>
                  <a:cubicBezTo>
                    <a:pt x="101" y="5722"/>
                    <a:pt x="132" y="5703"/>
                    <a:pt x="132" y="5661"/>
                  </a:cubicBez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902055" y="3247167"/>
              <a:ext cx="64566" cy="64564"/>
            </a:xfrm>
            <a:custGeom>
              <a:avLst/>
              <a:gdLst/>
              <a:ahLst/>
              <a:cxnLst/>
              <a:rect l="l" t="t" r="r" b="b"/>
              <a:pathLst>
                <a:path w="1031" h="1031" extrusionOk="0">
                  <a:moveTo>
                    <a:pt x="0" y="0"/>
                  </a:moveTo>
                  <a:lnTo>
                    <a:pt x="0" y="1031"/>
                  </a:lnTo>
                  <a:lnTo>
                    <a:pt x="1031" y="1031"/>
                  </a:lnTo>
                  <a:lnTo>
                    <a:pt x="10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1147108" y="3534792"/>
              <a:ext cx="64629" cy="64626"/>
            </a:xfrm>
            <a:custGeom>
              <a:avLst/>
              <a:gdLst/>
              <a:ahLst/>
              <a:cxnLst/>
              <a:rect l="l" t="t" r="r" b="b"/>
              <a:pathLst>
                <a:path w="1032" h="1032" extrusionOk="0">
                  <a:moveTo>
                    <a:pt x="1" y="1"/>
                  </a:moveTo>
                  <a:lnTo>
                    <a:pt x="1" y="1031"/>
                  </a:lnTo>
                  <a:lnTo>
                    <a:pt x="1031" y="103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961737" y="2857844"/>
              <a:ext cx="110658" cy="21354"/>
            </a:xfrm>
            <a:custGeom>
              <a:avLst/>
              <a:gdLst/>
              <a:ahLst/>
              <a:cxnLst/>
              <a:rect l="l" t="t" r="r" b="b"/>
              <a:pathLst>
                <a:path w="1767" h="341" extrusionOk="0">
                  <a:moveTo>
                    <a:pt x="165" y="0"/>
                  </a:moveTo>
                  <a:cubicBezTo>
                    <a:pt x="78" y="0"/>
                    <a:pt x="1" y="78"/>
                    <a:pt x="1" y="165"/>
                  </a:cubicBezTo>
                  <a:cubicBezTo>
                    <a:pt x="1" y="263"/>
                    <a:pt x="78" y="341"/>
                    <a:pt x="165" y="341"/>
                  </a:cubicBezTo>
                  <a:lnTo>
                    <a:pt x="1591" y="341"/>
                  </a:lnTo>
                  <a:cubicBezTo>
                    <a:pt x="1689" y="341"/>
                    <a:pt x="1766" y="263"/>
                    <a:pt x="1766" y="165"/>
                  </a:cubicBezTo>
                  <a:cubicBezTo>
                    <a:pt x="1766" y="78"/>
                    <a:pt x="1689" y="0"/>
                    <a:pt x="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1332478" y="2419612"/>
              <a:ext cx="579908" cy="463031"/>
            </a:xfrm>
            <a:custGeom>
              <a:avLst/>
              <a:gdLst/>
              <a:ahLst/>
              <a:cxnLst/>
              <a:rect l="l" t="t" r="r" b="b"/>
              <a:pathLst>
                <a:path w="9260" h="7394" extrusionOk="0">
                  <a:moveTo>
                    <a:pt x="9174" y="1"/>
                  </a:moveTo>
                  <a:cubicBezTo>
                    <a:pt x="9168" y="1"/>
                    <a:pt x="9162" y="2"/>
                    <a:pt x="9156" y="3"/>
                  </a:cubicBezTo>
                  <a:cubicBezTo>
                    <a:pt x="7719" y="530"/>
                    <a:pt x="6678" y="1747"/>
                    <a:pt x="5757" y="2898"/>
                  </a:cubicBezTo>
                  <a:cubicBezTo>
                    <a:pt x="4737" y="4181"/>
                    <a:pt x="3784" y="5519"/>
                    <a:pt x="2435" y="6462"/>
                  </a:cubicBezTo>
                  <a:cubicBezTo>
                    <a:pt x="1755" y="6947"/>
                    <a:pt x="980" y="7273"/>
                    <a:pt x="129" y="7273"/>
                  </a:cubicBezTo>
                  <a:cubicBezTo>
                    <a:pt x="116" y="7273"/>
                    <a:pt x="102" y="7273"/>
                    <a:pt x="89" y="7273"/>
                  </a:cubicBezTo>
                  <a:cubicBezTo>
                    <a:pt x="1" y="7273"/>
                    <a:pt x="1" y="7393"/>
                    <a:pt x="89" y="7393"/>
                  </a:cubicBezTo>
                  <a:cubicBezTo>
                    <a:pt x="113" y="7394"/>
                    <a:pt x="137" y="7394"/>
                    <a:pt x="161" y="7394"/>
                  </a:cubicBezTo>
                  <a:cubicBezTo>
                    <a:pt x="1654" y="7394"/>
                    <a:pt x="2911" y="6379"/>
                    <a:pt x="3904" y="5354"/>
                  </a:cubicBezTo>
                  <a:cubicBezTo>
                    <a:pt x="5034" y="4181"/>
                    <a:pt x="5900" y="2778"/>
                    <a:pt x="7040" y="1616"/>
                  </a:cubicBezTo>
                  <a:cubicBezTo>
                    <a:pt x="7654" y="990"/>
                    <a:pt x="8355" y="431"/>
                    <a:pt x="9189" y="124"/>
                  </a:cubicBezTo>
                  <a:cubicBezTo>
                    <a:pt x="9259" y="104"/>
                    <a:pt x="9237" y="1"/>
                    <a:pt x="9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1467060" y="2429694"/>
              <a:ext cx="1124119" cy="1013796"/>
            </a:xfrm>
            <a:custGeom>
              <a:avLst/>
              <a:gdLst/>
              <a:ahLst/>
              <a:cxnLst/>
              <a:rect l="l" t="t" r="r" b="b"/>
              <a:pathLst>
                <a:path w="17950" h="16189" extrusionOk="0">
                  <a:moveTo>
                    <a:pt x="9975" y="1"/>
                  </a:moveTo>
                  <a:cubicBezTo>
                    <a:pt x="9961" y="1"/>
                    <a:pt x="9946" y="6"/>
                    <a:pt x="9934" y="18"/>
                  </a:cubicBezTo>
                  <a:cubicBezTo>
                    <a:pt x="8652" y="1114"/>
                    <a:pt x="7412" y="2266"/>
                    <a:pt x="6228" y="3472"/>
                  </a:cubicBezTo>
                  <a:cubicBezTo>
                    <a:pt x="5066" y="4667"/>
                    <a:pt x="3948" y="5928"/>
                    <a:pt x="2929" y="7254"/>
                  </a:cubicBezTo>
                  <a:cubicBezTo>
                    <a:pt x="2424" y="7923"/>
                    <a:pt x="1931" y="8603"/>
                    <a:pt x="1470" y="9305"/>
                  </a:cubicBezTo>
                  <a:cubicBezTo>
                    <a:pt x="1021" y="9995"/>
                    <a:pt x="582" y="10708"/>
                    <a:pt x="319" y="11486"/>
                  </a:cubicBezTo>
                  <a:cubicBezTo>
                    <a:pt x="78" y="12177"/>
                    <a:pt x="1" y="12911"/>
                    <a:pt x="176" y="13624"/>
                  </a:cubicBezTo>
                  <a:cubicBezTo>
                    <a:pt x="330" y="14227"/>
                    <a:pt x="659" y="14808"/>
                    <a:pt x="1185" y="15181"/>
                  </a:cubicBezTo>
                  <a:cubicBezTo>
                    <a:pt x="1560" y="15437"/>
                    <a:pt x="2002" y="15548"/>
                    <a:pt x="2447" y="15548"/>
                  </a:cubicBezTo>
                  <a:cubicBezTo>
                    <a:pt x="2744" y="15548"/>
                    <a:pt x="3043" y="15499"/>
                    <a:pt x="3323" y="15411"/>
                  </a:cubicBezTo>
                  <a:cubicBezTo>
                    <a:pt x="4101" y="15170"/>
                    <a:pt x="4737" y="14644"/>
                    <a:pt x="5307" y="14095"/>
                  </a:cubicBezTo>
                  <a:cubicBezTo>
                    <a:pt x="6535" y="12889"/>
                    <a:pt x="7654" y="11574"/>
                    <a:pt x="8925" y="10423"/>
                  </a:cubicBezTo>
                  <a:cubicBezTo>
                    <a:pt x="10165" y="9293"/>
                    <a:pt x="11557" y="8306"/>
                    <a:pt x="13147" y="7736"/>
                  </a:cubicBezTo>
                  <a:cubicBezTo>
                    <a:pt x="13914" y="7463"/>
                    <a:pt x="14726" y="7298"/>
                    <a:pt x="15537" y="7276"/>
                  </a:cubicBezTo>
                  <a:cubicBezTo>
                    <a:pt x="15564" y="7275"/>
                    <a:pt x="15591" y="7275"/>
                    <a:pt x="15619" y="7275"/>
                  </a:cubicBezTo>
                  <a:cubicBezTo>
                    <a:pt x="16247" y="7275"/>
                    <a:pt x="16969" y="7396"/>
                    <a:pt x="17389" y="7890"/>
                  </a:cubicBezTo>
                  <a:cubicBezTo>
                    <a:pt x="17949" y="8537"/>
                    <a:pt x="17664" y="9447"/>
                    <a:pt x="17302" y="10105"/>
                  </a:cubicBezTo>
                  <a:cubicBezTo>
                    <a:pt x="16918" y="10818"/>
                    <a:pt x="16392" y="11464"/>
                    <a:pt x="15866" y="12068"/>
                  </a:cubicBezTo>
                  <a:cubicBezTo>
                    <a:pt x="14780" y="13284"/>
                    <a:pt x="13520" y="14326"/>
                    <a:pt x="12226" y="15323"/>
                  </a:cubicBezTo>
                  <a:cubicBezTo>
                    <a:pt x="11908" y="15576"/>
                    <a:pt x="11579" y="15817"/>
                    <a:pt x="11250" y="16069"/>
                  </a:cubicBezTo>
                  <a:cubicBezTo>
                    <a:pt x="11204" y="16106"/>
                    <a:pt x="11235" y="16189"/>
                    <a:pt x="11285" y="16189"/>
                  </a:cubicBezTo>
                  <a:cubicBezTo>
                    <a:pt x="11295" y="16189"/>
                    <a:pt x="11305" y="16186"/>
                    <a:pt x="11316" y="16179"/>
                  </a:cubicBezTo>
                  <a:cubicBezTo>
                    <a:pt x="12609" y="15192"/>
                    <a:pt x="13903" y="14205"/>
                    <a:pt x="15065" y="13076"/>
                  </a:cubicBezTo>
                  <a:cubicBezTo>
                    <a:pt x="15647" y="12517"/>
                    <a:pt x="16195" y="11914"/>
                    <a:pt x="16677" y="11278"/>
                  </a:cubicBezTo>
                  <a:cubicBezTo>
                    <a:pt x="17138" y="10664"/>
                    <a:pt x="17620" y="9984"/>
                    <a:pt x="17784" y="9217"/>
                  </a:cubicBezTo>
                  <a:cubicBezTo>
                    <a:pt x="17927" y="8537"/>
                    <a:pt x="17718" y="7857"/>
                    <a:pt x="17104" y="7485"/>
                  </a:cubicBezTo>
                  <a:cubicBezTo>
                    <a:pt x="16670" y="7222"/>
                    <a:pt x="16149" y="7144"/>
                    <a:pt x="15638" y="7144"/>
                  </a:cubicBezTo>
                  <a:cubicBezTo>
                    <a:pt x="15467" y="7144"/>
                    <a:pt x="15296" y="7153"/>
                    <a:pt x="15131" y="7166"/>
                  </a:cubicBezTo>
                  <a:cubicBezTo>
                    <a:pt x="13520" y="7309"/>
                    <a:pt x="11995" y="7978"/>
                    <a:pt x="10669" y="8866"/>
                  </a:cubicBezTo>
                  <a:cubicBezTo>
                    <a:pt x="9254" y="9831"/>
                    <a:pt x="8038" y="11047"/>
                    <a:pt x="6864" y="12287"/>
                  </a:cubicBezTo>
                  <a:cubicBezTo>
                    <a:pt x="6272" y="12901"/>
                    <a:pt x="5702" y="13537"/>
                    <a:pt x="5088" y="14129"/>
                  </a:cubicBezTo>
                  <a:cubicBezTo>
                    <a:pt x="4486" y="14699"/>
                    <a:pt x="3794" y="15214"/>
                    <a:pt x="2961" y="15379"/>
                  </a:cubicBezTo>
                  <a:cubicBezTo>
                    <a:pt x="2803" y="15408"/>
                    <a:pt x="2644" y="15423"/>
                    <a:pt x="2487" y="15423"/>
                  </a:cubicBezTo>
                  <a:cubicBezTo>
                    <a:pt x="1880" y="15423"/>
                    <a:pt x="1296" y="15201"/>
                    <a:pt x="878" y="14731"/>
                  </a:cubicBezTo>
                  <a:cubicBezTo>
                    <a:pt x="429" y="14227"/>
                    <a:pt x="210" y="13537"/>
                    <a:pt x="210" y="12857"/>
                  </a:cubicBezTo>
                  <a:cubicBezTo>
                    <a:pt x="188" y="12034"/>
                    <a:pt x="495" y="11234"/>
                    <a:pt x="878" y="10521"/>
                  </a:cubicBezTo>
                  <a:cubicBezTo>
                    <a:pt x="1273" y="9787"/>
                    <a:pt x="1755" y="9085"/>
                    <a:pt x="2238" y="8406"/>
                  </a:cubicBezTo>
                  <a:cubicBezTo>
                    <a:pt x="3224" y="7013"/>
                    <a:pt x="4310" y="5709"/>
                    <a:pt x="5461" y="4459"/>
                  </a:cubicBezTo>
                  <a:cubicBezTo>
                    <a:pt x="6612" y="3219"/>
                    <a:pt x="7829" y="2047"/>
                    <a:pt x="9090" y="928"/>
                  </a:cubicBezTo>
                  <a:cubicBezTo>
                    <a:pt x="9397" y="654"/>
                    <a:pt x="9704" y="380"/>
                    <a:pt x="10022" y="106"/>
                  </a:cubicBezTo>
                  <a:cubicBezTo>
                    <a:pt x="10073" y="63"/>
                    <a:pt x="10025" y="1"/>
                    <a:pt x="9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379761" y="2967370"/>
              <a:ext cx="781122" cy="660980"/>
            </a:xfrm>
            <a:custGeom>
              <a:avLst/>
              <a:gdLst/>
              <a:ahLst/>
              <a:cxnLst/>
              <a:rect l="l" t="t" r="r" b="b"/>
              <a:pathLst>
                <a:path w="12473" h="10555" extrusionOk="0">
                  <a:moveTo>
                    <a:pt x="12382" y="0"/>
                  </a:moveTo>
                  <a:cubicBezTo>
                    <a:pt x="12363" y="0"/>
                    <a:pt x="12345" y="8"/>
                    <a:pt x="12332" y="27"/>
                  </a:cubicBezTo>
                  <a:cubicBezTo>
                    <a:pt x="12025" y="565"/>
                    <a:pt x="11740" y="1102"/>
                    <a:pt x="11444" y="1640"/>
                  </a:cubicBezTo>
                  <a:cubicBezTo>
                    <a:pt x="11159" y="2166"/>
                    <a:pt x="10885" y="2692"/>
                    <a:pt x="10556" y="3175"/>
                  </a:cubicBezTo>
                  <a:cubicBezTo>
                    <a:pt x="10249" y="3624"/>
                    <a:pt x="9888" y="4040"/>
                    <a:pt x="9460" y="4391"/>
                  </a:cubicBezTo>
                  <a:cubicBezTo>
                    <a:pt x="9010" y="4753"/>
                    <a:pt x="8495" y="5027"/>
                    <a:pt x="7947" y="5224"/>
                  </a:cubicBezTo>
                  <a:cubicBezTo>
                    <a:pt x="6927" y="5597"/>
                    <a:pt x="5841" y="5794"/>
                    <a:pt x="4833" y="6233"/>
                  </a:cubicBezTo>
                  <a:cubicBezTo>
                    <a:pt x="3912" y="6628"/>
                    <a:pt x="3057" y="7176"/>
                    <a:pt x="2279" y="7823"/>
                  </a:cubicBezTo>
                  <a:cubicBezTo>
                    <a:pt x="1390" y="8579"/>
                    <a:pt x="634" y="9468"/>
                    <a:pt x="31" y="10465"/>
                  </a:cubicBezTo>
                  <a:cubicBezTo>
                    <a:pt x="1" y="10510"/>
                    <a:pt x="42" y="10555"/>
                    <a:pt x="85" y="10555"/>
                  </a:cubicBezTo>
                  <a:cubicBezTo>
                    <a:pt x="106" y="10555"/>
                    <a:pt x="126" y="10545"/>
                    <a:pt x="140" y="10520"/>
                  </a:cubicBezTo>
                  <a:cubicBezTo>
                    <a:pt x="1226" y="8744"/>
                    <a:pt x="2827" y="7286"/>
                    <a:pt x="4723" y="6420"/>
                  </a:cubicBezTo>
                  <a:cubicBezTo>
                    <a:pt x="5195" y="6201"/>
                    <a:pt x="5688" y="6025"/>
                    <a:pt x="6192" y="5882"/>
                  </a:cubicBezTo>
                  <a:cubicBezTo>
                    <a:pt x="6752" y="5718"/>
                    <a:pt x="7311" y="5587"/>
                    <a:pt x="7859" y="5389"/>
                  </a:cubicBezTo>
                  <a:cubicBezTo>
                    <a:pt x="8385" y="5214"/>
                    <a:pt x="8889" y="4983"/>
                    <a:pt x="9328" y="4654"/>
                  </a:cubicBezTo>
                  <a:cubicBezTo>
                    <a:pt x="9745" y="4347"/>
                    <a:pt x="10107" y="3974"/>
                    <a:pt x="10424" y="3558"/>
                  </a:cubicBezTo>
                  <a:cubicBezTo>
                    <a:pt x="10819" y="3053"/>
                    <a:pt x="11126" y="2483"/>
                    <a:pt x="11444" y="1925"/>
                  </a:cubicBezTo>
                  <a:cubicBezTo>
                    <a:pt x="11773" y="1311"/>
                    <a:pt x="12102" y="697"/>
                    <a:pt x="12442" y="93"/>
                  </a:cubicBezTo>
                  <a:cubicBezTo>
                    <a:pt x="12473" y="47"/>
                    <a:pt x="12427"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2266284" y="2431072"/>
              <a:ext cx="894222" cy="366342"/>
            </a:xfrm>
            <a:custGeom>
              <a:avLst/>
              <a:gdLst/>
              <a:ahLst/>
              <a:cxnLst/>
              <a:rect l="l" t="t" r="r" b="b"/>
              <a:pathLst>
                <a:path w="14279" h="5850" extrusionOk="0">
                  <a:moveTo>
                    <a:pt x="1904" y="1"/>
                  </a:moveTo>
                  <a:cubicBezTo>
                    <a:pt x="1891" y="1"/>
                    <a:pt x="1877" y="6"/>
                    <a:pt x="1865" y="18"/>
                  </a:cubicBezTo>
                  <a:cubicBezTo>
                    <a:pt x="1021" y="807"/>
                    <a:pt x="1" y="1871"/>
                    <a:pt x="385" y="3143"/>
                  </a:cubicBezTo>
                  <a:cubicBezTo>
                    <a:pt x="549" y="3702"/>
                    <a:pt x="999" y="4086"/>
                    <a:pt x="1503" y="4349"/>
                  </a:cubicBezTo>
                  <a:cubicBezTo>
                    <a:pt x="2051" y="4634"/>
                    <a:pt x="2654" y="4820"/>
                    <a:pt x="3257" y="4908"/>
                  </a:cubicBezTo>
                  <a:cubicBezTo>
                    <a:pt x="3655" y="4971"/>
                    <a:pt x="4055" y="4999"/>
                    <a:pt x="4455" y="4999"/>
                  </a:cubicBezTo>
                  <a:cubicBezTo>
                    <a:pt x="5367" y="4999"/>
                    <a:pt x="6280" y="4854"/>
                    <a:pt x="7171" y="4656"/>
                  </a:cubicBezTo>
                  <a:cubicBezTo>
                    <a:pt x="8553" y="4359"/>
                    <a:pt x="9934" y="3921"/>
                    <a:pt x="11349" y="3789"/>
                  </a:cubicBezTo>
                  <a:cubicBezTo>
                    <a:pt x="11510" y="3776"/>
                    <a:pt x="11681" y="3767"/>
                    <a:pt x="11855" y="3767"/>
                  </a:cubicBezTo>
                  <a:cubicBezTo>
                    <a:pt x="12401" y="3767"/>
                    <a:pt x="12977" y="3859"/>
                    <a:pt x="13377" y="4217"/>
                  </a:cubicBezTo>
                  <a:cubicBezTo>
                    <a:pt x="13837" y="4612"/>
                    <a:pt x="13980" y="5248"/>
                    <a:pt x="14134" y="5807"/>
                  </a:cubicBezTo>
                  <a:cubicBezTo>
                    <a:pt x="14146" y="5837"/>
                    <a:pt x="14172" y="5850"/>
                    <a:pt x="14198" y="5850"/>
                  </a:cubicBezTo>
                  <a:cubicBezTo>
                    <a:pt x="14238" y="5850"/>
                    <a:pt x="14279" y="5817"/>
                    <a:pt x="14265" y="5763"/>
                  </a:cubicBezTo>
                  <a:cubicBezTo>
                    <a:pt x="14122" y="5292"/>
                    <a:pt x="13991" y="4766"/>
                    <a:pt x="13684" y="4359"/>
                  </a:cubicBezTo>
                  <a:cubicBezTo>
                    <a:pt x="13366" y="3932"/>
                    <a:pt x="12862" y="3745"/>
                    <a:pt x="12346" y="3680"/>
                  </a:cubicBezTo>
                  <a:cubicBezTo>
                    <a:pt x="12167" y="3655"/>
                    <a:pt x="11986" y="3644"/>
                    <a:pt x="11806" y="3644"/>
                  </a:cubicBezTo>
                  <a:cubicBezTo>
                    <a:pt x="11347" y="3644"/>
                    <a:pt x="10887" y="3714"/>
                    <a:pt x="10438" y="3801"/>
                  </a:cubicBezTo>
                  <a:cubicBezTo>
                    <a:pt x="9737" y="3921"/>
                    <a:pt x="9057" y="4086"/>
                    <a:pt x="8377" y="4250"/>
                  </a:cubicBezTo>
                  <a:cubicBezTo>
                    <a:pt x="7061" y="4568"/>
                    <a:pt x="5735" y="4875"/>
                    <a:pt x="4376" y="4875"/>
                  </a:cubicBezTo>
                  <a:cubicBezTo>
                    <a:pt x="3740" y="4864"/>
                    <a:pt x="3093" y="4787"/>
                    <a:pt x="2479" y="4601"/>
                  </a:cubicBezTo>
                  <a:cubicBezTo>
                    <a:pt x="1898" y="4437"/>
                    <a:pt x="1294" y="4174"/>
                    <a:pt x="867" y="3735"/>
                  </a:cubicBezTo>
                  <a:cubicBezTo>
                    <a:pt x="363" y="3197"/>
                    <a:pt x="341" y="2441"/>
                    <a:pt x="604" y="1794"/>
                  </a:cubicBezTo>
                  <a:cubicBezTo>
                    <a:pt x="878" y="1114"/>
                    <a:pt x="1426" y="599"/>
                    <a:pt x="1952" y="105"/>
                  </a:cubicBezTo>
                  <a:cubicBezTo>
                    <a:pt x="1995" y="63"/>
                    <a:pt x="1952"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1328095" y="3444553"/>
              <a:ext cx="393348" cy="198200"/>
            </a:xfrm>
            <a:custGeom>
              <a:avLst/>
              <a:gdLst/>
              <a:ahLst/>
              <a:cxnLst/>
              <a:rect l="l" t="t" r="r" b="b"/>
              <a:pathLst>
                <a:path w="6281" h="3165" extrusionOk="0">
                  <a:moveTo>
                    <a:pt x="2604" y="1"/>
                  </a:moveTo>
                  <a:cubicBezTo>
                    <a:pt x="2428" y="1"/>
                    <a:pt x="2251" y="11"/>
                    <a:pt x="2078" y="28"/>
                  </a:cubicBezTo>
                  <a:cubicBezTo>
                    <a:pt x="1398" y="94"/>
                    <a:pt x="729" y="236"/>
                    <a:pt x="71" y="433"/>
                  </a:cubicBezTo>
                  <a:cubicBezTo>
                    <a:pt x="1" y="453"/>
                    <a:pt x="23" y="557"/>
                    <a:pt x="86" y="557"/>
                  </a:cubicBezTo>
                  <a:cubicBezTo>
                    <a:pt x="92" y="557"/>
                    <a:pt x="98" y="556"/>
                    <a:pt x="104" y="554"/>
                  </a:cubicBezTo>
                  <a:cubicBezTo>
                    <a:pt x="674" y="389"/>
                    <a:pt x="1255" y="247"/>
                    <a:pt x="1847" y="181"/>
                  </a:cubicBezTo>
                  <a:cubicBezTo>
                    <a:pt x="2108" y="144"/>
                    <a:pt x="2368" y="122"/>
                    <a:pt x="2627" y="122"/>
                  </a:cubicBezTo>
                  <a:cubicBezTo>
                    <a:pt x="2903" y="122"/>
                    <a:pt x="3177" y="147"/>
                    <a:pt x="3448" y="203"/>
                  </a:cubicBezTo>
                  <a:cubicBezTo>
                    <a:pt x="3930" y="313"/>
                    <a:pt x="4391" y="532"/>
                    <a:pt x="4731" y="893"/>
                  </a:cubicBezTo>
                  <a:cubicBezTo>
                    <a:pt x="5027" y="1200"/>
                    <a:pt x="5279" y="1563"/>
                    <a:pt x="5509" y="1924"/>
                  </a:cubicBezTo>
                  <a:cubicBezTo>
                    <a:pt x="5740" y="2308"/>
                    <a:pt x="5970" y="2713"/>
                    <a:pt x="6145" y="3130"/>
                  </a:cubicBezTo>
                  <a:cubicBezTo>
                    <a:pt x="6155" y="3154"/>
                    <a:pt x="6174" y="3165"/>
                    <a:pt x="6193" y="3165"/>
                  </a:cubicBezTo>
                  <a:cubicBezTo>
                    <a:pt x="6234" y="3165"/>
                    <a:pt x="6281" y="3117"/>
                    <a:pt x="6266" y="3064"/>
                  </a:cubicBezTo>
                  <a:cubicBezTo>
                    <a:pt x="6091" y="2670"/>
                    <a:pt x="5882" y="2297"/>
                    <a:pt x="5663" y="1946"/>
                  </a:cubicBezTo>
                  <a:cubicBezTo>
                    <a:pt x="5433" y="1563"/>
                    <a:pt x="5180" y="1190"/>
                    <a:pt x="4885" y="861"/>
                  </a:cubicBezTo>
                  <a:cubicBezTo>
                    <a:pt x="4295" y="218"/>
                    <a:pt x="3445" y="1"/>
                    <a:pt x="2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2631640" y="3460960"/>
              <a:ext cx="535632" cy="202020"/>
            </a:xfrm>
            <a:custGeom>
              <a:avLst/>
              <a:gdLst/>
              <a:ahLst/>
              <a:cxnLst/>
              <a:rect l="l" t="t" r="r" b="b"/>
              <a:pathLst>
                <a:path w="8553" h="3226" extrusionOk="0">
                  <a:moveTo>
                    <a:pt x="8449" y="1"/>
                  </a:moveTo>
                  <a:cubicBezTo>
                    <a:pt x="8439" y="1"/>
                    <a:pt x="8430" y="3"/>
                    <a:pt x="8420" y="7"/>
                  </a:cubicBezTo>
                  <a:cubicBezTo>
                    <a:pt x="7313" y="500"/>
                    <a:pt x="6063" y="467"/>
                    <a:pt x="4889" y="665"/>
                  </a:cubicBezTo>
                  <a:cubicBezTo>
                    <a:pt x="3739" y="862"/>
                    <a:pt x="2620" y="1289"/>
                    <a:pt x="1622" y="1893"/>
                  </a:cubicBezTo>
                  <a:cubicBezTo>
                    <a:pt x="1052" y="2244"/>
                    <a:pt x="526" y="2649"/>
                    <a:pt x="43" y="3109"/>
                  </a:cubicBezTo>
                  <a:cubicBezTo>
                    <a:pt x="1" y="3161"/>
                    <a:pt x="45" y="3225"/>
                    <a:pt x="92" y="3225"/>
                  </a:cubicBezTo>
                  <a:cubicBezTo>
                    <a:pt x="106" y="3225"/>
                    <a:pt x="119" y="3220"/>
                    <a:pt x="131" y="3208"/>
                  </a:cubicBezTo>
                  <a:cubicBezTo>
                    <a:pt x="998" y="2375"/>
                    <a:pt x="2028" y="1717"/>
                    <a:pt x="3147" y="1289"/>
                  </a:cubicBezTo>
                  <a:cubicBezTo>
                    <a:pt x="3695" y="1070"/>
                    <a:pt x="4265" y="906"/>
                    <a:pt x="4846" y="807"/>
                  </a:cubicBezTo>
                  <a:cubicBezTo>
                    <a:pt x="5427" y="697"/>
                    <a:pt x="6030" y="653"/>
                    <a:pt x="6622" y="577"/>
                  </a:cubicBezTo>
                  <a:cubicBezTo>
                    <a:pt x="7258" y="500"/>
                    <a:pt x="7893" y="380"/>
                    <a:pt x="8485" y="117"/>
                  </a:cubicBezTo>
                  <a:cubicBezTo>
                    <a:pt x="8553" y="88"/>
                    <a:pt x="8512" y="1"/>
                    <a:pt x="8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637025" y="3369845"/>
              <a:ext cx="2541135" cy="323132"/>
            </a:xfrm>
            <a:custGeom>
              <a:avLst/>
              <a:gdLst/>
              <a:ahLst/>
              <a:cxnLst/>
              <a:rect l="l" t="t" r="r" b="b"/>
              <a:pathLst>
                <a:path w="40577" h="5160" extrusionOk="0">
                  <a:moveTo>
                    <a:pt x="22723" y="1"/>
                  </a:moveTo>
                  <a:cubicBezTo>
                    <a:pt x="22622" y="1"/>
                    <a:pt x="22521" y="2"/>
                    <a:pt x="22421" y="3"/>
                  </a:cubicBezTo>
                  <a:cubicBezTo>
                    <a:pt x="21719" y="15"/>
                    <a:pt x="20985" y="25"/>
                    <a:pt x="20316" y="266"/>
                  </a:cubicBezTo>
                  <a:cubicBezTo>
                    <a:pt x="19669" y="508"/>
                    <a:pt x="19165" y="936"/>
                    <a:pt x="18814" y="1528"/>
                  </a:cubicBezTo>
                  <a:cubicBezTo>
                    <a:pt x="18496" y="2054"/>
                    <a:pt x="18375" y="2646"/>
                    <a:pt x="18145" y="3216"/>
                  </a:cubicBezTo>
                  <a:cubicBezTo>
                    <a:pt x="18047" y="3435"/>
                    <a:pt x="17904" y="3677"/>
                    <a:pt x="17706" y="3830"/>
                  </a:cubicBezTo>
                  <a:cubicBezTo>
                    <a:pt x="17487" y="4006"/>
                    <a:pt x="17224" y="4093"/>
                    <a:pt x="16961" y="4148"/>
                  </a:cubicBezTo>
                  <a:cubicBezTo>
                    <a:pt x="16643" y="4213"/>
                    <a:pt x="16325" y="4235"/>
                    <a:pt x="16007" y="4235"/>
                  </a:cubicBezTo>
                  <a:cubicBezTo>
                    <a:pt x="15130" y="4235"/>
                    <a:pt x="14242" y="4225"/>
                    <a:pt x="13365" y="4213"/>
                  </a:cubicBezTo>
                  <a:cubicBezTo>
                    <a:pt x="11808" y="4203"/>
                    <a:pt x="10240" y="4192"/>
                    <a:pt x="8683" y="4181"/>
                  </a:cubicBezTo>
                  <a:cubicBezTo>
                    <a:pt x="7083" y="4170"/>
                    <a:pt x="5471" y="4159"/>
                    <a:pt x="3870" y="4148"/>
                  </a:cubicBezTo>
                  <a:cubicBezTo>
                    <a:pt x="2861" y="4148"/>
                    <a:pt x="1864" y="4137"/>
                    <a:pt x="855" y="4137"/>
                  </a:cubicBezTo>
                  <a:cubicBezTo>
                    <a:pt x="768" y="4137"/>
                    <a:pt x="690" y="4137"/>
                    <a:pt x="603" y="4148"/>
                  </a:cubicBezTo>
                  <a:cubicBezTo>
                    <a:pt x="3" y="4159"/>
                    <a:pt x="0" y="5080"/>
                    <a:pt x="593" y="5080"/>
                  </a:cubicBezTo>
                  <a:cubicBezTo>
                    <a:pt x="596" y="5080"/>
                    <a:pt x="599" y="5080"/>
                    <a:pt x="603" y="5080"/>
                  </a:cubicBezTo>
                  <a:cubicBezTo>
                    <a:pt x="905" y="5067"/>
                    <a:pt x="1207" y="5062"/>
                    <a:pt x="1510" y="5062"/>
                  </a:cubicBezTo>
                  <a:cubicBezTo>
                    <a:pt x="1975" y="5062"/>
                    <a:pt x="2440" y="5073"/>
                    <a:pt x="2905" y="5080"/>
                  </a:cubicBezTo>
                  <a:cubicBezTo>
                    <a:pt x="4429" y="5080"/>
                    <a:pt x="5942" y="5091"/>
                    <a:pt x="7466" y="5102"/>
                  </a:cubicBezTo>
                  <a:lnTo>
                    <a:pt x="12334" y="5134"/>
                  </a:lnTo>
                  <a:cubicBezTo>
                    <a:pt x="13442" y="5146"/>
                    <a:pt x="14549" y="5156"/>
                    <a:pt x="15656" y="5156"/>
                  </a:cubicBezTo>
                  <a:cubicBezTo>
                    <a:pt x="15755" y="5159"/>
                    <a:pt x="15854" y="5160"/>
                    <a:pt x="15952" y="5160"/>
                  </a:cubicBezTo>
                  <a:cubicBezTo>
                    <a:pt x="16354" y="5160"/>
                    <a:pt x="16750" y="5137"/>
                    <a:pt x="17147" y="5058"/>
                  </a:cubicBezTo>
                  <a:cubicBezTo>
                    <a:pt x="17816" y="4927"/>
                    <a:pt x="18419" y="4576"/>
                    <a:pt x="18781" y="3984"/>
                  </a:cubicBezTo>
                  <a:cubicBezTo>
                    <a:pt x="19088" y="3490"/>
                    <a:pt x="19197" y="2865"/>
                    <a:pt x="19417" y="2372"/>
                  </a:cubicBezTo>
                  <a:cubicBezTo>
                    <a:pt x="19647" y="1857"/>
                    <a:pt x="19987" y="1407"/>
                    <a:pt x="20524" y="1177"/>
                  </a:cubicBezTo>
                  <a:cubicBezTo>
                    <a:pt x="21138" y="924"/>
                    <a:pt x="21840" y="946"/>
                    <a:pt x="22498" y="936"/>
                  </a:cubicBezTo>
                  <a:cubicBezTo>
                    <a:pt x="22602" y="934"/>
                    <a:pt x="22708" y="932"/>
                    <a:pt x="22815" y="932"/>
                  </a:cubicBezTo>
                  <a:cubicBezTo>
                    <a:pt x="23368" y="932"/>
                    <a:pt x="23942" y="974"/>
                    <a:pt x="24438" y="1231"/>
                  </a:cubicBezTo>
                  <a:cubicBezTo>
                    <a:pt x="24691" y="1363"/>
                    <a:pt x="24920" y="1528"/>
                    <a:pt x="25118" y="1736"/>
                  </a:cubicBezTo>
                  <a:cubicBezTo>
                    <a:pt x="25305" y="1944"/>
                    <a:pt x="25436" y="2196"/>
                    <a:pt x="25546" y="2471"/>
                  </a:cubicBezTo>
                  <a:cubicBezTo>
                    <a:pt x="25553" y="2471"/>
                    <a:pt x="25573" y="2517"/>
                    <a:pt x="25570" y="2517"/>
                  </a:cubicBezTo>
                  <a:cubicBezTo>
                    <a:pt x="25569" y="2517"/>
                    <a:pt x="25565" y="2511"/>
                    <a:pt x="25556" y="2493"/>
                  </a:cubicBezTo>
                  <a:lnTo>
                    <a:pt x="25556" y="2493"/>
                  </a:lnTo>
                  <a:lnTo>
                    <a:pt x="25590" y="2558"/>
                  </a:lnTo>
                  <a:cubicBezTo>
                    <a:pt x="25600" y="2591"/>
                    <a:pt x="25622" y="2635"/>
                    <a:pt x="25633" y="2679"/>
                  </a:cubicBezTo>
                  <a:cubicBezTo>
                    <a:pt x="25677" y="2788"/>
                    <a:pt x="25710" y="2898"/>
                    <a:pt x="25743" y="3007"/>
                  </a:cubicBezTo>
                  <a:cubicBezTo>
                    <a:pt x="25797" y="3150"/>
                    <a:pt x="25853" y="3292"/>
                    <a:pt x="25907" y="3446"/>
                  </a:cubicBezTo>
                  <a:cubicBezTo>
                    <a:pt x="26061" y="3797"/>
                    <a:pt x="26258" y="4137"/>
                    <a:pt x="26521" y="4411"/>
                  </a:cubicBezTo>
                  <a:cubicBezTo>
                    <a:pt x="26850" y="4751"/>
                    <a:pt x="27267" y="4959"/>
                    <a:pt x="27727" y="4959"/>
                  </a:cubicBezTo>
                  <a:lnTo>
                    <a:pt x="28122" y="4959"/>
                  </a:lnTo>
                  <a:cubicBezTo>
                    <a:pt x="29361" y="4948"/>
                    <a:pt x="30589" y="4937"/>
                    <a:pt x="31828" y="4927"/>
                  </a:cubicBezTo>
                  <a:cubicBezTo>
                    <a:pt x="33462" y="4915"/>
                    <a:pt x="35084" y="4905"/>
                    <a:pt x="36717" y="4893"/>
                  </a:cubicBezTo>
                  <a:cubicBezTo>
                    <a:pt x="37759" y="4883"/>
                    <a:pt x="38790" y="4883"/>
                    <a:pt x="39821" y="4871"/>
                  </a:cubicBezTo>
                  <a:lnTo>
                    <a:pt x="39985" y="4871"/>
                  </a:lnTo>
                  <a:cubicBezTo>
                    <a:pt x="40577" y="4871"/>
                    <a:pt x="40577" y="3940"/>
                    <a:pt x="39985" y="3940"/>
                  </a:cubicBezTo>
                  <a:cubicBezTo>
                    <a:pt x="39239" y="3950"/>
                    <a:pt x="38494" y="3950"/>
                    <a:pt x="37738" y="3962"/>
                  </a:cubicBezTo>
                  <a:cubicBezTo>
                    <a:pt x="36169" y="3972"/>
                    <a:pt x="34590" y="3984"/>
                    <a:pt x="33012" y="3994"/>
                  </a:cubicBezTo>
                  <a:cubicBezTo>
                    <a:pt x="31586" y="4006"/>
                    <a:pt x="30172" y="4006"/>
                    <a:pt x="28758" y="4016"/>
                  </a:cubicBezTo>
                  <a:cubicBezTo>
                    <a:pt x="28418" y="4028"/>
                    <a:pt x="28067" y="4028"/>
                    <a:pt x="27727" y="4028"/>
                  </a:cubicBezTo>
                  <a:lnTo>
                    <a:pt x="27629" y="4028"/>
                  </a:lnTo>
                  <a:cubicBezTo>
                    <a:pt x="27574" y="4016"/>
                    <a:pt x="27530" y="4006"/>
                    <a:pt x="27486" y="3984"/>
                  </a:cubicBezTo>
                  <a:lnTo>
                    <a:pt x="27486" y="3984"/>
                  </a:lnTo>
                  <a:cubicBezTo>
                    <a:pt x="27501" y="3990"/>
                    <a:pt x="27507" y="3992"/>
                    <a:pt x="27508" y="3992"/>
                  </a:cubicBezTo>
                  <a:cubicBezTo>
                    <a:pt x="27512" y="3992"/>
                    <a:pt x="27414" y="3946"/>
                    <a:pt x="27388" y="3928"/>
                  </a:cubicBezTo>
                  <a:cubicBezTo>
                    <a:pt x="27371" y="3921"/>
                    <a:pt x="27313" y="3876"/>
                    <a:pt x="27310" y="3876"/>
                  </a:cubicBezTo>
                  <a:lnTo>
                    <a:pt x="27310" y="3876"/>
                  </a:lnTo>
                  <a:cubicBezTo>
                    <a:pt x="27309" y="3876"/>
                    <a:pt x="27315" y="3882"/>
                    <a:pt x="27332" y="3896"/>
                  </a:cubicBezTo>
                  <a:cubicBezTo>
                    <a:pt x="27289" y="3863"/>
                    <a:pt x="27256" y="3819"/>
                    <a:pt x="27212" y="3786"/>
                  </a:cubicBezTo>
                  <a:cubicBezTo>
                    <a:pt x="27179" y="3753"/>
                    <a:pt x="27146" y="3709"/>
                    <a:pt x="27113" y="3677"/>
                  </a:cubicBezTo>
                  <a:cubicBezTo>
                    <a:pt x="27104" y="3667"/>
                    <a:pt x="27095" y="3651"/>
                    <a:pt x="27080" y="3639"/>
                  </a:cubicBezTo>
                  <a:lnTo>
                    <a:pt x="27080" y="3639"/>
                  </a:lnTo>
                  <a:cubicBezTo>
                    <a:pt x="27068" y="3623"/>
                    <a:pt x="27052" y="3604"/>
                    <a:pt x="27047" y="3599"/>
                  </a:cubicBezTo>
                  <a:cubicBezTo>
                    <a:pt x="26949" y="3457"/>
                    <a:pt x="26872" y="3304"/>
                    <a:pt x="26796" y="3150"/>
                  </a:cubicBezTo>
                  <a:cubicBezTo>
                    <a:pt x="26781" y="3135"/>
                    <a:pt x="26770" y="3115"/>
                    <a:pt x="26762" y="3093"/>
                  </a:cubicBezTo>
                  <a:lnTo>
                    <a:pt x="26762" y="3093"/>
                  </a:lnTo>
                  <a:cubicBezTo>
                    <a:pt x="26761" y="3071"/>
                    <a:pt x="26740" y="3040"/>
                    <a:pt x="26730" y="3007"/>
                  </a:cubicBezTo>
                  <a:cubicBezTo>
                    <a:pt x="26554" y="2503"/>
                    <a:pt x="26401" y="1977"/>
                    <a:pt x="26116" y="1516"/>
                  </a:cubicBezTo>
                  <a:cubicBezTo>
                    <a:pt x="25754" y="936"/>
                    <a:pt x="25195" y="530"/>
                    <a:pt x="24570" y="278"/>
                  </a:cubicBezTo>
                  <a:cubicBezTo>
                    <a:pt x="23984" y="41"/>
                    <a:pt x="23350" y="1"/>
                    <a:pt x="22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553734" y="2756959"/>
              <a:ext cx="54296" cy="54231"/>
            </a:xfrm>
            <a:custGeom>
              <a:avLst/>
              <a:gdLst/>
              <a:ahLst/>
              <a:cxnLst/>
              <a:rect l="l" t="t" r="r" b="b"/>
              <a:pathLst>
                <a:path w="867" h="866" extrusionOk="0">
                  <a:moveTo>
                    <a:pt x="439" y="0"/>
                  </a:moveTo>
                  <a:cubicBezTo>
                    <a:pt x="198" y="0"/>
                    <a:pt x="0" y="186"/>
                    <a:pt x="0" y="427"/>
                  </a:cubicBezTo>
                  <a:cubicBezTo>
                    <a:pt x="0" y="668"/>
                    <a:pt x="198" y="866"/>
                    <a:pt x="439" y="866"/>
                  </a:cubicBezTo>
                  <a:cubicBezTo>
                    <a:pt x="669" y="866"/>
                    <a:pt x="866" y="668"/>
                    <a:pt x="866" y="427"/>
                  </a:cubicBezTo>
                  <a:cubicBezTo>
                    <a:pt x="866" y="186"/>
                    <a:pt x="669"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2724325" y="2001669"/>
              <a:ext cx="54233" cy="54294"/>
            </a:xfrm>
            <a:custGeom>
              <a:avLst/>
              <a:gdLst/>
              <a:ahLst/>
              <a:cxnLst/>
              <a:rect l="l" t="t" r="r" b="b"/>
              <a:pathLst>
                <a:path w="866" h="867" extrusionOk="0">
                  <a:moveTo>
                    <a:pt x="439" y="1"/>
                  </a:moveTo>
                  <a:cubicBezTo>
                    <a:pt x="197" y="1"/>
                    <a:pt x="0" y="198"/>
                    <a:pt x="0" y="428"/>
                  </a:cubicBezTo>
                  <a:cubicBezTo>
                    <a:pt x="0" y="669"/>
                    <a:pt x="197" y="867"/>
                    <a:pt x="439" y="867"/>
                  </a:cubicBezTo>
                  <a:cubicBezTo>
                    <a:pt x="668" y="867"/>
                    <a:pt x="866" y="669"/>
                    <a:pt x="866" y="428"/>
                  </a:cubicBezTo>
                  <a:cubicBezTo>
                    <a:pt x="866" y="198"/>
                    <a:pt x="668"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263967" y="1428361"/>
              <a:ext cx="591180" cy="1042289"/>
            </a:xfrm>
            <a:custGeom>
              <a:avLst/>
              <a:gdLst/>
              <a:ahLst/>
              <a:cxnLst/>
              <a:rect l="l" t="t" r="r" b="b"/>
              <a:pathLst>
                <a:path w="9440" h="16644" extrusionOk="0">
                  <a:moveTo>
                    <a:pt x="154" y="1"/>
                  </a:moveTo>
                  <a:cubicBezTo>
                    <a:pt x="88" y="1"/>
                    <a:pt x="33" y="56"/>
                    <a:pt x="33" y="122"/>
                  </a:cubicBezTo>
                  <a:lnTo>
                    <a:pt x="1" y="16512"/>
                  </a:lnTo>
                  <a:cubicBezTo>
                    <a:pt x="1" y="16578"/>
                    <a:pt x="55" y="16633"/>
                    <a:pt x="121" y="16633"/>
                  </a:cubicBezTo>
                  <a:lnTo>
                    <a:pt x="9298" y="16644"/>
                  </a:lnTo>
                  <a:cubicBezTo>
                    <a:pt x="9352" y="16644"/>
                    <a:pt x="9408" y="16600"/>
                    <a:pt x="9408" y="16534"/>
                  </a:cubicBezTo>
                  <a:lnTo>
                    <a:pt x="9440" y="144"/>
                  </a:lnTo>
                  <a:cubicBezTo>
                    <a:pt x="9440" y="78"/>
                    <a:pt x="9386" y="23"/>
                    <a:pt x="9330" y="23"/>
                  </a:cubicBez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89330" y="1523109"/>
              <a:ext cx="538387" cy="786225"/>
            </a:xfrm>
            <a:custGeom>
              <a:avLst/>
              <a:gdLst/>
              <a:ahLst/>
              <a:cxnLst/>
              <a:rect l="l" t="t" r="r" b="b"/>
              <a:pathLst>
                <a:path w="8597" h="12555" extrusionOk="0">
                  <a:moveTo>
                    <a:pt x="34" y="1"/>
                  </a:moveTo>
                  <a:lnTo>
                    <a:pt x="1" y="12533"/>
                  </a:lnTo>
                  <a:lnTo>
                    <a:pt x="8575" y="12555"/>
                  </a:lnTo>
                  <a:lnTo>
                    <a:pt x="8596" y="12"/>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487790" y="1472322"/>
              <a:ext cx="145666" cy="13777"/>
            </a:xfrm>
            <a:custGeom>
              <a:avLst/>
              <a:gdLst/>
              <a:ahLst/>
              <a:cxnLst/>
              <a:rect l="l" t="t" r="r" b="b"/>
              <a:pathLst>
                <a:path w="2326" h="220" extrusionOk="0">
                  <a:moveTo>
                    <a:pt x="11" y="0"/>
                  </a:moveTo>
                  <a:cubicBezTo>
                    <a:pt x="11" y="0"/>
                    <a:pt x="1" y="12"/>
                    <a:pt x="1" y="22"/>
                  </a:cubicBezTo>
                  <a:lnTo>
                    <a:pt x="1" y="187"/>
                  </a:lnTo>
                  <a:lnTo>
                    <a:pt x="11" y="198"/>
                  </a:lnTo>
                  <a:lnTo>
                    <a:pt x="2314" y="220"/>
                  </a:lnTo>
                  <a:cubicBezTo>
                    <a:pt x="2314" y="220"/>
                    <a:pt x="2325" y="220"/>
                    <a:pt x="2325" y="209"/>
                  </a:cubicBezTo>
                  <a:lnTo>
                    <a:pt x="2325" y="44"/>
                  </a:lnTo>
                  <a:cubicBezTo>
                    <a:pt x="2325" y="34"/>
                    <a:pt x="2325" y="34"/>
                    <a:pt x="2314" y="34"/>
                  </a:cubicBezTo>
                  <a:lnTo>
                    <a:pt x="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513216" y="2333255"/>
              <a:ext cx="101640" cy="101073"/>
            </a:xfrm>
            <a:custGeom>
              <a:avLst/>
              <a:gdLst/>
              <a:ahLst/>
              <a:cxnLst/>
              <a:rect l="l" t="t" r="r" b="b"/>
              <a:pathLst>
                <a:path w="1623" h="1614" extrusionOk="0">
                  <a:moveTo>
                    <a:pt x="804" y="1"/>
                  </a:moveTo>
                  <a:cubicBezTo>
                    <a:pt x="362" y="1"/>
                    <a:pt x="0" y="358"/>
                    <a:pt x="0" y="802"/>
                  </a:cubicBezTo>
                  <a:cubicBezTo>
                    <a:pt x="0" y="1240"/>
                    <a:pt x="351" y="1613"/>
                    <a:pt x="801" y="1613"/>
                  </a:cubicBezTo>
                  <a:cubicBezTo>
                    <a:pt x="807" y="1613"/>
                    <a:pt x="814" y="1613"/>
                    <a:pt x="820" y="1613"/>
                  </a:cubicBezTo>
                  <a:cubicBezTo>
                    <a:pt x="1260" y="1613"/>
                    <a:pt x="1612" y="1256"/>
                    <a:pt x="1623" y="812"/>
                  </a:cubicBezTo>
                  <a:cubicBezTo>
                    <a:pt x="1623" y="374"/>
                    <a:pt x="1261" y="1"/>
                    <a:pt x="823" y="1"/>
                  </a:cubicBezTo>
                  <a:cubicBezTo>
                    <a:pt x="816" y="1"/>
                    <a:pt x="810"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373123" y="1784745"/>
              <a:ext cx="388025" cy="293887"/>
            </a:xfrm>
            <a:custGeom>
              <a:avLst/>
              <a:gdLst/>
              <a:ahLst/>
              <a:cxnLst/>
              <a:rect l="l" t="t" r="r" b="b"/>
              <a:pathLst>
                <a:path w="6196" h="4693" extrusionOk="0">
                  <a:moveTo>
                    <a:pt x="373" y="0"/>
                  </a:moveTo>
                  <a:cubicBezTo>
                    <a:pt x="176" y="0"/>
                    <a:pt x="12" y="164"/>
                    <a:pt x="12" y="373"/>
                  </a:cubicBezTo>
                  <a:lnTo>
                    <a:pt x="0" y="4462"/>
                  </a:lnTo>
                  <a:cubicBezTo>
                    <a:pt x="0" y="4583"/>
                    <a:pt x="100" y="4681"/>
                    <a:pt x="220" y="4681"/>
                  </a:cubicBezTo>
                  <a:lnTo>
                    <a:pt x="5965" y="4693"/>
                  </a:lnTo>
                  <a:cubicBezTo>
                    <a:pt x="6086" y="4693"/>
                    <a:pt x="6184" y="4594"/>
                    <a:pt x="6184" y="4474"/>
                  </a:cubicBezTo>
                  <a:lnTo>
                    <a:pt x="6195" y="242"/>
                  </a:lnTo>
                  <a:cubicBezTo>
                    <a:pt x="6195" y="110"/>
                    <a:pt x="6096" y="11"/>
                    <a:pt x="5965" y="11"/>
                  </a:cubicBezTo>
                  <a:lnTo>
                    <a:pt x="3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631264" y="1783368"/>
              <a:ext cx="9018" cy="299398"/>
            </a:xfrm>
            <a:custGeom>
              <a:avLst/>
              <a:gdLst/>
              <a:ahLst/>
              <a:cxnLst/>
              <a:rect l="l" t="t" r="r" b="b"/>
              <a:pathLst>
                <a:path w="144" h="4781" extrusionOk="0">
                  <a:moveTo>
                    <a:pt x="78" y="0"/>
                  </a:moveTo>
                  <a:cubicBezTo>
                    <a:pt x="45" y="0"/>
                    <a:pt x="12" y="22"/>
                    <a:pt x="12" y="66"/>
                  </a:cubicBezTo>
                  <a:cubicBezTo>
                    <a:pt x="12" y="1612"/>
                    <a:pt x="1" y="3169"/>
                    <a:pt x="1" y="4715"/>
                  </a:cubicBezTo>
                  <a:cubicBezTo>
                    <a:pt x="1" y="4759"/>
                    <a:pt x="34" y="4781"/>
                    <a:pt x="67" y="4781"/>
                  </a:cubicBezTo>
                  <a:cubicBezTo>
                    <a:pt x="99" y="4781"/>
                    <a:pt x="132" y="4759"/>
                    <a:pt x="132" y="4715"/>
                  </a:cubicBezTo>
                  <a:cubicBezTo>
                    <a:pt x="132" y="3169"/>
                    <a:pt x="132" y="1612"/>
                    <a:pt x="144" y="66"/>
                  </a:cubicBezTo>
                  <a:cubicBezTo>
                    <a:pt x="144" y="22"/>
                    <a:pt x="11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476079" y="1785372"/>
              <a:ext cx="53670" cy="53667"/>
            </a:xfrm>
            <a:custGeom>
              <a:avLst/>
              <a:gdLst/>
              <a:ahLst/>
              <a:cxnLst/>
              <a:rect l="l" t="t" r="r" b="b"/>
              <a:pathLst>
                <a:path w="857" h="857" extrusionOk="0">
                  <a:moveTo>
                    <a:pt x="1" y="1"/>
                  </a:moveTo>
                  <a:lnTo>
                    <a:pt x="1" y="856"/>
                  </a:lnTo>
                  <a:lnTo>
                    <a:pt x="856" y="8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679361" y="2024339"/>
              <a:ext cx="54296" cy="54294"/>
            </a:xfrm>
            <a:custGeom>
              <a:avLst/>
              <a:gdLst/>
              <a:ahLst/>
              <a:cxnLst/>
              <a:rect l="l" t="t" r="r" b="b"/>
              <a:pathLst>
                <a:path w="867" h="867" extrusionOk="0">
                  <a:moveTo>
                    <a:pt x="0" y="0"/>
                  </a:moveTo>
                  <a:lnTo>
                    <a:pt x="0" y="867"/>
                  </a:lnTo>
                  <a:lnTo>
                    <a:pt x="855" y="867"/>
                  </a:lnTo>
                  <a:lnTo>
                    <a:pt x="867" y="1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433556" y="1916315"/>
              <a:ext cx="296655" cy="270341"/>
            </a:xfrm>
            <a:custGeom>
              <a:avLst/>
              <a:gdLst/>
              <a:ahLst/>
              <a:cxnLst/>
              <a:rect l="l" t="t" r="r" b="b"/>
              <a:pathLst>
                <a:path w="4737" h="4317" extrusionOk="0">
                  <a:moveTo>
                    <a:pt x="2371" y="1"/>
                  </a:moveTo>
                  <a:cubicBezTo>
                    <a:pt x="2208" y="1"/>
                    <a:pt x="2042" y="20"/>
                    <a:pt x="1875" y="59"/>
                  </a:cubicBezTo>
                  <a:cubicBezTo>
                    <a:pt x="713" y="333"/>
                    <a:pt x="0" y="1495"/>
                    <a:pt x="263" y="2646"/>
                  </a:cubicBezTo>
                  <a:cubicBezTo>
                    <a:pt x="499" y="3642"/>
                    <a:pt x="1386" y="4316"/>
                    <a:pt x="2359" y="4316"/>
                  </a:cubicBezTo>
                  <a:cubicBezTo>
                    <a:pt x="2522" y="4316"/>
                    <a:pt x="2686" y="4297"/>
                    <a:pt x="2851" y="4258"/>
                  </a:cubicBezTo>
                  <a:cubicBezTo>
                    <a:pt x="4013" y="3995"/>
                    <a:pt x="4737" y="2833"/>
                    <a:pt x="4463" y="1671"/>
                  </a:cubicBezTo>
                  <a:cubicBezTo>
                    <a:pt x="4237" y="675"/>
                    <a:pt x="3351" y="1"/>
                    <a:pt x="2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509771" y="1998851"/>
              <a:ext cx="144288" cy="106834"/>
            </a:xfrm>
            <a:custGeom>
              <a:avLst/>
              <a:gdLst/>
              <a:ahLst/>
              <a:cxnLst/>
              <a:rect l="l" t="t" r="r" b="b"/>
              <a:pathLst>
                <a:path w="2304" h="1706" extrusionOk="0">
                  <a:moveTo>
                    <a:pt x="2014" y="0"/>
                  </a:moveTo>
                  <a:cubicBezTo>
                    <a:pt x="1949" y="0"/>
                    <a:pt x="1885" y="25"/>
                    <a:pt x="1843" y="78"/>
                  </a:cubicBezTo>
                  <a:cubicBezTo>
                    <a:pt x="1529" y="403"/>
                    <a:pt x="1224" y="738"/>
                    <a:pt x="921" y="1073"/>
                  </a:cubicBezTo>
                  <a:lnTo>
                    <a:pt x="921" y="1073"/>
                  </a:lnTo>
                  <a:cubicBezTo>
                    <a:pt x="771" y="903"/>
                    <a:pt x="622" y="737"/>
                    <a:pt x="472" y="572"/>
                  </a:cubicBezTo>
                  <a:cubicBezTo>
                    <a:pt x="424" y="519"/>
                    <a:pt x="358" y="494"/>
                    <a:pt x="292" y="494"/>
                  </a:cubicBezTo>
                  <a:cubicBezTo>
                    <a:pt x="223" y="494"/>
                    <a:pt x="155" y="521"/>
                    <a:pt x="110" y="572"/>
                  </a:cubicBezTo>
                  <a:cubicBezTo>
                    <a:pt x="1" y="670"/>
                    <a:pt x="11" y="824"/>
                    <a:pt x="110" y="934"/>
                  </a:cubicBezTo>
                  <a:cubicBezTo>
                    <a:pt x="318" y="1164"/>
                    <a:pt x="527" y="1394"/>
                    <a:pt x="735" y="1635"/>
                  </a:cubicBezTo>
                  <a:cubicBezTo>
                    <a:pt x="777" y="1683"/>
                    <a:pt x="843" y="1705"/>
                    <a:pt x="910" y="1705"/>
                  </a:cubicBezTo>
                  <a:cubicBezTo>
                    <a:pt x="980" y="1705"/>
                    <a:pt x="1052" y="1680"/>
                    <a:pt x="1097" y="1635"/>
                  </a:cubicBezTo>
                  <a:cubicBezTo>
                    <a:pt x="1426" y="1284"/>
                    <a:pt x="1743" y="934"/>
                    <a:pt x="2062" y="583"/>
                  </a:cubicBezTo>
                  <a:lnTo>
                    <a:pt x="2204" y="441"/>
                  </a:lnTo>
                  <a:cubicBezTo>
                    <a:pt x="2292" y="331"/>
                    <a:pt x="2303" y="177"/>
                    <a:pt x="2204" y="78"/>
                  </a:cubicBezTo>
                  <a:cubicBezTo>
                    <a:pt x="2153" y="28"/>
                    <a:pt x="2083" y="0"/>
                    <a:pt x="2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395104" y="1683798"/>
              <a:ext cx="352954" cy="8266"/>
            </a:xfrm>
            <a:custGeom>
              <a:avLst/>
              <a:gdLst/>
              <a:ahLst/>
              <a:cxnLst/>
              <a:rect l="l" t="t" r="r" b="b"/>
              <a:pathLst>
                <a:path w="5636" h="132" extrusionOk="0">
                  <a:moveTo>
                    <a:pt x="88" y="0"/>
                  </a:moveTo>
                  <a:cubicBezTo>
                    <a:pt x="0" y="0"/>
                    <a:pt x="0" y="132"/>
                    <a:pt x="88" y="132"/>
                  </a:cubicBezTo>
                  <a:lnTo>
                    <a:pt x="5548" y="132"/>
                  </a:lnTo>
                  <a:cubicBezTo>
                    <a:pt x="5636" y="132"/>
                    <a:pt x="5636" y="0"/>
                    <a:pt x="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512527" y="1644659"/>
              <a:ext cx="117422" cy="8329"/>
            </a:xfrm>
            <a:custGeom>
              <a:avLst/>
              <a:gdLst/>
              <a:ahLst/>
              <a:cxnLst/>
              <a:rect l="l" t="t" r="r" b="b"/>
              <a:pathLst>
                <a:path w="1875" h="133" extrusionOk="0">
                  <a:moveTo>
                    <a:pt x="88" y="1"/>
                  </a:moveTo>
                  <a:cubicBezTo>
                    <a:pt x="1" y="1"/>
                    <a:pt x="1" y="132"/>
                    <a:pt x="88" y="132"/>
                  </a:cubicBezTo>
                  <a:lnTo>
                    <a:pt x="1799" y="132"/>
                  </a:lnTo>
                  <a:cubicBezTo>
                    <a:pt x="1875" y="132"/>
                    <a:pt x="1875" y="1"/>
                    <a:pt x="1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1070204" y="1687242"/>
              <a:ext cx="144977" cy="150732"/>
            </a:xfrm>
            <a:custGeom>
              <a:avLst/>
              <a:gdLst/>
              <a:ahLst/>
              <a:cxnLst/>
              <a:rect l="l" t="t" r="r" b="b"/>
              <a:pathLst>
                <a:path w="2315" h="2407" extrusionOk="0">
                  <a:moveTo>
                    <a:pt x="1160" y="622"/>
                  </a:moveTo>
                  <a:cubicBezTo>
                    <a:pt x="1332" y="622"/>
                    <a:pt x="1508" y="718"/>
                    <a:pt x="1602" y="900"/>
                  </a:cubicBezTo>
                  <a:cubicBezTo>
                    <a:pt x="1689" y="1053"/>
                    <a:pt x="1667" y="1250"/>
                    <a:pt x="1558" y="1392"/>
                  </a:cubicBezTo>
                  <a:cubicBezTo>
                    <a:pt x="1468" y="1506"/>
                    <a:pt x="1340" y="1560"/>
                    <a:pt x="1210" y="1560"/>
                  </a:cubicBezTo>
                  <a:cubicBezTo>
                    <a:pt x="1038" y="1560"/>
                    <a:pt x="862" y="1464"/>
                    <a:pt x="768" y="1283"/>
                  </a:cubicBezTo>
                  <a:cubicBezTo>
                    <a:pt x="692" y="1129"/>
                    <a:pt x="702" y="932"/>
                    <a:pt x="812" y="790"/>
                  </a:cubicBezTo>
                  <a:cubicBezTo>
                    <a:pt x="902" y="677"/>
                    <a:pt x="1030" y="622"/>
                    <a:pt x="1160" y="622"/>
                  </a:cubicBezTo>
                  <a:close/>
                  <a:moveTo>
                    <a:pt x="1154" y="0"/>
                  </a:moveTo>
                  <a:cubicBezTo>
                    <a:pt x="879" y="0"/>
                    <a:pt x="605" y="103"/>
                    <a:pt x="396" y="318"/>
                  </a:cubicBezTo>
                  <a:cubicBezTo>
                    <a:pt x="56" y="669"/>
                    <a:pt x="1" y="1250"/>
                    <a:pt x="275" y="1678"/>
                  </a:cubicBezTo>
                  <a:cubicBezTo>
                    <a:pt x="417" y="1897"/>
                    <a:pt x="604" y="2050"/>
                    <a:pt x="824" y="2138"/>
                  </a:cubicBezTo>
                  <a:cubicBezTo>
                    <a:pt x="867" y="2160"/>
                    <a:pt x="922" y="2171"/>
                    <a:pt x="977" y="2182"/>
                  </a:cubicBezTo>
                  <a:lnTo>
                    <a:pt x="2008" y="2401"/>
                  </a:lnTo>
                  <a:cubicBezTo>
                    <a:pt x="2026" y="2405"/>
                    <a:pt x="2044" y="2407"/>
                    <a:pt x="2062" y="2407"/>
                  </a:cubicBezTo>
                  <a:cubicBezTo>
                    <a:pt x="2202" y="2407"/>
                    <a:pt x="2315" y="2295"/>
                    <a:pt x="2315" y="2149"/>
                  </a:cubicBezTo>
                  <a:lnTo>
                    <a:pt x="2293" y="1392"/>
                  </a:lnTo>
                  <a:cubicBezTo>
                    <a:pt x="2293" y="1327"/>
                    <a:pt x="2293" y="1185"/>
                    <a:pt x="2281" y="1064"/>
                  </a:cubicBezTo>
                  <a:cubicBezTo>
                    <a:pt x="2271" y="844"/>
                    <a:pt x="2194" y="614"/>
                    <a:pt x="2051" y="428"/>
                  </a:cubicBezTo>
                  <a:lnTo>
                    <a:pt x="2040" y="428"/>
                  </a:lnTo>
                  <a:cubicBezTo>
                    <a:pt x="1813" y="147"/>
                    <a:pt x="1483" y="0"/>
                    <a:pt x="1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3737038" y="2669851"/>
              <a:ext cx="177166" cy="221433"/>
            </a:xfrm>
            <a:custGeom>
              <a:avLst/>
              <a:gdLst/>
              <a:ahLst/>
              <a:cxnLst/>
              <a:rect l="l" t="t" r="r" b="b"/>
              <a:pathLst>
                <a:path w="2829" h="3536" extrusionOk="0">
                  <a:moveTo>
                    <a:pt x="1427" y="806"/>
                  </a:moveTo>
                  <a:cubicBezTo>
                    <a:pt x="1797" y="806"/>
                    <a:pt x="2095" y="1164"/>
                    <a:pt x="2007" y="1567"/>
                  </a:cubicBezTo>
                  <a:cubicBezTo>
                    <a:pt x="1963" y="1796"/>
                    <a:pt x="1776" y="1983"/>
                    <a:pt x="1557" y="2027"/>
                  </a:cubicBezTo>
                  <a:cubicBezTo>
                    <a:pt x="1512" y="2037"/>
                    <a:pt x="1468" y="2042"/>
                    <a:pt x="1425" y="2042"/>
                  </a:cubicBezTo>
                  <a:cubicBezTo>
                    <a:pt x="1055" y="2042"/>
                    <a:pt x="756" y="1684"/>
                    <a:pt x="845" y="1281"/>
                  </a:cubicBezTo>
                  <a:cubicBezTo>
                    <a:pt x="899" y="1051"/>
                    <a:pt x="1075" y="875"/>
                    <a:pt x="1294" y="821"/>
                  </a:cubicBezTo>
                  <a:cubicBezTo>
                    <a:pt x="1339" y="811"/>
                    <a:pt x="1384" y="806"/>
                    <a:pt x="1427" y="806"/>
                  </a:cubicBezTo>
                  <a:close/>
                  <a:moveTo>
                    <a:pt x="1433" y="0"/>
                  </a:moveTo>
                  <a:cubicBezTo>
                    <a:pt x="1380" y="0"/>
                    <a:pt x="1326" y="3"/>
                    <a:pt x="1272" y="10"/>
                  </a:cubicBezTo>
                  <a:cubicBezTo>
                    <a:pt x="626" y="75"/>
                    <a:pt x="110" y="612"/>
                    <a:pt x="34" y="1281"/>
                  </a:cubicBezTo>
                  <a:cubicBezTo>
                    <a:pt x="0" y="1610"/>
                    <a:pt x="66" y="1917"/>
                    <a:pt x="209" y="2180"/>
                  </a:cubicBezTo>
                  <a:cubicBezTo>
                    <a:pt x="241" y="2235"/>
                    <a:pt x="285" y="2301"/>
                    <a:pt x="329" y="2356"/>
                  </a:cubicBezTo>
                  <a:lnTo>
                    <a:pt x="1184" y="3408"/>
                  </a:lnTo>
                  <a:cubicBezTo>
                    <a:pt x="1249" y="3495"/>
                    <a:pt x="1343" y="3536"/>
                    <a:pt x="1437" y="3536"/>
                  </a:cubicBezTo>
                  <a:cubicBezTo>
                    <a:pt x="1535" y="3536"/>
                    <a:pt x="1633" y="3492"/>
                    <a:pt x="1700" y="3408"/>
                  </a:cubicBezTo>
                  <a:lnTo>
                    <a:pt x="2303" y="2641"/>
                  </a:lnTo>
                  <a:cubicBezTo>
                    <a:pt x="2358" y="2564"/>
                    <a:pt x="2456" y="2422"/>
                    <a:pt x="2544" y="2301"/>
                  </a:cubicBezTo>
                  <a:cubicBezTo>
                    <a:pt x="2719" y="2049"/>
                    <a:pt x="2829" y="1764"/>
                    <a:pt x="2829" y="1467"/>
                  </a:cubicBezTo>
                  <a:lnTo>
                    <a:pt x="2829" y="1457"/>
                  </a:lnTo>
                  <a:cubicBezTo>
                    <a:pt x="2829" y="657"/>
                    <a:pt x="2205" y="0"/>
                    <a:pt x="1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3825591" y="1631195"/>
              <a:ext cx="287762" cy="103452"/>
            </a:xfrm>
            <a:custGeom>
              <a:avLst/>
              <a:gdLst/>
              <a:ahLst/>
              <a:cxnLst/>
              <a:rect l="l" t="t" r="r" b="b"/>
              <a:pathLst>
                <a:path w="4595" h="1652" extrusionOk="0">
                  <a:moveTo>
                    <a:pt x="2648" y="0"/>
                  </a:moveTo>
                  <a:cubicBezTo>
                    <a:pt x="2455" y="0"/>
                    <a:pt x="2256" y="66"/>
                    <a:pt x="2084" y="172"/>
                  </a:cubicBezTo>
                  <a:cubicBezTo>
                    <a:pt x="1810" y="336"/>
                    <a:pt x="1602" y="599"/>
                    <a:pt x="1404" y="862"/>
                  </a:cubicBezTo>
                  <a:cubicBezTo>
                    <a:pt x="1415" y="676"/>
                    <a:pt x="1239" y="511"/>
                    <a:pt x="1054" y="501"/>
                  </a:cubicBezTo>
                  <a:cubicBezTo>
                    <a:pt x="1044" y="500"/>
                    <a:pt x="1035" y="500"/>
                    <a:pt x="1025" y="500"/>
                  </a:cubicBezTo>
                  <a:cubicBezTo>
                    <a:pt x="840" y="500"/>
                    <a:pt x="685" y="606"/>
                    <a:pt x="560" y="742"/>
                  </a:cubicBezTo>
                  <a:cubicBezTo>
                    <a:pt x="253" y="1071"/>
                    <a:pt x="77" y="1488"/>
                    <a:pt x="1" y="1652"/>
                  </a:cubicBezTo>
                  <a:lnTo>
                    <a:pt x="4387" y="1619"/>
                  </a:lnTo>
                  <a:cubicBezTo>
                    <a:pt x="4594" y="1345"/>
                    <a:pt x="4441" y="906"/>
                    <a:pt x="4134" y="753"/>
                  </a:cubicBezTo>
                  <a:cubicBezTo>
                    <a:pt x="4036" y="702"/>
                    <a:pt x="3928" y="679"/>
                    <a:pt x="3817" y="679"/>
                  </a:cubicBezTo>
                  <a:cubicBezTo>
                    <a:pt x="3593" y="679"/>
                    <a:pt x="3360" y="774"/>
                    <a:pt x="3191" y="928"/>
                  </a:cubicBezTo>
                  <a:cubicBezTo>
                    <a:pt x="3422" y="698"/>
                    <a:pt x="3301" y="260"/>
                    <a:pt x="3016" y="95"/>
                  </a:cubicBezTo>
                  <a:cubicBezTo>
                    <a:pt x="2902" y="29"/>
                    <a:pt x="2776" y="0"/>
                    <a:pt x="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2598636" y="1427735"/>
              <a:ext cx="287762" cy="103703"/>
            </a:xfrm>
            <a:custGeom>
              <a:avLst/>
              <a:gdLst/>
              <a:ahLst/>
              <a:cxnLst/>
              <a:rect l="l" t="t" r="r" b="b"/>
              <a:pathLst>
                <a:path w="4595" h="1656" extrusionOk="0">
                  <a:moveTo>
                    <a:pt x="2630" y="0"/>
                  </a:moveTo>
                  <a:cubicBezTo>
                    <a:pt x="2439" y="0"/>
                    <a:pt x="2244" y="61"/>
                    <a:pt x="2083" y="164"/>
                  </a:cubicBezTo>
                  <a:cubicBezTo>
                    <a:pt x="1810" y="340"/>
                    <a:pt x="1601" y="603"/>
                    <a:pt x="1404" y="855"/>
                  </a:cubicBezTo>
                  <a:cubicBezTo>
                    <a:pt x="1415" y="669"/>
                    <a:pt x="1228" y="515"/>
                    <a:pt x="1042" y="493"/>
                  </a:cubicBezTo>
                  <a:cubicBezTo>
                    <a:pt x="1035" y="493"/>
                    <a:pt x="1027" y="492"/>
                    <a:pt x="1019" y="492"/>
                  </a:cubicBezTo>
                  <a:cubicBezTo>
                    <a:pt x="842" y="492"/>
                    <a:pt x="686" y="608"/>
                    <a:pt x="560" y="734"/>
                  </a:cubicBezTo>
                  <a:cubicBezTo>
                    <a:pt x="253" y="1075"/>
                    <a:pt x="77" y="1480"/>
                    <a:pt x="0" y="1655"/>
                  </a:cubicBezTo>
                  <a:lnTo>
                    <a:pt x="4386" y="1611"/>
                  </a:lnTo>
                  <a:cubicBezTo>
                    <a:pt x="4595" y="1338"/>
                    <a:pt x="4441" y="899"/>
                    <a:pt x="4134" y="746"/>
                  </a:cubicBezTo>
                  <a:cubicBezTo>
                    <a:pt x="4036" y="697"/>
                    <a:pt x="3930" y="674"/>
                    <a:pt x="3823" y="674"/>
                  </a:cubicBezTo>
                  <a:cubicBezTo>
                    <a:pt x="3595" y="674"/>
                    <a:pt x="3362" y="775"/>
                    <a:pt x="3191" y="932"/>
                  </a:cubicBezTo>
                  <a:cubicBezTo>
                    <a:pt x="3410" y="690"/>
                    <a:pt x="3301" y="263"/>
                    <a:pt x="3016" y="98"/>
                  </a:cubicBezTo>
                  <a:cubicBezTo>
                    <a:pt x="2898" y="31"/>
                    <a:pt x="2765" y="0"/>
                    <a:pt x="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935622" y="1383962"/>
              <a:ext cx="287073" cy="103515"/>
            </a:xfrm>
            <a:custGeom>
              <a:avLst/>
              <a:gdLst/>
              <a:ahLst/>
              <a:cxnLst/>
              <a:rect l="l" t="t" r="r" b="b"/>
              <a:pathLst>
                <a:path w="4584" h="1653" extrusionOk="0">
                  <a:moveTo>
                    <a:pt x="2638" y="1"/>
                  </a:moveTo>
                  <a:cubicBezTo>
                    <a:pt x="2447" y="1"/>
                    <a:pt x="2248" y="64"/>
                    <a:pt x="2084" y="161"/>
                  </a:cubicBezTo>
                  <a:cubicBezTo>
                    <a:pt x="1799" y="337"/>
                    <a:pt x="1602" y="600"/>
                    <a:pt x="1394" y="863"/>
                  </a:cubicBezTo>
                  <a:cubicBezTo>
                    <a:pt x="1404" y="677"/>
                    <a:pt x="1229" y="512"/>
                    <a:pt x="1043" y="502"/>
                  </a:cubicBezTo>
                  <a:cubicBezTo>
                    <a:pt x="1034" y="501"/>
                    <a:pt x="1025" y="501"/>
                    <a:pt x="1016" y="501"/>
                  </a:cubicBezTo>
                  <a:cubicBezTo>
                    <a:pt x="839" y="501"/>
                    <a:pt x="674" y="607"/>
                    <a:pt x="549" y="743"/>
                  </a:cubicBezTo>
                  <a:cubicBezTo>
                    <a:pt x="242" y="1072"/>
                    <a:pt x="67" y="1477"/>
                    <a:pt x="1" y="1653"/>
                  </a:cubicBezTo>
                  <a:lnTo>
                    <a:pt x="4376" y="1620"/>
                  </a:lnTo>
                  <a:cubicBezTo>
                    <a:pt x="4584" y="1346"/>
                    <a:pt x="4442" y="907"/>
                    <a:pt x="4135" y="754"/>
                  </a:cubicBezTo>
                  <a:cubicBezTo>
                    <a:pt x="4033" y="703"/>
                    <a:pt x="3922" y="680"/>
                    <a:pt x="3810" y="680"/>
                  </a:cubicBezTo>
                  <a:cubicBezTo>
                    <a:pt x="3583" y="680"/>
                    <a:pt x="3350" y="775"/>
                    <a:pt x="3180" y="929"/>
                  </a:cubicBezTo>
                  <a:cubicBezTo>
                    <a:pt x="3411" y="688"/>
                    <a:pt x="3290" y="261"/>
                    <a:pt x="3005" y="96"/>
                  </a:cubicBezTo>
                  <a:cubicBezTo>
                    <a:pt x="2895" y="30"/>
                    <a:pt x="2768"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524112" y="1241558"/>
              <a:ext cx="278118" cy="329895"/>
            </a:xfrm>
            <a:custGeom>
              <a:avLst/>
              <a:gdLst/>
              <a:ahLst/>
              <a:cxnLst/>
              <a:rect l="l" t="t" r="r" b="b"/>
              <a:pathLst>
                <a:path w="4441" h="5268" extrusionOk="0">
                  <a:moveTo>
                    <a:pt x="2233" y="1223"/>
                  </a:moveTo>
                  <a:cubicBezTo>
                    <a:pt x="2701" y="1223"/>
                    <a:pt x="3132" y="1608"/>
                    <a:pt x="3158" y="2150"/>
                  </a:cubicBezTo>
                  <a:cubicBezTo>
                    <a:pt x="3168" y="2501"/>
                    <a:pt x="2982" y="2842"/>
                    <a:pt x="2686" y="2995"/>
                  </a:cubicBezTo>
                  <a:cubicBezTo>
                    <a:pt x="2547" y="3068"/>
                    <a:pt x="2404" y="3102"/>
                    <a:pt x="2264" y="3102"/>
                  </a:cubicBezTo>
                  <a:cubicBezTo>
                    <a:pt x="1796" y="3102"/>
                    <a:pt x="1374" y="2724"/>
                    <a:pt x="1348" y="2184"/>
                  </a:cubicBezTo>
                  <a:cubicBezTo>
                    <a:pt x="1327" y="1822"/>
                    <a:pt x="1513" y="1493"/>
                    <a:pt x="1820" y="1329"/>
                  </a:cubicBezTo>
                  <a:cubicBezTo>
                    <a:pt x="1955" y="1256"/>
                    <a:pt x="2095" y="1223"/>
                    <a:pt x="2233" y="1223"/>
                  </a:cubicBezTo>
                  <a:close/>
                  <a:moveTo>
                    <a:pt x="2225" y="1"/>
                  </a:moveTo>
                  <a:cubicBezTo>
                    <a:pt x="1975" y="1"/>
                    <a:pt x="1720" y="47"/>
                    <a:pt x="1469" y="145"/>
                  </a:cubicBezTo>
                  <a:cubicBezTo>
                    <a:pt x="559" y="495"/>
                    <a:pt x="0" y="1493"/>
                    <a:pt x="154" y="2491"/>
                  </a:cubicBezTo>
                  <a:cubicBezTo>
                    <a:pt x="230" y="2984"/>
                    <a:pt x="449" y="3412"/>
                    <a:pt x="756" y="3741"/>
                  </a:cubicBezTo>
                  <a:cubicBezTo>
                    <a:pt x="822" y="3817"/>
                    <a:pt x="910" y="3883"/>
                    <a:pt x="998" y="3949"/>
                  </a:cubicBezTo>
                  <a:lnTo>
                    <a:pt x="2664" y="5166"/>
                  </a:lnTo>
                  <a:cubicBezTo>
                    <a:pt x="2757" y="5235"/>
                    <a:pt x="2862" y="5268"/>
                    <a:pt x="2966" y="5268"/>
                  </a:cubicBezTo>
                  <a:cubicBezTo>
                    <a:pt x="3158" y="5268"/>
                    <a:pt x="3343" y="5156"/>
                    <a:pt x="3421" y="4957"/>
                  </a:cubicBezTo>
                  <a:lnTo>
                    <a:pt x="4002" y="3609"/>
                  </a:lnTo>
                  <a:cubicBezTo>
                    <a:pt x="4057" y="3477"/>
                    <a:pt x="4145" y="3225"/>
                    <a:pt x="4232" y="3006"/>
                  </a:cubicBezTo>
                  <a:cubicBezTo>
                    <a:pt x="4386" y="2578"/>
                    <a:pt x="4440" y="2118"/>
                    <a:pt x="4320" y="1679"/>
                  </a:cubicBezTo>
                  <a:lnTo>
                    <a:pt x="4320" y="1668"/>
                  </a:lnTo>
                  <a:cubicBezTo>
                    <a:pt x="4059" y="669"/>
                    <a:pt x="3179" y="1"/>
                    <a:pt x="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2567762" y="3234768"/>
              <a:ext cx="313814" cy="237652"/>
            </a:xfrm>
            <a:custGeom>
              <a:avLst/>
              <a:gdLst/>
              <a:ahLst/>
              <a:cxnLst/>
              <a:rect l="l" t="t" r="r" b="b"/>
              <a:pathLst>
                <a:path w="5011" h="3795" extrusionOk="0">
                  <a:moveTo>
                    <a:pt x="362" y="1"/>
                  </a:moveTo>
                  <a:cubicBezTo>
                    <a:pt x="164" y="1"/>
                    <a:pt x="0" y="165"/>
                    <a:pt x="0" y="362"/>
                  </a:cubicBezTo>
                  <a:lnTo>
                    <a:pt x="0" y="3564"/>
                  </a:lnTo>
                  <a:cubicBezTo>
                    <a:pt x="0" y="3695"/>
                    <a:pt x="99" y="3794"/>
                    <a:pt x="220" y="3794"/>
                  </a:cubicBezTo>
                  <a:lnTo>
                    <a:pt x="4781" y="3794"/>
                  </a:lnTo>
                  <a:cubicBezTo>
                    <a:pt x="4912" y="3794"/>
                    <a:pt x="5010" y="3695"/>
                    <a:pt x="5010" y="3564"/>
                  </a:cubicBezTo>
                  <a:lnTo>
                    <a:pt x="5010" y="220"/>
                  </a:lnTo>
                  <a:cubicBezTo>
                    <a:pt x="5010" y="99"/>
                    <a:pt x="4912"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2775741" y="3232514"/>
              <a:ext cx="8329" cy="244040"/>
            </a:xfrm>
            <a:custGeom>
              <a:avLst/>
              <a:gdLst/>
              <a:ahLst/>
              <a:cxnLst/>
              <a:rect l="l" t="t" r="r" b="b"/>
              <a:pathLst>
                <a:path w="133" h="3897" extrusionOk="0">
                  <a:moveTo>
                    <a:pt x="67" y="1"/>
                  </a:moveTo>
                  <a:cubicBezTo>
                    <a:pt x="34" y="1"/>
                    <a:pt x="1" y="20"/>
                    <a:pt x="1" y="59"/>
                  </a:cubicBezTo>
                  <a:lnTo>
                    <a:pt x="1" y="3830"/>
                  </a:lnTo>
                  <a:cubicBezTo>
                    <a:pt x="1" y="3874"/>
                    <a:pt x="34" y="3896"/>
                    <a:pt x="67" y="3896"/>
                  </a:cubicBezTo>
                  <a:cubicBezTo>
                    <a:pt x="100" y="3896"/>
                    <a:pt x="132" y="3874"/>
                    <a:pt x="132" y="3830"/>
                  </a:cubicBezTo>
                  <a:lnTo>
                    <a:pt x="132" y="59"/>
                  </a:lnTo>
                  <a:cubicBezTo>
                    <a:pt x="132" y="20"/>
                    <a:pt x="10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2650803" y="3234768"/>
              <a:ext cx="43337" cy="44024"/>
            </a:xfrm>
            <a:custGeom>
              <a:avLst/>
              <a:gdLst/>
              <a:ahLst/>
              <a:cxnLst/>
              <a:rect l="l" t="t" r="r" b="b"/>
              <a:pathLst>
                <a:path w="692" h="703" extrusionOk="0">
                  <a:moveTo>
                    <a:pt x="0" y="1"/>
                  </a:moveTo>
                  <a:lnTo>
                    <a:pt x="0" y="703"/>
                  </a:lnTo>
                  <a:lnTo>
                    <a:pt x="692" y="703"/>
                  </a:lnTo>
                  <a:lnTo>
                    <a:pt x="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2815570" y="3428397"/>
              <a:ext cx="44025" cy="44024"/>
            </a:xfrm>
            <a:custGeom>
              <a:avLst/>
              <a:gdLst/>
              <a:ahLst/>
              <a:cxnLst/>
              <a:rect l="l" t="t" r="r" b="b"/>
              <a:pathLst>
                <a:path w="703" h="703" extrusionOk="0">
                  <a:moveTo>
                    <a:pt x="1" y="1"/>
                  </a:moveTo>
                  <a:lnTo>
                    <a:pt x="1" y="702"/>
                  </a:lnTo>
                  <a:lnTo>
                    <a:pt x="702" y="702"/>
                  </a:lnTo>
                  <a:lnTo>
                    <a:pt x="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564318" y="3230698"/>
              <a:ext cx="317258" cy="237590"/>
            </a:xfrm>
            <a:custGeom>
              <a:avLst/>
              <a:gdLst/>
              <a:ahLst/>
              <a:cxnLst/>
              <a:rect l="l" t="t" r="r" b="b"/>
              <a:pathLst>
                <a:path w="5066" h="3794" extrusionOk="0">
                  <a:moveTo>
                    <a:pt x="209" y="0"/>
                  </a:moveTo>
                  <a:cubicBezTo>
                    <a:pt x="88" y="0"/>
                    <a:pt x="0" y="98"/>
                    <a:pt x="0" y="208"/>
                  </a:cubicBezTo>
                  <a:lnTo>
                    <a:pt x="0" y="3794"/>
                  </a:lnTo>
                  <a:lnTo>
                    <a:pt x="110" y="3794"/>
                  </a:lnTo>
                  <a:lnTo>
                    <a:pt x="99" y="208"/>
                  </a:lnTo>
                  <a:cubicBezTo>
                    <a:pt x="99" y="154"/>
                    <a:pt x="154" y="110"/>
                    <a:pt x="209" y="110"/>
                  </a:cubicBezTo>
                  <a:lnTo>
                    <a:pt x="5065" y="120"/>
                  </a:lnTo>
                  <a:lnTo>
                    <a:pt x="5065" y="11"/>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55162" y="3475113"/>
              <a:ext cx="567821" cy="429841"/>
            </a:xfrm>
            <a:custGeom>
              <a:avLst/>
              <a:gdLst/>
              <a:ahLst/>
              <a:cxnLst/>
              <a:rect l="l" t="t" r="r" b="b"/>
              <a:pathLst>
                <a:path w="9067" h="6864" extrusionOk="0">
                  <a:moveTo>
                    <a:pt x="362" y="0"/>
                  </a:moveTo>
                  <a:cubicBezTo>
                    <a:pt x="164" y="0"/>
                    <a:pt x="0" y="164"/>
                    <a:pt x="0" y="373"/>
                  </a:cubicBezTo>
                  <a:lnTo>
                    <a:pt x="0" y="6644"/>
                  </a:lnTo>
                  <a:cubicBezTo>
                    <a:pt x="0" y="6764"/>
                    <a:pt x="98" y="6864"/>
                    <a:pt x="220" y="6864"/>
                  </a:cubicBezTo>
                  <a:lnTo>
                    <a:pt x="8848" y="6864"/>
                  </a:lnTo>
                  <a:cubicBezTo>
                    <a:pt x="8969" y="6864"/>
                    <a:pt x="9067" y="6764"/>
                    <a:pt x="9067" y="6644"/>
                  </a:cubicBezTo>
                  <a:lnTo>
                    <a:pt x="9067" y="230"/>
                  </a:lnTo>
                  <a:cubicBezTo>
                    <a:pt x="9067" y="110"/>
                    <a:pt x="8969" y="0"/>
                    <a:pt x="8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835548" y="3474236"/>
              <a:ext cx="8267" cy="435477"/>
            </a:xfrm>
            <a:custGeom>
              <a:avLst/>
              <a:gdLst/>
              <a:ahLst/>
              <a:cxnLst/>
              <a:rect l="l" t="t" r="r" b="b"/>
              <a:pathLst>
                <a:path w="132" h="6954" extrusionOk="0">
                  <a:moveTo>
                    <a:pt x="66" y="0"/>
                  </a:moveTo>
                  <a:cubicBezTo>
                    <a:pt x="33" y="0"/>
                    <a:pt x="0" y="20"/>
                    <a:pt x="0" y="58"/>
                  </a:cubicBezTo>
                  <a:lnTo>
                    <a:pt x="0" y="5387"/>
                  </a:lnTo>
                  <a:lnTo>
                    <a:pt x="0" y="6888"/>
                  </a:lnTo>
                  <a:cubicBezTo>
                    <a:pt x="0" y="6932"/>
                    <a:pt x="33" y="6954"/>
                    <a:pt x="66" y="6954"/>
                  </a:cubicBezTo>
                  <a:cubicBezTo>
                    <a:pt x="99" y="6954"/>
                    <a:pt x="132" y="6932"/>
                    <a:pt x="132" y="6888"/>
                  </a:cubicBezTo>
                  <a:lnTo>
                    <a:pt x="132" y="1560"/>
                  </a:ln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605462" y="3475113"/>
              <a:ext cx="79095" cy="79718"/>
            </a:xfrm>
            <a:custGeom>
              <a:avLst/>
              <a:gdLst/>
              <a:ahLst/>
              <a:cxnLst/>
              <a:rect l="l" t="t" r="r" b="b"/>
              <a:pathLst>
                <a:path w="1263" h="1273" extrusionOk="0">
                  <a:moveTo>
                    <a:pt x="1" y="0"/>
                  </a:moveTo>
                  <a:lnTo>
                    <a:pt x="1" y="1272"/>
                  </a:lnTo>
                  <a:lnTo>
                    <a:pt x="1262" y="1272"/>
                  </a:lnTo>
                  <a:lnTo>
                    <a:pt x="1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904185" y="3825924"/>
              <a:ext cx="78970" cy="79030"/>
            </a:xfrm>
            <a:custGeom>
              <a:avLst/>
              <a:gdLst/>
              <a:ahLst/>
              <a:cxnLst/>
              <a:rect l="l" t="t" r="r" b="b"/>
              <a:pathLst>
                <a:path w="1261" h="1262" extrusionOk="0">
                  <a:moveTo>
                    <a:pt x="1" y="0"/>
                  </a:moveTo>
                  <a:lnTo>
                    <a:pt x="1" y="1262"/>
                  </a:lnTo>
                  <a:lnTo>
                    <a:pt x="1261" y="1262"/>
                  </a:lnTo>
                  <a:lnTo>
                    <a:pt x="1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451655" y="3470980"/>
              <a:ext cx="571328" cy="427774"/>
            </a:xfrm>
            <a:custGeom>
              <a:avLst/>
              <a:gdLst/>
              <a:ahLst/>
              <a:cxnLst/>
              <a:rect l="l" t="t" r="r" b="b"/>
              <a:pathLst>
                <a:path w="9123" h="6831" extrusionOk="0">
                  <a:moveTo>
                    <a:pt x="341" y="0"/>
                  </a:moveTo>
                  <a:cubicBezTo>
                    <a:pt x="154" y="0"/>
                    <a:pt x="1" y="154"/>
                    <a:pt x="1" y="329"/>
                  </a:cubicBezTo>
                  <a:lnTo>
                    <a:pt x="12" y="6830"/>
                  </a:lnTo>
                  <a:lnTo>
                    <a:pt x="111" y="6830"/>
                  </a:lnTo>
                  <a:lnTo>
                    <a:pt x="100" y="329"/>
                  </a:lnTo>
                  <a:cubicBezTo>
                    <a:pt x="100" y="208"/>
                    <a:pt x="210" y="99"/>
                    <a:pt x="330" y="99"/>
                  </a:cubicBezTo>
                  <a:lnTo>
                    <a:pt x="9123" y="121"/>
                  </a:lnTo>
                  <a:lnTo>
                    <a:pt x="9123" y="22"/>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6"/>
          <p:cNvSpPr/>
          <p:nvPr/>
        </p:nvSpPr>
        <p:spPr>
          <a:xfrm>
            <a:off x="3950422" y="606225"/>
            <a:ext cx="866100" cy="866100"/>
          </a:xfrm>
          <a:prstGeom prst="star12">
            <a:avLst>
              <a:gd name="adj" fmla="val 37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36"/>
          <p:cNvGrpSpPr/>
          <p:nvPr/>
        </p:nvGrpSpPr>
        <p:grpSpPr>
          <a:xfrm rot="696766">
            <a:off x="4222308" y="846503"/>
            <a:ext cx="322342" cy="385546"/>
            <a:chOff x="3599800" y="3911550"/>
            <a:chExt cx="89375" cy="106900"/>
          </a:xfrm>
        </p:grpSpPr>
        <p:sp>
          <p:nvSpPr>
            <p:cNvPr id="1148" name="Google Shape;1148;p36"/>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2121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3" name="Title 2">
            <a:extLst>
              <a:ext uri="{FF2B5EF4-FFF2-40B4-BE49-F238E27FC236}">
                <a16:creationId xmlns:a16="http://schemas.microsoft.com/office/drawing/2014/main" id="{6E22F68F-CE2D-CD1C-5226-46F764808815}"/>
              </a:ext>
            </a:extLst>
          </p:cNvPr>
          <p:cNvSpPr>
            <a:spLocks noGrp="1"/>
          </p:cNvSpPr>
          <p:nvPr>
            <p:ph type="title"/>
          </p:nvPr>
        </p:nvSpPr>
        <p:spPr>
          <a:xfrm>
            <a:off x="720000" y="656566"/>
            <a:ext cx="2296155" cy="572700"/>
          </a:xfrm>
        </p:spPr>
        <p:txBody>
          <a:bodyPr/>
          <a:lstStyle/>
          <a:p>
            <a:r>
              <a:rPr lang="en-IN" dirty="0"/>
              <a:t>Reference</a:t>
            </a:r>
          </a:p>
        </p:txBody>
      </p:sp>
      <p:sp>
        <p:nvSpPr>
          <p:cNvPr id="5" name="TextBox 4">
            <a:extLst>
              <a:ext uri="{FF2B5EF4-FFF2-40B4-BE49-F238E27FC236}">
                <a16:creationId xmlns:a16="http://schemas.microsoft.com/office/drawing/2014/main" id="{097E4164-C327-238B-5CA9-1CF6B9D4885F}"/>
              </a:ext>
            </a:extLst>
          </p:cNvPr>
          <p:cNvSpPr txBox="1"/>
          <p:nvPr/>
        </p:nvSpPr>
        <p:spPr>
          <a:xfrm>
            <a:off x="1632615" y="1487255"/>
            <a:ext cx="5544402" cy="523220"/>
          </a:xfrm>
          <a:prstGeom prst="rect">
            <a:avLst/>
          </a:prstGeom>
          <a:noFill/>
        </p:spPr>
        <p:txBody>
          <a:bodyPr wrap="square">
            <a:spAutoFit/>
          </a:bodyPr>
          <a:lstStyle/>
          <a:p>
            <a:pPr marL="342900" indent="-342900">
              <a:buAutoNum type="arabicParenBoth"/>
            </a:pPr>
            <a:r>
              <a:rPr lang="en-IN" dirty="0">
                <a:latin typeface="Bakbak One" panose="020B0604020202020204" charset="0"/>
                <a:cs typeface="Bakbak One" panose="020B0604020202020204" charset="0"/>
              </a:rPr>
              <a:t>Location Tracking in GPS using Kalman Filter through SMS</a:t>
            </a:r>
          </a:p>
          <a:p>
            <a:r>
              <a:rPr lang="en-IN" dirty="0">
                <a:latin typeface="Bakbak One" panose="020B0604020202020204" charset="0"/>
                <a:cs typeface="Bakbak One" panose="020B0604020202020204" charset="0"/>
              </a:rPr>
              <a:t>      </a:t>
            </a:r>
            <a:r>
              <a:rPr lang="it-IT" dirty="0">
                <a:latin typeface="Bakbak One" panose="020B0604020202020204" charset="0"/>
                <a:cs typeface="Bakbak One" panose="020B0604020202020204" charset="0"/>
              </a:rPr>
              <a:t>IEEE EUROCON, pp. 1707-1711, 2009.</a:t>
            </a:r>
            <a:endParaRPr lang="en-IN" dirty="0">
              <a:latin typeface="Bakbak One" panose="020B0604020202020204" charset="0"/>
              <a:cs typeface="Bakbak One" panose="020B0604020202020204" charset="0"/>
            </a:endParaRPr>
          </a:p>
        </p:txBody>
      </p:sp>
      <p:sp>
        <p:nvSpPr>
          <p:cNvPr id="6" name="TextBox 5">
            <a:extLst>
              <a:ext uri="{FF2B5EF4-FFF2-40B4-BE49-F238E27FC236}">
                <a16:creationId xmlns:a16="http://schemas.microsoft.com/office/drawing/2014/main" id="{CF321A2C-9090-B724-608D-CF793DC09CC9}"/>
              </a:ext>
            </a:extLst>
          </p:cNvPr>
          <p:cNvSpPr txBox="1"/>
          <p:nvPr/>
        </p:nvSpPr>
        <p:spPr>
          <a:xfrm>
            <a:off x="1632615" y="2118373"/>
            <a:ext cx="6876764" cy="523220"/>
          </a:xfrm>
          <a:prstGeom prst="rect">
            <a:avLst/>
          </a:prstGeom>
          <a:noFill/>
        </p:spPr>
        <p:txBody>
          <a:bodyPr wrap="square">
            <a:spAutoFit/>
          </a:bodyPr>
          <a:lstStyle/>
          <a:p>
            <a:pPr marL="342900" indent="-342900">
              <a:buAutoNum type="arabicParenBoth" startAt="2"/>
            </a:pPr>
            <a:r>
              <a:rPr lang="en-GB" dirty="0">
                <a:latin typeface="Bakbak One" panose="020B0604020202020204" charset="0"/>
                <a:cs typeface="Bakbak One" panose="020B0604020202020204" charset="0"/>
              </a:rPr>
              <a:t>A Smart Cargo Tracking System based on location-alert service and QR code</a:t>
            </a:r>
          </a:p>
          <a:p>
            <a:r>
              <a:rPr lang="en-GB" dirty="0">
                <a:latin typeface="Bakbak One" panose="020B0604020202020204" charset="0"/>
                <a:cs typeface="Bakbak One" panose="020B0604020202020204" charset="0"/>
              </a:rPr>
              <a:t>       A. </a:t>
            </a:r>
            <a:r>
              <a:rPr lang="en-GB" dirty="0" err="1">
                <a:latin typeface="Bakbak One" panose="020B0604020202020204" charset="0"/>
                <a:cs typeface="Bakbak One" panose="020B0604020202020204" charset="0"/>
              </a:rPr>
              <a:t>Deebika</a:t>
            </a:r>
            <a:r>
              <a:rPr lang="en-GB" dirty="0">
                <a:latin typeface="Bakbak One" panose="020B0604020202020204" charset="0"/>
                <a:cs typeface="Bakbak One" panose="020B0604020202020204" charset="0"/>
              </a:rPr>
              <a:t> Shree, J. </a:t>
            </a:r>
            <a:r>
              <a:rPr lang="en-GB" dirty="0" err="1">
                <a:latin typeface="Bakbak One" panose="020B0604020202020204" charset="0"/>
                <a:cs typeface="Bakbak One" panose="020B0604020202020204" charset="0"/>
              </a:rPr>
              <a:t>Anusuya</a:t>
            </a:r>
            <a:r>
              <a:rPr lang="en-GB" dirty="0">
                <a:latin typeface="Bakbak One" panose="020B0604020202020204" charset="0"/>
                <a:cs typeface="Bakbak One" panose="020B0604020202020204" charset="0"/>
              </a:rPr>
              <a:t>, and S. </a:t>
            </a:r>
            <a:r>
              <a:rPr lang="en-GB" dirty="0" err="1">
                <a:latin typeface="Bakbak One" panose="020B0604020202020204" charset="0"/>
                <a:cs typeface="Bakbak One" panose="020B0604020202020204" charset="0"/>
              </a:rPr>
              <a:t>Malathy</a:t>
            </a:r>
            <a:r>
              <a:rPr lang="en-GB" dirty="0">
                <a:latin typeface="Bakbak One" panose="020B0604020202020204" charset="0"/>
                <a:cs typeface="Bakbak One" panose="020B0604020202020204" charset="0"/>
              </a:rPr>
              <a:t>,</a:t>
            </a:r>
            <a:endParaRPr lang="en-IN" dirty="0">
              <a:latin typeface="Bakbak One" panose="020B0604020202020204" charset="0"/>
              <a:cs typeface="Bakbak One" panose="020B0604020202020204" charset="0"/>
            </a:endParaRPr>
          </a:p>
        </p:txBody>
      </p:sp>
      <p:sp>
        <p:nvSpPr>
          <p:cNvPr id="7" name="TextBox 6">
            <a:extLst>
              <a:ext uri="{FF2B5EF4-FFF2-40B4-BE49-F238E27FC236}">
                <a16:creationId xmlns:a16="http://schemas.microsoft.com/office/drawing/2014/main" id="{B598C668-FE6C-FF71-594C-731DE75BDF1A}"/>
              </a:ext>
            </a:extLst>
          </p:cNvPr>
          <p:cNvSpPr txBox="1"/>
          <p:nvPr/>
        </p:nvSpPr>
        <p:spPr>
          <a:xfrm>
            <a:off x="1632615" y="2749491"/>
            <a:ext cx="6412740" cy="738664"/>
          </a:xfrm>
          <a:prstGeom prst="rect">
            <a:avLst/>
          </a:prstGeom>
          <a:noFill/>
        </p:spPr>
        <p:txBody>
          <a:bodyPr wrap="square">
            <a:spAutoFit/>
          </a:bodyPr>
          <a:lstStyle/>
          <a:p>
            <a:pPr marL="342900" indent="-342900">
              <a:buAutoNum type="arabicParenBoth" startAt="3"/>
            </a:pPr>
            <a:r>
              <a:rPr lang="en-GB" dirty="0">
                <a:latin typeface="Bakbak One" panose="020B0604020202020204" charset="0"/>
                <a:cs typeface="Bakbak One" panose="020B0604020202020204" charset="0"/>
              </a:rPr>
              <a:t>Real-Time Tracking Management System Using GPS</a:t>
            </a:r>
            <a:r>
              <a:rPr lang="en-IN" dirty="0">
                <a:latin typeface="Bakbak One" panose="020B0604020202020204" charset="0"/>
                <a:cs typeface="Bakbak One" panose="020B0604020202020204" charset="0"/>
              </a:rPr>
              <a:t>     </a:t>
            </a:r>
          </a:p>
          <a:p>
            <a:pPr algn="ctr"/>
            <a:r>
              <a:rPr lang="en-IN" dirty="0">
                <a:latin typeface="Bakbak One" panose="020B0604020202020204" charset="0"/>
                <a:cs typeface="Bakbak One" panose="020B0604020202020204" charset="0"/>
              </a:rPr>
              <a:t>      </a:t>
            </a:r>
            <a:r>
              <a:rPr lang="en-GB" dirty="0">
                <a:latin typeface="Bakbak One" panose="020B0604020202020204" charset="0"/>
                <a:cs typeface="Bakbak One" panose="020B0604020202020204" charset="0"/>
              </a:rPr>
              <a:t>IEEE 5th International Conference on Electrical Engineering/Electronics,       Vol. 1, pp. 393–396, 2008</a:t>
            </a:r>
            <a:endParaRPr lang="en-IN" dirty="0">
              <a:latin typeface="Bakbak One" panose="020B0604020202020204" charset="0"/>
              <a:cs typeface="Bakbak One" panose="020B0604020202020204" charset="0"/>
            </a:endParaRPr>
          </a:p>
        </p:txBody>
      </p:sp>
      <p:sp>
        <p:nvSpPr>
          <p:cNvPr id="9" name="TextBox 8">
            <a:extLst>
              <a:ext uri="{FF2B5EF4-FFF2-40B4-BE49-F238E27FC236}">
                <a16:creationId xmlns:a16="http://schemas.microsoft.com/office/drawing/2014/main" id="{A2BC14C9-A831-DEE5-98CD-2A10A43B78E8}"/>
              </a:ext>
            </a:extLst>
          </p:cNvPr>
          <p:cNvSpPr txBox="1"/>
          <p:nvPr/>
        </p:nvSpPr>
        <p:spPr>
          <a:xfrm>
            <a:off x="1632614" y="3570217"/>
            <a:ext cx="7013243" cy="1169551"/>
          </a:xfrm>
          <a:prstGeom prst="rect">
            <a:avLst/>
          </a:prstGeom>
          <a:noFill/>
        </p:spPr>
        <p:txBody>
          <a:bodyPr wrap="square">
            <a:spAutoFit/>
          </a:bodyPr>
          <a:lstStyle/>
          <a:p>
            <a:r>
              <a:rPr lang="en-IN" dirty="0">
                <a:latin typeface="Bakbak One" panose="020B0604020202020204" charset="0"/>
                <a:cs typeface="Bakbak One" panose="020B0604020202020204" charset="0"/>
              </a:rPr>
              <a:t>(4)  </a:t>
            </a:r>
            <a:r>
              <a:rPr lang="pl-PL" dirty="0">
                <a:latin typeface="Bakbak One" panose="020B0604020202020204" charset="0"/>
                <a:cs typeface="Bakbak One" panose="020B0604020202020204" charset="0"/>
              </a:rPr>
              <a:t>Huk K., Robaszkiewicz- Ostre˛ga J., (2018). Logistyka </a:t>
            </a:r>
            <a:r>
              <a:rPr lang="en-IN" dirty="0">
                <a:latin typeface="Bakbak One" panose="020B0604020202020204" charset="0"/>
                <a:cs typeface="Bakbak One" panose="020B0604020202020204" charset="0"/>
              </a:rPr>
              <a:t>      </a:t>
            </a:r>
            <a:r>
              <a:rPr lang="pl-PL" dirty="0">
                <a:latin typeface="Bakbak One" panose="020B0604020202020204" charset="0"/>
                <a:cs typeface="Bakbak One" panose="020B0604020202020204" charset="0"/>
              </a:rPr>
              <a:t>zwroto´w na przykładzie hurtowni farmaceutycznej Neuca-Logistyca sp. z o.o., Prace Naukowe Uniwersytetu Ekonomicznego we Wrocławiu, ,,Globalne i lokalne strategie logistyczne’’, Wydaw. Uniwersytetu Ekonomicznego we Wrocławiu, Wrocław, No 505, 2018, p. 303–314.</a:t>
            </a:r>
            <a:endParaRPr lang="en-IN" dirty="0">
              <a:latin typeface="Bakbak One" panose="020B0604020202020204" charset="0"/>
              <a:cs typeface="Bakbak One" panose="020B0604020202020204" charset="0"/>
            </a:endParaRPr>
          </a:p>
        </p:txBody>
      </p:sp>
    </p:spTree>
    <p:extLst>
      <p:ext uri="{BB962C8B-B14F-4D97-AF65-F5344CB8AC3E}">
        <p14:creationId xmlns:p14="http://schemas.microsoft.com/office/powerpoint/2010/main" val="159205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pic>
        <p:nvPicPr>
          <p:cNvPr id="5" name="Picture 4">
            <a:extLst>
              <a:ext uri="{FF2B5EF4-FFF2-40B4-BE49-F238E27FC236}">
                <a16:creationId xmlns:a16="http://schemas.microsoft.com/office/drawing/2014/main" id="{6EF1D81C-8E6D-9516-E4CD-19D8300E4E04}"/>
              </a:ext>
            </a:extLst>
          </p:cNvPr>
          <p:cNvPicPr>
            <a:picLocks noChangeAspect="1"/>
          </p:cNvPicPr>
          <p:nvPr/>
        </p:nvPicPr>
        <p:blipFill>
          <a:blip r:embed="rId3"/>
          <a:stretch>
            <a:fillRect/>
          </a:stretch>
        </p:blipFill>
        <p:spPr>
          <a:xfrm>
            <a:off x="0" y="47919"/>
            <a:ext cx="9144000" cy="5075261"/>
          </a:xfrm>
          <a:prstGeom prst="rect">
            <a:avLst/>
          </a:prstGeom>
        </p:spPr>
      </p:pic>
    </p:spTree>
    <p:extLst>
      <p:ext uri="{BB962C8B-B14F-4D97-AF65-F5344CB8AC3E}">
        <p14:creationId xmlns:p14="http://schemas.microsoft.com/office/powerpoint/2010/main" val="3747179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pic>
        <p:nvPicPr>
          <p:cNvPr id="7" name="Picture 6">
            <a:extLst>
              <a:ext uri="{FF2B5EF4-FFF2-40B4-BE49-F238E27FC236}">
                <a16:creationId xmlns:a16="http://schemas.microsoft.com/office/drawing/2014/main" id="{527F502B-33D8-E8EC-116B-3A2CD55D1E8C}"/>
              </a:ext>
            </a:extLst>
          </p:cNvPr>
          <p:cNvPicPr>
            <a:picLocks noChangeAspect="1"/>
          </p:cNvPicPr>
          <p:nvPr/>
        </p:nvPicPr>
        <p:blipFill>
          <a:blip r:embed="rId3"/>
          <a:srcRect/>
          <a:stretch/>
        </p:blipFill>
        <p:spPr>
          <a:xfrm>
            <a:off x="0" y="0"/>
            <a:ext cx="9144000" cy="5143500"/>
          </a:xfrm>
          <a:prstGeom prst="rect">
            <a:avLst/>
          </a:prstGeom>
        </p:spPr>
      </p:pic>
    </p:spTree>
    <p:extLst>
      <p:ext uri="{BB962C8B-B14F-4D97-AF65-F5344CB8AC3E}">
        <p14:creationId xmlns:p14="http://schemas.microsoft.com/office/powerpoint/2010/main" val="122224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9"/>
        <p:cNvGrpSpPr/>
        <p:nvPr/>
      </p:nvGrpSpPr>
      <p:grpSpPr>
        <a:xfrm>
          <a:off x="0" y="0"/>
          <a:ext cx="0" cy="0"/>
          <a:chOff x="0" y="0"/>
          <a:chExt cx="0" cy="0"/>
        </a:xfrm>
      </p:grpSpPr>
      <p:sp>
        <p:nvSpPr>
          <p:cNvPr id="1040" name="Google Shape;1040;p36"/>
          <p:cNvSpPr txBox="1">
            <a:spLocks noGrp="1"/>
          </p:cNvSpPr>
          <p:nvPr>
            <p:ph type="title"/>
          </p:nvPr>
        </p:nvSpPr>
        <p:spPr>
          <a:xfrm>
            <a:off x="4525925" y="2175900"/>
            <a:ext cx="3904800" cy="13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Introdution</a:t>
            </a:r>
            <a:endParaRPr dirty="0"/>
          </a:p>
        </p:txBody>
      </p:sp>
      <p:sp>
        <p:nvSpPr>
          <p:cNvPr id="1041" name="Google Shape;1041;p36"/>
          <p:cNvSpPr txBox="1">
            <a:spLocks noGrp="1"/>
          </p:cNvSpPr>
          <p:nvPr>
            <p:ph type="title" idx="2"/>
          </p:nvPr>
        </p:nvSpPr>
        <p:spPr>
          <a:xfrm>
            <a:off x="7059475" y="1154500"/>
            <a:ext cx="137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42" name="Google Shape;1042;p36"/>
          <p:cNvSpPr/>
          <p:nvPr/>
        </p:nvSpPr>
        <p:spPr>
          <a:xfrm rot="-598317">
            <a:off x="7084379" y="1604810"/>
            <a:ext cx="247390" cy="309208"/>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36"/>
          <p:cNvGrpSpPr/>
          <p:nvPr/>
        </p:nvGrpSpPr>
        <p:grpSpPr>
          <a:xfrm>
            <a:off x="637025" y="1317758"/>
            <a:ext cx="3476328" cy="2668217"/>
            <a:chOff x="637025" y="1241558"/>
            <a:chExt cx="3476328" cy="2668217"/>
          </a:xfrm>
        </p:grpSpPr>
        <p:sp>
          <p:nvSpPr>
            <p:cNvPr id="1044" name="Google Shape;1044;p36"/>
            <p:cNvSpPr/>
            <p:nvPr/>
          </p:nvSpPr>
          <p:spPr>
            <a:xfrm>
              <a:off x="1021481" y="1985200"/>
              <a:ext cx="54296" cy="54294"/>
            </a:xfrm>
            <a:custGeom>
              <a:avLst/>
              <a:gdLst/>
              <a:ahLst/>
              <a:cxnLst/>
              <a:rect l="l" t="t" r="r" b="b"/>
              <a:pathLst>
                <a:path w="867" h="867" extrusionOk="0">
                  <a:moveTo>
                    <a:pt x="428" y="1"/>
                  </a:moveTo>
                  <a:cubicBezTo>
                    <a:pt x="198" y="1"/>
                    <a:pt x="1" y="198"/>
                    <a:pt x="1" y="439"/>
                  </a:cubicBezTo>
                  <a:cubicBezTo>
                    <a:pt x="1" y="681"/>
                    <a:pt x="198" y="866"/>
                    <a:pt x="428" y="866"/>
                  </a:cubicBezTo>
                  <a:cubicBezTo>
                    <a:pt x="669" y="866"/>
                    <a:pt x="867" y="681"/>
                    <a:pt x="867" y="439"/>
                  </a:cubicBezTo>
                  <a:cubicBezTo>
                    <a:pt x="867" y="198"/>
                    <a:pt x="669" y="1"/>
                    <a:pt x="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2757892" y="2024026"/>
              <a:ext cx="828842" cy="763869"/>
            </a:xfrm>
            <a:custGeom>
              <a:avLst/>
              <a:gdLst/>
              <a:ahLst/>
              <a:cxnLst/>
              <a:rect l="l" t="t" r="r" b="b"/>
              <a:pathLst>
                <a:path w="13235" h="12198" extrusionOk="0">
                  <a:moveTo>
                    <a:pt x="275" y="1"/>
                  </a:moveTo>
                  <a:cubicBezTo>
                    <a:pt x="217" y="1"/>
                    <a:pt x="158" y="2"/>
                    <a:pt x="100" y="5"/>
                  </a:cubicBezTo>
                  <a:cubicBezTo>
                    <a:pt x="100" y="9"/>
                    <a:pt x="99" y="10"/>
                    <a:pt x="97" y="10"/>
                  </a:cubicBezTo>
                  <a:cubicBezTo>
                    <a:pt x="92" y="10"/>
                    <a:pt x="85" y="5"/>
                    <a:pt x="78" y="5"/>
                  </a:cubicBezTo>
                  <a:cubicBezTo>
                    <a:pt x="1" y="5"/>
                    <a:pt x="1" y="137"/>
                    <a:pt x="78" y="137"/>
                  </a:cubicBezTo>
                  <a:lnTo>
                    <a:pt x="12950" y="137"/>
                  </a:lnTo>
                  <a:cubicBezTo>
                    <a:pt x="12986" y="137"/>
                    <a:pt x="13032" y="142"/>
                    <a:pt x="13075" y="142"/>
                  </a:cubicBezTo>
                  <a:cubicBezTo>
                    <a:pt x="13081" y="142"/>
                    <a:pt x="13086" y="142"/>
                    <a:pt x="13092" y="142"/>
                  </a:cubicBezTo>
                  <a:lnTo>
                    <a:pt x="13092" y="142"/>
                  </a:lnTo>
                  <a:lnTo>
                    <a:pt x="13092" y="1277"/>
                  </a:lnTo>
                  <a:lnTo>
                    <a:pt x="13092" y="4161"/>
                  </a:lnTo>
                  <a:lnTo>
                    <a:pt x="13092" y="7636"/>
                  </a:lnTo>
                  <a:lnTo>
                    <a:pt x="13092" y="10652"/>
                  </a:lnTo>
                  <a:lnTo>
                    <a:pt x="13092" y="11638"/>
                  </a:lnTo>
                  <a:cubicBezTo>
                    <a:pt x="13092" y="11802"/>
                    <a:pt x="13081" y="11956"/>
                    <a:pt x="13092" y="12109"/>
                  </a:cubicBezTo>
                  <a:lnTo>
                    <a:pt x="13092" y="12131"/>
                  </a:lnTo>
                  <a:cubicBezTo>
                    <a:pt x="13092" y="12175"/>
                    <a:pt x="13122" y="12197"/>
                    <a:pt x="13152" y="12197"/>
                  </a:cubicBezTo>
                  <a:cubicBezTo>
                    <a:pt x="13182" y="12197"/>
                    <a:pt x="13213" y="12175"/>
                    <a:pt x="13213" y="12131"/>
                  </a:cubicBezTo>
                  <a:lnTo>
                    <a:pt x="13213" y="10937"/>
                  </a:lnTo>
                  <a:lnTo>
                    <a:pt x="13213" y="8053"/>
                  </a:lnTo>
                  <a:lnTo>
                    <a:pt x="13213" y="4578"/>
                  </a:lnTo>
                  <a:lnTo>
                    <a:pt x="13213" y="1562"/>
                  </a:lnTo>
                  <a:lnTo>
                    <a:pt x="13213" y="565"/>
                  </a:lnTo>
                  <a:cubicBezTo>
                    <a:pt x="13213" y="411"/>
                    <a:pt x="13235" y="246"/>
                    <a:pt x="13213" y="93"/>
                  </a:cubicBezTo>
                  <a:lnTo>
                    <a:pt x="13213" y="71"/>
                  </a:lnTo>
                  <a:cubicBezTo>
                    <a:pt x="13213" y="39"/>
                    <a:pt x="13191" y="5"/>
                    <a:pt x="13157" y="5"/>
                  </a:cubicBezTo>
                  <a:lnTo>
                    <a:pt x="615" y="5"/>
                  </a:lnTo>
                  <a:cubicBezTo>
                    <a:pt x="505" y="5"/>
                    <a:pt x="391"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1912013" y="1742538"/>
              <a:ext cx="40581" cy="45026"/>
            </a:xfrm>
            <a:custGeom>
              <a:avLst/>
              <a:gdLst/>
              <a:ahLst/>
              <a:cxnLst/>
              <a:rect l="l" t="t" r="r" b="b"/>
              <a:pathLst>
                <a:path w="648" h="719" extrusionOk="0">
                  <a:moveTo>
                    <a:pt x="471" y="1"/>
                  </a:moveTo>
                  <a:cubicBezTo>
                    <a:pt x="424" y="1"/>
                    <a:pt x="378" y="21"/>
                    <a:pt x="351" y="60"/>
                  </a:cubicBezTo>
                  <a:lnTo>
                    <a:pt x="44" y="477"/>
                  </a:lnTo>
                  <a:cubicBezTo>
                    <a:pt x="0" y="553"/>
                    <a:pt x="12" y="641"/>
                    <a:pt x="88" y="696"/>
                  </a:cubicBezTo>
                  <a:cubicBezTo>
                    <a:pt x="110" y="718"/>
                    <a:pt x="143" y="718"/>
                    <a:pt x="176" y="718"/>
                  </a:cubicBezTo>
                  <a:cubicBezTo>
                    <a:pt x="220" y="718"/>
                    <a:pt x="264" y="696"/>
                    <a:pt x="297" y="663"/>
                  </a:cubicBezTo>
                  <a:lnTo>
                    <a:pt x="592" y="246"/>
                  </a:lnTo>
                  <a:cubicBezTo>
                    <a:pt x="648" y="170"/>
                    <a:pt x="626" y="82"/>
                    <a:pt x="560" y="27"/>
                  </a:cubicBezTo>
                  <a:cubicBezTo>
                    <a:pt x="534" y="10"/>
                    <a:pt x="502" y="1"/>
                    <a:pt x="471"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004009" y="1514154"/>
              <a:ext cx="637961" cy="273410"/>
            </a:xfrm>
            <a:custGeom>
              <a:avLst/>
              <a:gdLst/>
              <a:ahLst/>
              <a:cxnLst/>
              <a:rect l="l" t="t" r="r" b="b"/>
              <a:pathLst>
                <a:path w="10187" h="4366" extrusionOk="0">
                  <a:moveTo>
                    <a:pt x="5189" y="0"/>
                  </a:moveTo>
                  <a:cubicBezTo>
                    <a:pt x="5119" y="0"/>
                    <a:pt x="5054" y="53"/>
                    <a:pt x="5044" y="133"/>
                  </a:cubicBezTo>
                  <a:cubicBezTo>
                    <a:pt x="5033" y="221"/>
                    <a:pt x="5088" y="297"/>
                    <a:pt x="5175" y="309"/>
                  </a:cubicBezTo>
                  <a:cubicBezTo>
                    <a:pt x="5482" y="341"/>
                    <a:pt x="5789" y="407"/>
                    <a:pt x="6086" y="495"/>
                  </a:cubicBezTo>
                  <a:lnTo>
                    <a:pt x="6130" y="495"/>
                  </a:lnTo>
                  <a:cubicBezTo>
                    <a:pt x="6196" y="495"/>
                    <a:pt x="6250" y="451"/>
                    <a:pt x="6272" y="385"/>
                  </a:cubicBezTo>
                  <a:cubicBezTo>
                    <a:pt x="6294" y="309"/>
                    <a:pt x="6250" y="221"/>
                    <a:pt x="6174" y="199"/>
                  </a:cubicBezTo>
                  <a:cubicBezTo>
                    <a:pt x="5855" y="111"/>
                    <a:pt x="5538" y="45"/>
                    <a:pt x="5209" y="2"/>
                  </a:cubicBezTo>
                  <a:cubicBezTo>
                    <a:pt x="5202" y="1"/>
                    <a:pt x="5195" y="0"/>
                    <a:pt x="5189" y="0"/>
                  </a:cubicBezTo>
                  <a:close/>
                  <a:moveTo>
                    <a:pt x="3287" y="77"/>
                  </a:moveTo>
                  <a:cubicBezTo>
                    <a:pt x="3281" y="77"/>
                    <a:pt x="3274" y="77"/>
                    <a:pt x="3268" y="78"/>
                  </a:cubicBezTo>
                  <a:lnTo>
                    <a:pt x="3202" y="100"/>
                  </a:lnTo>
                  <a:cubicBezTo>
                    <a:pt x="2906" y="166"/>
                    <a:pt x="2610" y="265"/>
                    <a:pt x="2325" y="385"/>
                  </a:cubicBezTo>
                  <a:cubicBezTo>
                    <a:pt x="2249" y="418"/>
                    <a:pt x="2215" y="516"/>
                    <a:pt x="2249" y="594"/>
                  </a:cubicBezTo>
                  <a:cubicBezTo>
                    <a:pt x="2281" y="648"/>
                    <a:pt x="2336" y="681"/>
                    <a:pt x="2391" y="681"/>
                  </a:cubicBezTo>
                  <a:cubicBezTo>
                    <a:pt x="2413" y="681"/>
                    <a:pt x="2435" y="681"/>
                    <a:pt x="2456" y="670"/>
                  </a:cubicBezTo>
                  <a:cubicBezTo>
                    <a:pt x="2720" y="550"/>
                    <a:pt x="2994" y="462"/>
                    <a:pt x="3268" y="396"/>
                  </a:cubicBezTo>
                  <a:lnTo>
                    <a:pt x="3334" y="385"/>
                  </a:lnTo>
                  <a:cubicBezTo>
                    <a:pt x="3411" y="363"/>
                    <a:pt x="3465" y="287"/>
                    <a:pt x="3443" y="199"/>
                  </a:cubicBezTo>
                  <a:cubicBezTo>
                    <a:pt x="3434" y="128"/>
                    <a:pt x="3359" y="77"/>
                    <a:pt x="3287" y="77"/>
                  </a:cubicBezTo>
                  <a:close/>
                  <a:moveTo>
                    <a:pt x="7841" y="1012"/>
                  </a:moveTo>
                  <a:cubicBezTo>
                    <a:pt x="7793" y="1012"/>
                    <a:pt x="7746" y="1036"/>
                    <a:pt x="7719" y="1076"/>
                  </a:cubicBezTo>
                  <a:cubicBezTo>
                    <a:pt x="7665" y="1142"/>
                    <a:pt x="7687" y="1240"/>
                    <a:pt x="7752" y="1295"/>
                  </a:cubicBezTo>
                  <a:cubicBezTo>
                    <a:pt x="7938" y="1415"/>
                    <a:pt x="8125" y="1569"/>
                    <a:pt x="8289" y="1712"/>
                  </a:cubicBezTo>
                  <a:lnTo>
                    <a:pt x="8465" y="1887"/>
                  </a:lnTo>
                  <a:cubicBezTo>
                    <a:pt x="8498" y="1920"/>
                    <a:pt x="8530" y="1931"/>
                    <a:pt x="8574" y="1931"/>
                  </a:cubicBezTo>
                  <a:cubicBezTo>
                    <a:pt x="8608" y="1931"/>
                    <a:pt x="8651" y="1920"/>
                    <a:pt x="8684" y="1887"/>
                  </a:cubicBezTo>
                  <a:cubicBezTo>
                    <a:pt x="8739" y="1822"/>
                    <a:pt x="8739" y="1734"/>
                    <a:pt x="8684" y="1668"/>
                  </a:cubicBezTo>
                  <a:cubicBezTo>
                    <a:pt x="8618" y="1613"/>
                    <a:pt x="8552" y="1547"/>
                    <a:pt x="8498" y="1493"/>
                  </a:cubicBezTo>
                  <a:cubicBezTo>
                    <a:pt x="8323" y="1328"/>
                    <a:pt x="8125" y="1174"/>
                    <a:pt x="7928" y="1043"/>
                  </a:cubicBezTo>
                  <a:cubicBezTo>
                    <a:pt x="7902" y="1022"/>
                    <a:pt x="7872" y="1012"/>
                    <a:pt x="7841" y="1012"/>
                  </a:cubicBezTo>
                  <a:close/>
                  <a:moveTo>
                    <a:pt x="830" y="1451"/>
                  </a:moveTo>
                  <a:cubicBezTo>
                    <a:pt x="790" y="1451"/>
                    <a:pt x="752" y="1465"/>
                    <a:pt x="724" y="1493"/>
                  </a:cubicBezTo>
                  <a:cubicBezTo>
                    <a:pt x="505" y="1701"/>
                    <a:pt x="286" y="1931"/>
                    <a:pt x="56" y="2194"/>
                  </a:cubicBezTo>
                  <a:cubicBezTo>
                    <a:pt x="1" y="2260"/>
                    <a:pt x="1" y="2348"/>
                    <a:pt x="66" y="2414"/>
                  </a:cubicBezTo>
                  <a:cubicBezTo>
                    <a:pt x="100" y="2436"/>
                    <a:pt x="132" y="2446"/>
                    <a:pt x="165" y="2446"/>
                  </a:cubicBezTo>
                  <a:cubicBezTo>
                    <a:pt x="209" y="2446"/>
                    <a:pt x="253" y="2424"/>
                    <a:pt x="286" y="2392"/>
                  </a:cubicBezTo>
                  <a:cubicBezTo>
                    <a:pt x="505" y="2139"/>
                    <a:pt x="714" y="1920"/>
                    <a:pt x="933" y="1712"/>
                  </a:cubicBezTo>
                  <a:cubicBezTo>
                    <a:pt x="999" y="1657"/>
                    <a:pt x="999" y="1558"/>
                    <a:pt x="943" y="1493"/>
                  </a:cubicBezTo>
                  <a:cubicBezTo>
                    <a:pt x="911" y="1465"/>
                    <a:pt x="870" y="1451"/>
                    <a:pt x="830" y="1451"/>
                  </a:cubicBezTo>
                  <a:close/>
                  <a:moveTo>
                    <a:pt x="9676" y="3172"/>
                  </a:moveTo>
                  <a:cubicBezTo>
                    <a:pt x="9653" y="3172"/>
                    <a:pt x="9628" y="3178"/>
                    <a:pt x="9605" y="3192"/>
                  </a:cubicBezTo>
                  <a:cubicBezTo>
                    <a:pt x="9529" y="3225"/>
                    <a:pt x="9495" y="3313"/>
                    <a:pt x="9529" y="3389"/>
                  </a:cubicBezTo>
                  <a:cubicBezTo>
                    <a:pt x="9660" y="3674"/>
                    <a:pt x="9780" y="3959"/>
                    <a:pt x="9868" y="4256"/>
                  </a:cubicBezTo>
                  <a:cubicBezTo>
                    <a:pt x="9890" y="4321"/>
                    <a:pt x="9945" y="4365"/>
                    <a:pt x="10011" y="4365"/>
                  </a:cubicBezTo>
                  <a:lnTo>
                    <a:pt x="10055" y="4365"/>
                  </a:lnTo>
                  <a:cubicBezTo>
                    <a:pt x="10143" y="4343"/>
                    <a:pt x="10186" y="4256"/>
                    <a:pt x="10164" y="4168"/>
                  </a:cubicBezTo>
                  <a:cubicBezTo>
                    <a:pt x="10065" y="3861"/>
                    <a:pt x="9945" y="3554"/>
                    <a:pt x="9802" y="3257"/>
                  </a:cubicBezTo>
                  <a:cubicBezTo>
                    <a:pt x="9780" y="3204"/>
                    <a:pt x="9730" y="3172"/>
                    <a:pt x="9676" y="3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33644" y="1886319"/>
              <a:ext cx="22733" cy="51538"/>
            </a:xfrm>
            <a:custGeom>
              <a:avLst/>
              <a:gdLst/>
              <a:ahLst/>
              <a:cxnLst/>
              <a:rect l="l" t="t" r="r" b="b"/>
              <a:pathLst>
                <a:path w="363" h="823" extrusionOk="0">
                  <a:moveTo>
                    <a:pt x="209" y="1"/>
                  </a:moveTo>
                  <a:cubicBezTo>
                    <a:pt x="121" y="1"/>
                    <a:pt x="55" y="67"/>
                    <a:pt x="45" y="154"/>
                  </a:cubicBezTo>
                  <a:cubicBezTo>
                    <a:pt x="45" y="319"/>
                    <a:pt x="33" y="483"/>
                    <a:pt x="11" y="647"/>
                  </a:cubicBezTo>
                  <a:cubicBezTo>
                    <a:pt x="1" y="735"/>
                    <a:pt x="55" y="812"/>
                    <a:pt x="143" y="823"/>
                  </a:cubicBezTo>
                  <a:lnTo>
                    <a:pt x="154" y="823"/>
                  </a:lnTo>
                  <a:cubicBezTo>
                    <a:pt x="231" y="823"/>
                    <a:pt x="296" y="768"/>
                    <a:pt x="308" y="691"/>
                  </a:cubicBezTo>
                  <a:cubicBezTo>
                    <a:pt x="330" y="516"/>
                    <a:pt x="352" y="340"/>
                    <a:pt x="352" y="165"/>
                  </a:cubicBezTo>
                  <a:cubicBezTo>
                    <a:pt x="362" y="77"/>
                    <a:pt x="296" y="12"/>
                    <a:pt x="209"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1164956" y="1750303"/>
              <a:ext cx="602953" cy="797999"/>
            </a:xfrm>
            <a:custGeom>
              <a:avLst/>
              <a:gdLst/>
              <a:ahLst/>
              <a:cxnLst/>
              <a:rect l="l" t="t" r="r" b="b"/>
              <a:pathLst>
                <a:path w="9628" h="12743" extrusionOk="0">
                  <a:moveTo>
                    <a:pt x="8456" y="1"/>
                  </a:moveTo>
                  <a:cubicBezTo>
                    <a:pt x="8377" y="1"/>
                    <a:pt x="8311" y="62"/>
                    <a:pt x="8301" y="134"/>
                  </a:cubicBezTo>
                  <a:cubicBezTo>
                    <a:pt x="8301" y="221"/>
                    <a:pt x="8355" y="298"/>
                    <a:pt x="8443" y="309"/>
                  </a:cubicBezTo>
                  <a:cubicBezTo>
                    <a:pt x="8772" y="342"/>
                    <a:pt x="9101" y="407"/>
                    <a:pt x="9419" y="495"/>
                  </a:cubicBezTo>
                  <a:cubicBezTo>
                    <a:pt x="9430" y="506"/>
                    <a:pt x="9452" y="506"/>
                    <a:pt x="9463" y="506"/>
                  </a:cubicBezTo>
                  <a:cubicBezTo>
                    <a:pt x="9529" y="506"/>
                    <a:pt x="9583" y="463"/>
                    <a:pt x="9605" y="385"/>
                  </a:cubicBezTo>
                  <a:cubicBezTo>
                    <a:pt x="9627" y="309"/>
                    <a:pt x="9583" y="221"/>
                    <a:pt x="9495" y="200"/>
                  </a:cubicBezTo>
                  <a:cubicBezTo>
                    <a:pt x="9167" y="112"/>
                    <a:pt x="8827" y="46"/>
                    <a:pt x="8476" y="2"/>
                  </a:cubicBezTo>
                  <a:cubicBezTo>
                    <a:pt x="8470" y="1"/>
                    <a:pt x="8463" y="1"/>
                    <a:pt x="8456" y="1"/>
                  </a:cubicBezTo>
                  <a:close/>
                  <a:moveTo>
                    <a:pt x="6427" y="52"/>
                  </a:moveTo>
                  <a:cubicBezTo>
                    <a:pt x="6416" y="52"/>
                    <a:pt x="6405" y="54"/>
                    <a:pt x="6393" y="57"/>
                  </a:cubicBezTo>
                  <a:cubicBezTo>
                    <a:pt x="6053" y="112"/>
                    <a:pt x="5713" y="188"/>
                    <a:pt x="5384" y="287"/>
                  </a:cubicBezTo>
                  <a:cubicBezTo>
                    <a:pt x="5297" y="309"/>
                    <a:pt x="5253" y="397"/>
                    <a:pt x="5285" y="485"/>
                  </a:cubicBezTo>
                  <a:cubicBezTo>
                    <a:pt x="5297" y="550"/>
                    <a:pt x="5363" y="594"/>
                    <a:pt x="5428" y="594"/>
                  </a:cubicBezTo>
                  <a:cubicBezTo>
                    <a:pt x="5439" y="594"/>
                    <a:pt x="5461" y="583"/>
                    <a:pt x="5472" y="583"/>
                  </a:cubicBezTo>
                  <a:cubicBezTo>
                    <a:pt x="5790" y="485"/>
                    <a:pt x="6119" y="407"/>
                    <a:pt x="6448" y="353"/>
                  </a:cubicBezTo>
                  <a:cubicBezTo>
                    <a:pt x="6535" y="342"/>
                    <a:pt x="6590" y="265"/>
                    <a:pt x="6569" y="178"/>
                  </a:cubicBezTo>
                  <a:cubicBezTo>
                    <a:pt x="6559" y="111"/>
                    <a:pt x="6500" y="52"/>
                    <a:pt x="6427" y="52"/>
                  </a:cubicBezTo>
                  <a:close/>
                  <a:moveTo>
                    <a:pt x="3571" y="1120"/>
                  </a:moveTo>
                  <a:cubicBezTo>
                    <a:pt x="3543" y="1120"/>
                    <a:pt x="3515" y="1127"/>
                    <a:pt x="3487" y="1142"/>
                  </a:cubicBezTo>
                  <a:cubicBezTo>
                    <a:pt x="3192" y="1318"/>
                    <a:pt x="2907" y="1526"/>
                    <a:pt x="2644" y="1745"/>
                  </a:cubicBezTo>
                  <a:cubicBezTo>
                    <a:pt x="2578" y="1800"/>
                    <a:pt x="2566" y="1898"/>
                    <a:pt x="2622" y="1964"/>
                  </a:cubicBezTo>
                  <a:cubicBezTo>
                    <a:pt x="2644" y="1998"/>
                    <a:pt x="2687" y="2019"/>
                    <a:pt x="2742" y="2019"/>
                  </a:cubicBezTo>
                  <a:cubicBezTo>
                    <a:pt x="2775" y="2019"/>
                    <a:pt x="2808" y="2008"/>
                    <a:pt x="2829" y="1976"/>
                  </a:cubicBezTo>
                  <a:cubicBezTo>
                    <a:pt x="3093" y="1767"/>
                    <a:pt x="3367" y="1581"/>
                    <a:pt x="3652" y="1406"/>
                  </a:cubicBezTo>
                  <a:cubicBezTo>
                    <a:pt x="3718" y="1362"/>
                    <a:pt x="3740" y="1263"/>
                    <a:pt x="3696" y="1186"/>
                  </a:cubicBezTo>
                  <a:cubicBezTo>
                    <a:pt x="3668" y="1144"/>
                    <a:pt x="3621" y="1120"/>
                    <a:pt x="3571" y="1120"/>
                  </a:cubicBezTo>
                  <a:close/>
                  <a:moveTo>
                    <a:pt x="1357" y="3205"/>
                  </a:moveTo>
                  <a:cubicBezTo>
                    <a:pt x="1308" y="3205"/>
                    <a:pt x="1263" y="3229"/>
                    <a:pt x="1229" y="3269"/>
                  </a:cubicBezTo>
                  <a:cubicBezTo>
                    <a:pt x="1152" y="3379"/>
                    <a:pt x="1087" y="3499"/>
                    <a:pt x="1021" y="3609"/>
                  </a:cubicBezTo>
                  <a:cubicBezTo>
                    <a:pt x="911" y="3796"/>
                    <a:pt x="802" y="3982"/>
                    <a:pt x="714" y="4179"/>
                  </a:cubicBezTo>
                  <a:cubicBezTo>
                    <a:pt x="681" y="4256"/>
                    <a:pt x="714" y="4344"/>
                    <a:pt x="790" y="4388"/>
                  </a:cubicBezTo>
                  <a:cubicBezTo>
                    <a:pt x="802" y="4398"/>
                    <a:pt x="824" y="4398"/>
                    <a:pt x="856" y="4398"/>
                  </a:cubicBezTo>
                  <a:cubicBezTo>
                    <a:pt x="911" y="4398"/>
                    <a:pt x="966" y="4366"/>
                    <a:pt x="988" y="4310"/>
                  </a:cubicBezTo>
                  <a:cubicBezTo>
                    <a:pt x="1075" y="4125"/>
                    <a:pt x="1174" y="3938"/>
                    <a:pt x="1284" y="3762"/>
                  </a:cubicBezTo>
                  <a:cubicBezTo>
                    <a:pt x="1350" y="3664"/>
                    <a:pt x="1416" y="3554"/>
                    <a:pt x="1481" y="3445"/>
                  </a:cubicBezTo>
                  <a:cubicBezTo>
                    <a:pt x="1536" y="3379"/>
                    <a:pt x="1514" y="3280"/>
                    <a:pt x="1448" y="3236"/>
                  </a:cubicBezTo>
                  <a:cubicBezTo>
                    <a:pt x="1418" y="3215"/>
                    <a:pt x="1387" y="3205"/>
                    <a:pt x="1357" y="3205"/>
                  </a:cubicBezTo>
                  <a:close/>
                  <a:moveTo>
                    <a:pt x="254" y="6041"/>
                  </a:moveTo>
                  <a:cubicBezTo>
                    <a:pt x="175" y="6041"/>
                    <a:pt x="110" y="6093"/>
                    <a:pt x="100" y="6164"/>
                  </a:cubicBezTo>
                  <a:cubicBezTo>
                    <a:pt x="45" y="6503"/>
                    <a:pt x="12" y="6854"/>
                    <a:pt x="1" y="7205"/>
                  </a:cubicBezTo>
                  <a:cubicBezTo>
                    <a:pt x="1" y="7293"/>
                    <a:pt x="67" y="7358"/>
                    <a:pt x="154" y="7358"/>
                  </a:cubicBezTo>
                  <a:cubicBezTo>
                    <a:pt x="242" y="7358"/>
                    <a:pt x="308" y="7293"/>
                    <a:pt x="308" y="7216"/>
                  </a:cubicBezTo>
                  <a:cubicBezTo>
                    <a:pt x="319" y="6876"/>
                    <a:pt x="352" y="6547"/>
                    <a:pt x="396" y="6218"/>
                  </a:cubicBezTo>
                  <a:cubicBezTo>
                    <a:pt x="417" y="6130"/>
                    <a:pt x="363" y="6054"/>
                    <a:pt x="275" y="6043"/>
                  </a:cubicBezTo>
                  <a:cubicBezTo>
                    <a:pt x="268" y="6042"/>
                    <a:pt x="261" y="6041"/>
                    <a:pt x="254" y="6041"/>
                  </a:cubicBezTo>
                  <a:close/>
                  <a:moveTo>
                    <a:pt x="370" y="9085"/>
                  </a:moveTo>
                  <a:cubicBezTo>
                    <a:pt x="357" y="9085"/>
                    <a:pt x="343" y="9087"/>
                    <a:pt x="330" y="9091"/>
                  </a:cubicBezTo>
                  <a:cubicBezTo>
                    <a:pt x="242" y="9102"/>
                    <a:pt x="198" y="9190"/>
                    <a:pt x="210" y="9266"/>
                  </a:cubicBezTo>
                  <a:cubicBezTo>
                    <a:pt x="297" y="9606"/>
                    <a:pt x="396" y="9946"/>
                    <a:pt x="517" y="10264"/>
                  </a:cubicBezTo>
                  <a:cubicBezTo>
                    <a:pt x="538" y="10330"/>
                    <a:pt x="604" y="10363"/>
                    <a:pt x="659" y="10363"/>
                  </a:cubicBezTo>
                  <a:cubicBezTo>
                    <a:pt x="681" y="10363"/>
                    <a:pt x="702" y="10363"/>
                    <a:pt x="714" y="10352"/>
                  </a:cubicBezTo>
                  <a:cubicBezTo>
                    <a:pt x="790" y="10330"/>
                    <a:pt x="834" y="10231"/>
                    <a:pt x="802" y="10155"/>
                  </a:cubicBezTo>
                  <a:cubicBezTo>
                    <a:pt x="692" y="9848"/>
                    <a:pt x="593" y="9529"/>
                    <a:pt x="517" y="9200"/>
                  </a:cubicBezTo>
                  <a:cubicBezTo>
                    <a:pt x="498" y="9128"/>
                    <a:pt x="435" y="9085"/>
                    <a:pt x="370" y="9085"/>
                  </a:cubicBezTo>
                  <a:close/>
                  <a:moveTo>
                    <a:pt x="1641" y="11841"/>
                  </a:moveTo>
                  <a:cubicBezTo>
                    <a:pt x="1608" y="11841"/>
                    <a:pt x="1575" y="11853"/>
                    <a:pt x="1547" y="11876"/>
                  </a:cubicBezTo>
                  <a:cubicBezTo>
                    <a:pt x="1481" y="11919"/>
                    <a:pt x="1470" y="12018"/>
                    <a:pt x="1525" y="12084"/>
                  </a:cubicBezTo>
                  <a:cubicBezTo>
                    <a:pt x="1679" y="12304"/>
                    <a:pt x="1854" y="12501"/>
                    <a:pt x="2030" y="12698"/>
                  </a:cubicBezTo>
                  <a:cubicBezTo>
                    <a:pt x="2062" y="12720"/>
                    <a:pt x="2106" y="12742"/>
                    <a:pt x="2139" y="12742"/>
                  </a:cubicBezTo>
                  <a:cubicBezTo>
                    <a:pt x="2183" y="12742"/>
                    <a:pt x="2215" y="12731"/>
                    <a:pt x="2249" y="12698"/>
                  </a:cubicBezTo>
                  <a:cubicBezTo>
                    <a:pt x="2315" y="12643"/>
                    <a:pt x="2315" y="12545"/>
                    <a:pt x="2259" y="12479"/>
                  </a:cubicBezTo>
                  <a:cubicBezTo>
                    <a:pt x="2084" y="12304"/>
                    <a:pt x="1920" y="12106"/>
                    <a:pt x="1766" y="11909"/>
                  </a:cubicBezTo>
                  <a:cubicBezTo>
                    <a:pt x="1734" y="11864"/>
                    <a:pt x="1687" y="11841"/>
                    <a:pt x="1641" y="118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740796" y="1727258"/>
              <a:ext cx="207414" cy="168830"/>
            </a:xfrm>
            <a:custGeom>
              <a:avLst/>
              <a:gdLst/>
              <a:ahLst/>
              <a:cxnLst/>
              <a:rect l="l" t="t" r="r" b="b"/>
              <a:pathLst>
                <a:path w="3312" h="2696" extrusionOk="0">
                  <a:moveTo>
                    <a:pt x="1763" y="764"/>
                  </a:moveTo>
                  <a:cubicBezTo>
                    <a:pt x="1902" y="764"/>
                    <a:pt x="2042" y="814"/>
                    <a:pt x="2149" y="907"/>
                  </a:cubicBezTo>
                  <a:cubicBezTo>
                    <a:pt x="2467" y="1192"/>
                    <a:pt x="2357" y="1708"/>
                    <a:pt x="1952" y="1872"/>
                  </a:cubicBezTo>
                  <a:cubicBezTo>
                    <a:pt x="1874" y="1904"/>
                    <a:pt x="1793" y="1920"/>
                    <a:pt x="1712" y="1920"/>
                  </a:cubicBezTo>
                  <a:cubicBezTo>
                    <a:pt x="1576" y="1920"/>
                    <a:pt x="1445" y="1874"/>
                    <a:pt x="1348" y="1784"/>
                  </a:cubicBezTo>
                  <a:cubicBezTo>
                    <a:pt x="1031" y="1488"/>
                    <a:pt x="1129" y="984"/>
                    <a:pt x="1546" y="809"/>
                  </a:cubicBezTo>
                  <a:cubicBezTo>
                    <a:pt x="1614" y="778"/>
                    <a:pt x="1689" y="764"/>
                    <a:pt x="1763" y="764"/>
                  </a:cubicBezTo>
                  <a:close/>
                  <a:moveTo>
                    <a:pt x="1776" y="0"/>
                  </a:moveTo>
                  <a:cubicBezTo>
                    <a:pt x="1546" y="0"/>
                    <a:pt x="1312" y="57"/>
                    <a:pt x="1097" y="173"/>
                  </a:cubicBezTo>
                  <a:cubicBezTo>
                    <a:pt x="822" y="326"/>
                    <a:pt x="614" y="546"/>
                    <a:pt x="493" y="797"/>
                  </a:cubicBezTo>
                  <a:cubicBezTo>
                    <a:pt x="461" y="853"/>
                    <a:pt x="439" y="918"/>
                    <a:pt x="417" y="984"/>
                  </a:cubicBezTo>
                  <a:lnTo>
                    <a:pt x="55" y="2234"/>
                  </a:lnTo>
                  <a:cubicBezTo>
                    <a:pt x="0" y="2431"/>
                    <a:pt x="142" y="2629"/>
                    <a:pt x="340" y="2639"/>
                  </a:cubicBezTo>
                  <a:lnTo>
                    <a:pt x="1272" y="2694"/>
                  </a:lnTo>
                  <a:lnTo>
                    <a:pt x="1677" y="2694"/>
                  </a:lnTo>
                  <a:cubicBezTo>
                    <a:pt x="1694" y="2695"/>
                    <a:pt x="1712" y="2695"/>
                    <a:pt x="1729" y="2695"/>
                  </a:cubicBezTo>
                  <a:cubicBezTo>
                    <a:pt x="1997" y="2695"/>
                    <a:pt x="2262" y="2619"/>
                    <a:pt x="2489" y="2464"/>
                  </a:cubicBezTo>
                  <a:cubicBezTo>
                    <a:pt x="3168" y="1993"/>
                    <a:pt x="3311" y="1050"/>
                    <a:pt x="2774" y="446"/>
                  </a:cubicBezTo>
                  <a:cubicBezTo>
                    <a:pt x="2521" y="153"/>
                    <a:pt x="2155" y="0"/>
                    <a:pt x="1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1395667" y="1567759"/>
              <a:ext cx="1277174" cy="1277123"/>
            </a:xfrm>
            <a:custGeom>
              <a:avLst/>
              <a:gdLst/>
              <a:ahLst/>
              <a:cxnLst/>
              <a:rect l="l" t="t" r="r" b="b"/>
              <a:pathLst>
                <a:path w="20394" h="20394" extrusionOk="0">
                  <a:moveTo>
                    <a:pt x="10197" y="1"/>
                  </a:moveTo>
                  <a:cubicBezTo>
                    <a:pt x="4573" y="1"/>
                    <a:pt x="1" y="4562"/>
                    <a:pt x="1" y="10197"/>
                  </a:cubicBezTo>
                  <a:cubicBezTo>
                    <a:pt x="1" y="15821"/>
                    <a:pt x="4573" y="20393"/>
                    <a:pt x="10197" y="20393"/>
                  </a:cubicBezTo>
                  <a:cubicBezTo>
                    <a:pt x="15832" y="20393"/>
                    <a:pt x="20393" y="15821"/>
                    <a:pt x="20393" y="10197"/>
                  </a:cubicBezTo>
                  <a:cubicBezTo>
                    <a:pt x="20393" y="4562"/>
                    <a:pt x="15832" y="1"/>
                    <a:pt x="10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1509019" y="1567007"/>
              <a:ext cx="530747" cy="1276497"/>
            </a:xfrm>
            <a:custGeom>
              <a:avLst/>
              <a:gdLst/>
              <a:ahLst/>
              <a:cxnLst/>
              <a:rect l="l" t="t" r="r" b="b"/>
              <a:pathLst>
                <a:path w="8475" h="20384" extrusionOk="0">
                  <a:moveTo>
                    <a:pt x="8166" y="1"/>
                  </a:moveTo>
                  <a:cubicBezTo>
                    <a:pt x="8163" y="1"/>
                    <a:pt x="8160" y="1"/>
                    <a:pt x="8157" y="1"/>
                  </a:cubicBezTo>
                  <a:cubicBezTo>
                    <a:pt x="6414" y="166"/>
                    <a:pt x="4769" y="824"/>
                    <a:pt x="3453" y="1986"/>
                  </a:cubicBezTo>
                  <a:cubicBezTo>
                    <a:pt x="2368" y="2929"/>
                    <a:pt x="1546" y="4157"/>
                    <a:pt x="987" y="5473"/>
                  </a:cubicBezTo>
                  <a:cubicBezTo>
                    <a:pt x="142" y="7479"/>
                    <a:pt x="0" y="9727"/>
                    <a:pt x="329" y="11864"/>
                  </a:cubicBezTo>
                  <a:cubicBezTo>
                    <a:pt x="647" y="13893"/>
                    <a:pt x="1392" y="15899"/>
                    <a:pt x="2708" y="17500"/>
                  </a:cubicBezTo>
                  <a:cubicBezTo>
                    <a:pt x="3947" y="19002"/>
                    <a:pt x="5723" y="20098"/>
                    <a:pt x="7663" y="20340"/>
                  </a:cubicBezTo>
                  <a:cubicBezTo>
                    <a:pt x="7905" y="20362"/>
                    <a:pt x="8157" y="20384"/>
                    <a:pt x="8398" y="20384"/>
                  </a:cubicBezTo>
                  <a:cubicBezTo>
                    <a:pt x="8475" y="20384"/>
                    <a:pt x="8475" y="20252"/>
                    <a:pt x="8398" y="20252"/>
                  </a:cubicBezTo>
                  <a:cubicBezTo>
                    <a:pt x="6447" y="20241"/>
                    <a:pt x="4605" y="19309"/>
                    <a:pt x="3256" y="17928"/>
                  </a:cubicBezTo>
                  <a:cubicBezTo>
                    <a:pt x="1842" y="16469"/>
                    <a:pt x="997" y="14539"/>
                    <a:pt x="592" y="12566"/>
                  </a:cubicBezTo>
                  <a:cubicBezTo>
                    <a:pt x="154" y="10494"/>
                    <a:pt x="164" y="8290"/>
                    <a:pt x="822" y="6273"/>
                  </a:cubicBezTo>
                  <a:cubicBezTo>
                    <a:pt x="1282" y="4859"/>
                    <a:pt x="2072" y="3532"/>
                    <a:pt x="3114" y="2469"/>
                  </a:cubicBezTo>
                  <a:cubicBezTo>
                    <a:pt x="4287" y="1285"/>
                    <a:pt x="5789" y="517"/>
                    <a:pt x="7434" y="232"/>
                  </a:cubicBezTo>
                  <a:cubicBezTo>
                    <a:pt x="7675" y="188"/>
                    <a:pt x="7916" y="155"/>
                    <a:pt x="8157" y="133"/>
                  </a:cubicBezTo>
                  <a:cubicBezTo>
                    <a:pt x="8231" y="123"/>
                    <a:pt x="8233" y="1"/>
                    <a:pt x="8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725264" y="1567132"/>
              <a:ext cx="321705" cy="1282008"/>
            </a:xfrm>
            <a:custGeom>
              <a:avLst/>
              <a:gdLst/>
              <a:ahLst/>
              <a:cxnLst/>
              <a:rect l="l" t="t" r="r" b="b"/>
              <a:pathLst>
                <a:path w="5137" h="20472" extrusionOk="0">
                  <a:moveTo>
                    <a:pt x="4702" y="1"/>
                  </a:moveTo>
                  <a:cubicBezTo>
                    <a:pt x="4692" y="1"/>
                    <a:pt x="4681" y="4"/>
                    <a:pt x="4671" y="11"/>
                  </a:cubicBezTo>
                  <a:cubicBezTo>
                    <a:pt x="3421" y="734"/>
                    <a:pt x="2424" y="1897"/>
                    <a:pt x="1656" y="3103"/>
                  </a:cubicBezTo>
                  <a:cubicBezTo>
                    <a:pt x="1272" y="3705"/>
                    <a:pt x="933" y="4352"/>
                    <a:pt x="691" y="5032"/>
                  </a:cubicBezTo>
                  <a:cubicBezTo>
                    <a:pt x="417" y="5832"/>
                    <a:pt x="253" y="6665"/>
                    <a:pt x="143" y="7510"/>
                  </a:cubicBezTo>
                  <a:cubicBezTo>
                    <a:pt x="34" y="8398"/>
                    <a:pt x="0" y="9297"/>
                    <a:pt x="12" y="10196"/>
                  </a:cubicBezTo>
                  <a:cubicBezTo>
                    <a:pt x="22" y="11084"/>
                    <a:pt x="56" y="11972"/>
                    <a:pt x="143" y="12860"/>
                  </a:cubicBezTo>
                  <a:cubicBezTo>
                    <a:pt x="220" y="13737"/>
                    <a:pt x="351" y="14615"/>
                    <a:pt x="570" y="15470"/>
                  </a:cubicBezTo>
                  <a:cubicBezTo>
                    <a:pt x="757" y="16237"/>
                    <a:pt x="1009" y="17015"/>
                    <a:pt x="1426" y="17695"/>
                  </a:cubicBezTo>
                  <a:cubicBezTo>
                    <a:pt x="2149" y="18879"/>
                    <a:pt x="3311" y="19712"/>
                    <a:pt x="4561" y="20272"/>
                  </a:cubicBezTo>
                  <a:cubicBezTo>
                    <a:pt x="4715" y="20338"/>
                    <a:pt x="4880" y="20403"/>
                    <a:pt x="5033" y="20469"/>
                  </a:cubicBezTo>
                  <a:cubicBezTo>
                    <a:pt x="5039" y="20471"/>
                    <a:pt x="5045" y="20472"/>
                    <a:pt x="5051" y="20472"/>
                  </a:cubicBezTo>
                  <a:cubicBezTo>
                    <a:pt x="5114" y="20472"/>
                    <a:pt x="5136" y="20367"/>
                    <a:pt x="5066" y="20338"/>
                  </a:cubicBezTo>
                  <a:cubicBezTo>
                    <a:pt x="3805" y="19844"/>
                    <a:pt x="2588" y="19098"/>
                    <a:pt x="1776" y="17980"/>
                  </a:cubicBezTo>
                  <a:cubicBezTo>
                    <a:pt x="1327" y="17366"/>
                    <a:pt x="1042" y="16664"/>
                    <a:pt x="823" y="15930"/>
                  </a:cubicBezTo>
                  <a:cubicBezTo>
                    <a:pt x="582" y="15097"/>
                    <a:pt x="417" y="14242"/>
                    <a:pt x="319" y="13375"/>
                  </a:cubicBezTo>
                  <a:cubicBezTo>
                    <a:pt x="220" y="12520"/>
                    <a:pt x="176" y="11654"/>
                    <a:pt x="154" y="10788"/>
                  </a:cubicBezTo>
                  <a:cubicBezTo>
                    <a:pt x="132" y="9933"/>
                    <a:pt x="132" y="9055"/>
                    <a:pt x="209" y="8200"/>
                  </a:cubicBezTo>
                  <a:cubicBezTo>
                    <a:pt x="275" y="7323"/>
                    <a:pt x="417" y="6446"/>
                    <a:pt x="648" y="5602"/>
                  </a:cubicBezTo>
                  <a:cubicBezTo>
                    <a:pt x="845" y="4923"/>
                    <a:pt x="1130" y="4275"/>
                    <a:pt x="1481" y="3651"/>
                  </a:cubicBezTo>
                  <a:cubicBezTo>
                    <a:pt x="2193" y="2401"/>
                    <a:pt x="3147" y="1195"/>
                    <a:pt x="4331" y="372"/>
                  </a:cubicBezTo>
                  <a:cubicBezTo>
                    <a:pt x="4463" y="284"/>
                    <a:pt x="4595" y="197"/>
                    <a:pt x="4737" y="120"/>
                  </a:cubicBezTo>
                  <a:cubicBezTo>
                    <a:pt x="4792" y="84"/>
                    <a:pt x="4754" y="1"/>
                    <a:pt x="4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002632" y="1567320"/>
              <a:ext cx="43337" cy="1275620"/>
            </a:xfrm>
            <a:custGeom>
              <a:avLst/>
              <a:gdLst/>
              <a:ahLst/>
              <a:cxnLst/>
              <a:rect l="l" t="t" r="r" b="b"/>
              <a:pathLst>
                <a:path w="692" h="20370" extrusionOk="0">
                  <a:moveTo>
                    <a:pt x="279" y="1"/>
                  </a:moveTo>
                  <a:cubicBezTo>
                    <a:pt x="245" y="1"/>
                    <a:pt x="209" y="23"/>
                    <a:pt x="209" y="62"/>
                  </a:cubicBezTo>
                  <a:cubicBezTo>
                    <a:pt x="78" y="2683"/>
                    <a:pt x="12" y="5303"/>
                    <a:pt x="12" y="7934"/>
                  </a:cubicBezTo>
                  <a:cubicBezTo>
                    <a:pt x="1" y="10599"/>
                    <a:pt x="66" y="13274"/>
                    <a:pt x="220" y="15938"/>
                  </a:cubicBezTo>
                  <a:cubicBezTo>
                    <a:pt x="308" y="17396"/>
                    <a:pt x="417" y="18854"/>
                    <a:pt x="560" y="20313"/>
                  </a:cubicBezTo>
                  <a:cubicBezTo>
                    <a:pt x="566" y="20351"/>
                    <a:pt x="598" y="20370"/>
                    <a:pt x="630" y="20370"/>
                  </a:cubicBezTo>
                  <a:cubicBezTo>
                    <a:pt x="662" y="20370"/>
                    <a:pt x="692" y="20351"/>
                    <a:pt x="692" y="20313"/>
                  </a:cubicBezTo>
                  <a:cubicBezTo>
                    <a:pt x="429" y="17703"/>
                    <a:pt x="275" y="15083"/>
                    <a:pt x="198" y="12463"/>
                  </a:cubicBezTo>
                  <a:cubicBezTo>
                    <a:pt x="122" y="9788"/>
                    <a:pt x="122" y="7112"/>
                    <a:pt x="176" y="4448"/>
                  </a:cubicBezTo>
                  <a:cubicBezTo>
                    <a:pt x="209" y="2979"/>
                    <a:pt x="264" y="1521"/>
                    <a:pt x="341" y="62"/>
                  </a:cubicBezTo>
                  <a:cubicBezTo>
                    <a:pt x="341" y="20"/>
                    <a:pt x="310"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019666" y="1566757"/>
              <a:ext cx="355898" cy="1281883"/>
            </a:xfrm>
            <a:custGeom>
              <a:avLst/>
              <a:gdLst/>
              <a:ahLst/>
              <a:cxnLst/>
              <a:rect l="l" t="t" r="r" b="b"/>
              <a:pathLst>
                <a:path w="5683" h="20470" extrusionOk="0">
                  <a:moveTo>
                    <a:pt x="78" y="0"/>
                  </a:moveTo>
                  <a:cubicBezTo>
                    <a:pt x="19" y="0"/>
                    <a:pt x="0" y="108"/>
                    <a:pt x="69" y="137"/>
                  </a:cubicBezTo>
                  <a:cubicBezTo>
                    <a:pt x="1363" y="675"/>
                    <a:pt x="2481" y="1574"/>
                    <a:pt x="3314" y="2692"/>
                  </a:cubicBezTo>
                  <a:cubicBezTo>
                    <a:pt x="4191" y="3865"/>
                    <a:pt x="4750" y="5236"/>
                    <a:pt x="5090" y="6639"/>
                  </a:cubicBezTo>
                  <a:cubicBezTo>
                    <a:pt x="5288" y="7417"/>
                    <a:pt x="5408" y="8196"/>
                    <a:pt x="5474" y="8996"/>
                  </a:cubicBezTo>
                  <a:cubicBezTo>
                    <a:pt x="5539" y="9818"/>
                    <a:pt x="5561" y="10662"/>
                    <a:pt x="5496" y="11485"/>
                  </a:cubicBezTo>
                  <a:cubicBezTo>
                    <a:pt x="5342" y="13140"/>
                    <a:pt x="4805" y="14741"/>
                    <a:pt x="3983" y="16177"/>
                  </a:cubicBezTo>
                  <a:cubicBezTo>
                    <a:pt x="3161" y="17613"/>
                    <a:pt x="2053" y="18896"/>
                    <a:pt x="793" y="19971"/>
                  </a:cubicBezTo>
                  <a:cubicBezTo>
                    <a:pt x="628" y="20102"/>
                    <a:pt x="474" y="20234"/>
                    <a:pt x="310" y="20366"/>
                  </a:cubicBezTo>
                  <a:cubicBezTo>
                    <a:pt x="258" y="20400"/>
                    <a:pt x="302" y="20469"/>
                    <a:pt x="356" y="20469"/>
                  </a:cubicBezTo>
                  <a:cubicBezTo>
                    <a:pt x="370" y="20469"/>
                    <a:pt x="384" y="20465"/>
                    <a:pt x="398" y="20453"/>
                  </a:cubicBezTo>
                  <a:cubicBezTo>
                    <a:pt x="1735" y="19401"/>
                    <a:pt x="2908" y="18151"/>
                    <a:pt x="3807" y="16704"/>
                  </a:cubicBezTo>
                  <a:cubicBezTo>
                    <a:pt x="4696" y="15289"/>
                    <a:pt x="5320" y="13710"/>
                    <a:pt x="5551" y="12055"/>
                  </a:cubicBezTo>
                  <a:cubicBezTo>
                    <a:pt x="5671" y="11222"/>
                    <a:pt x="5682" y="10377"/>
                    <a:pt x="5639" y="9544"/>
                  </a:cubicBezTo>
                  <a:cubicBezTo>
                    <a:pt x="5595" y="8722"/>
                    <a:pt x="5496" y="7911"/>
                    <a:pt x="5332" y="7110"/>
                  </a:cubicBezTo>
                  <a:cubicBezTo>
                    <a:pt x="5035" y="5652"/>
                    <a:pt x="4509" y="4215"/>
                    <a:pt x="3676" y="2977"/>
                  </a:cubicBezTo>
                  <a:cubicBezTo>
                    <a:pt x="2898" y="1815"/>
                    <a:pt x="1834" y="850"/>
                    <a:pt x="573" y="225"/>
                  </a:cubicBezTo>
                  <a:cubicBezTo>
                    <a:pt x="420" y="148"/>
                    <a:pt x="266" y="71"/>
                    <a:pt x="101" y="5"/>
                  </a:cubicBezTo>
                  <a:cubicBezTo>
                    <a:pt x="93" y="2"/>
                    <a:pt x="85"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019853" y="1567070"/>
              <a:ext cx="541769" cy="1281945"/>
            </a:xfrm>
            <a:custGeom>
              <a:avLst/>
              <a:gdLst/>
              <a:ahLst/>
              <a:cxnLst/>
              <a:rect l="l" t="t" r="r" b="b"/>
              <a:pathLst>
                <a:path w="8651" h="20471" extrusionOk="0">
                  <a:moveTo>
                    <a:pt x="88" y="0"/>
                  </a:moveTo>
                  <a:cubicBezTo>
                    <a:pt x="0" y="0"/>
                    <a:pt x="0" y="132"/>
                    <a:pt x="88" y="132"/>
                  </a:cubicBezTo>
                  <a:cubicBezTo>
                    <a:pt x="866" y="132"/>
                    <a:pt x="1655" y="341"/>
                    <a:pt x="2379" y="626"/>
                  </a:cubicBezTo>
                  <a:cubicBezTo>
                    <a:pt x="3202" y="943"/>
                    <a:pt x="3980" y="1382"/>
                    <a:pt x="4693" y="1886"/>
                  </a:cubicBezTo>
                  <a:cubicBezTo>
                    <a:pt x="5383" y="2369"/>
                    <a:pt x="6041" y="2928"/>
                    <a:pt x="6567" y="3586"/>
                  </a:cubicBezTo>
                  <a:cubicBezTo>
                    <a:pt x="7149" y="4288"/>
                    <a:pt x="7543" y="5131"/>
                    <a:pt x="7828" y="5998"/>
                  </a:cubicBezTo>
                  <a:cubicBezTo>
                    <a:pt x="8464" y="7950"/>
                    <a:pt x="8486" y="10087"/>
                    <a:pt x="8146" y="12094"/>
                  </a:cubicBezTo>
                  <a:cubicBezTo>
                    <a:pt x="7970" y="13113"/>
                    <a:pt x="7697" y="14111"/>
                    <a:pt x="7291" y="15054"/>
                  </a:cubicBezTo>
                  <a:cubicBezTo>
                    <a:pt x="6896" y="15964"/>
                    <a:pt x="6403" y="16841"/>
                    <a:pt x="5734" y="17564"/>
                  </a:cubicBezTo>
                  <a:cubicBezTo>
                    <a:pt x="5120" y="18256"/>
                    <a:pt x="4374" y="18814"/>
                    <a:pt x="3574" y="19264"/>
                  </a:cubicBezTo>
                  <a:cubicBezTo>
                    <a:pt x="2763" y="19713"/>
                    <a:pt x="1896" y="20064"/>
                    <a:pt x="987" y="20240"/>
                  </a:cubicBezTo>
                  <a:cubicBezTo>
                    <a:pt x="778" y="20283"/>
                    <a:pt x="559" y="20317"/>
                    <a:pt x="351" y="20339"/>
                  </a:cubicBezTo>
                  <a:cubicBezTo>
                    <a:pt x="263" y="20349"/>
                    <a:pt x="263" y="20470"/>
                    <a:pt x="351" y="20470"/>
                  </a:cubicBezTo>
                  <a:cubicBezTo>
                    <a:pt x="1261" y="20371"/>
                    <a:pt x="2138" y="20097"/>
                    <a:pt x="2971" y="19713"/>
                  </a:cubicBezTo>
                  <a:cubicBezTo>
                    <a:pt x="3838" y="19319"/>
                    <a:pt x="4649" y="18792"/>
                    <a:pt x="5339" y="18146"/>
                  </a:cubicBezTo>
                  <a:cubicBezTo>
                    <a:pt x="6830" y="16786"/>
                    <a:pt x="7675" y="14823"/>
                    <a:pt x="8113" y="12894"/>
                  </a:cubicBezTo>
                  <a:cubicBezTo>
                    <a:pt x="8574" y="10866"/>
                    <a:pt x="8650" y="8695"/>
                    <a:pt x="8157" y="6678"/>
                  </a:cubicBezTo>
                  <a:cubicBezTo>
                    <a:pt x="7916" y="5735"/>
                    <a:pt x="7565" y="4770"/>
                    <a:pt x="7017" y="3959"/>
                  </a:cubicBezTo>
                  <a:cubicBezTo>
                    <a:pt x="6545" y="3268"/>
                    <a:pt x="5943" y="2687"/>
                    <a:pt x="5295" y="2171"/>
                  </a:cubicBezTo>
                  <a:cubicBezTo>
                    <a:pt x="4583" y="1612"/>
                    <a:pt x="3816" y="1130"/>
                    <a:pt x="2993" y="746"/>
                  </a:cubicBezTo>
                  <a:cubicBezTo>
                    <a:pt x="2247" y="406"/>
                    <a:pt x="1458" y="132"/>
                    <a:pt x="636" y="34"/>
                  </a:cubicBezTo>
                  <a:cubicBezTo>
                    <a:pt x="449" y="12"/>
                    <a:pt x="263"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1391534" y="2228237"/>
              <a:ext cx="1286819" cy="7640"/>
            </a:xfrm>
            <a:custGeom>
              <a:avLst/>
              <a:gdLst/>
              <a:ahLst/>
              <a:cxnLst/>
              <a:rect l="l" t="t" r="r" b="b"/>
              <a:pathLst>
                <a:path w="20548" h="122" extrusionOk="0">
                  <a:moveTo>
                    <a:pt x="78" y="1"/>
                  </a:moveTo>
                  <a:cubicBezTo>
                    <a:pt x="1" y="1"/>
                    <a:pt x="1" y="121"/>
                    <a:pt x="78" y="121"/>
                  </a:cubicBezTo>
                  <a:lnTo>
                    <a:pt x="20459" y="121"/>
                  </a:lnTo>
                  <a:cubicBezTo>
                    <a:pt x="20547" y="121"/>
                    <a:pt x="20547" y="1"/>
                    <a:pt x="20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1484908" y="1867470"/>
              <a:ext cx="1084915" cy="8579"/>
            </a:xfrm>
            <a:custGeom>
              <a:avLst/>
              <a:gdLst/>
              <a:ahLst/>
              <a:cxnLst/>
              <a:rect l="l" t="t" r="r" b="b"/>
              <a:pathLst>
                <a:path w="17324" h="137" extrusionOk="0">
                  <a:moveTo>
                    <a:pt x="333" y="1"/>
                  </a:moveTo>
                  <a:cubicBezTo>
                    <a:pt x="258" y="1"/>
                    <a:pt x="184" y="2"/>
                    <a:pt x="111" y="6"/>
                  </a:cubicBezTo>
                  <a:lnTo>
                    <a:pt x="89" y="6"/>
                  </a:lnTo>
                  <a:cubicBezTo>
                    <a:pt x="1" y="6"/>
                    <a:pt x="1" y="127"/>
                    <a:pt x="89" y="127"/>
                  </a:cubicBezTo>
                  <a:lnTo>
                    <a:pt x="16546" y="127"/>
                  </a:lnTo>
                  <a:cubicBezTo>
                    <a:pt x="16692" y="127"/>
                    <a:pt x="16843" y="136"/>
                    <a:pt x="16992" y="136"/>
                  </a:cubicBezTo>
                  <a:cubicBezTo>
                    <a:pt x="17067" y="136"/>
                    <a:pt x="17141" y="134"/>
                    <a:pt x="17214" y="127"/>
                  </a:cubicBezTo>
                  <a:lnTo>
                    <a:pt x="17236" y="127"/>
                  </a:lnTo>
                  <a:cubicBezTo>
                    <a:pt x="17324" y="127"/>
                    <a:pt x="17324" y="6"/>
                    <a:pt x="17236" y="6"/>
                  </a:cubicBezTo>
                  <a:lnTo>
                    <a:pt x="780" y="6"/>
                  </a:lnTo>
                  <a:cubicBezTo>
                    <a:pt x="634" y="6"/>
                    <a:pt x="48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1538516" y="2588692"/>
              <a:ext cx="992231" cy="7640"/>
            </a:xfrm>
            <a:custGeom>
              <a:avLst/>
              <a:gdLst/>
              <a:ahLst/>
              <a:cxnLst/>
              <a:rect l="l" t="t" r="r" b="b"/>
              <a:pathLst>
                <a:path w="15844" h="122" extrusionOk="0">
                  <a:moveTo>
                    <a:pt x="88" y="1"/>
                  </a:moveTo>
                  <a:cubicBezTo>
                    <a:pt x="0" y="1"/>
                    <a:pt x="0" y="122"/>
                    <a:pt x="88" y="122"/>
                  </a:cubicBezTo>
                  <a:lnTo>
                    <a:pt x="15756" y="122"/>
                  </a:lnTo>
                  <a:cubicBezTo>
                    <a:pt x="15843" y="122"/>
                    <a:pt x="15843" y="1"/>
                    <a:pt x="1575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736536" y="3340537"/>
              <a:ext cx="64566" cy="65253"/>
            </a:xfrm>
            <a:custGeom>
              <a:avLst/>
              <a:gdLst/>
              <a:ahLst/>
              <a:cxnLst/>
              <a:rect l="l" t="t" r="r" b="b"/>
              <a:pathLst>
                <a:path w="1031" h="1042" extrusionOk="0">
                  <a:moveTo>
                    <a:pt x="0" y="0"/>
                  </a:moveTo>
                  <a:lnTo>
                    <a:pt x="0" y="1041"/>
                  </a:lnTo>
                  <a:lnTo>
                    <a:pt x="1031" y="1041"/>
                  </a:lnTo>
                  <a:lnTo>
                    <a:pt x="1031" y="0"/>
                  </a:ln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736536" y="3698926"/>
              <a:ext cx="64566" cy="64626"/>
            </a:xfrm>
            <a:custGeom>
              <a:avLst/>
              <a:gdLst/>
              <a:ahLst/>
              <a:cxnLst/>
              <a:rect l="l" t="t" r="r" b="b"/>
              <a:pathLst>
                <a:path w="1031" h="1032" extrusionOk="0">
                  <a:moveTo>
                    <a:pt x="0" y="0"/>
                  </a:moveTo>
                  <a:lnTo>
                    <a:pt x="0" y="1031"/>
                  </a:lnTo>
                  <a:lnTo>
                    <a:pt x="1031" y="1031"/>
                  </a:lnTo>
                  <a:lnTo>
                    <a:pt x="1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732403" y="3780585"/>
              <a:ext cx="118862" cy="99632"/>
            </a:xfrm>
            <a:custGeom>
              <a:avLst/>
              <a:gdLst/>
              <a:ahLst/>
              <a:cxnLst/>
              <a:rect l="l" t="t" r="r" b="b"/>
              <a:pathLst>
                <a:path w="1898" h="1591" extrusionOk="0">
                  <a:moveTo>
                    <a:pt x="1" y="1"/>
                  </a:moveTo>
                  <a:lnTo>
                    <a:pt x="1" y="1591"/>
                  </a:lnTo>
                  <a:lnTo>
                    <a:pt x="1898" y="1591"/>
                  </a:lnTo>
                  <a:lnTo>
                    <a:pt x="18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1250126" y="3473422"/>
              <a:ext cx="383202" cy="433035"/>
            </a:xfrm>
            <a:custGeom>
              <a:avLst/>
              <a:gdLst/>
              <a:ahLst/>
              <a:cxnLst/>
              <a:rect l="l" t="t" r="r" b="b"/>
              <a:pathLst>
                <a:path w="6119" h="6915" extrusionOk="0">
                  <a:moveTo>
                    <a:pt x="4021" y="0"/>
                  </a:moveTo>
                  <a:cubicBezTo>
                    <a:pt x="3654" y="0"/>
                    <a:pt x="3147" y="5"/>
                    <a:pt x="3060" y="5"/>
                  </a:cubicBezTo>
                  <a:cubicBezTo>
                    <a:pt x="1371" y="5"/>
                    <a:pt x="0" y="1551"/>
                    <a:pt x="0" y="3458"/>
                  </a:cubicBezTo>
                  <a:cubicBezTo>
                    <a:pt x="0" y="5366"/>
                    <a:pt x="1371" y="6913"/>
                    <a:pt x="3060" y="6913"/>
                  </a:cubicBezTo>
                  <a:cubicBezTo>
                    <a:pt x="3210" y="6913"/>
                    <a:pt x="3369" y="6914"/>
                    <a:pt x="3531" y="6914"/>
                  </a:cubicBezTo>
                  <a:cubicBezTo>
                    <a:pt x="4137" y="6914"/>
                    <a:pt x="4769" y="6887"/>
                    <a:pt x="5011" y="6627"/>
                  </a:cubicBezTo>
                  <a:cubicBezTo>
                    <a:pt x="5669" y="5948"/>
                    <a:pt x="6118" y="4555"/>
                    <a:pt x="6118" y="3458"/>
                  </a:cubicBezTo>
                  <a:cubicBezTo>
                    <a:pt x="6118" y="1694"/>
                    <a:pt x="5899" y="213"/>
                    <a:pt x="4397" y="5"/>
                  </a:cubicBezTo>
                  <a:cubicBezTo>
                    <a:pt x="4353" y="2"/>
                    <a:pt x="4205" y="0"/>
                    <a:pt x="4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33856" y="3473735"/>
              <a:ext cx="383202" cy="432596"/>
            </a:xfrm>
            <a:custGeom>
              <a:avLst/>
              <a:gdLst/>
              <a:ahLst/>
              <a:cxnLst/>
              <a:rect l="l" t="t" r="r" b="b"/>
              <a:pathLst>
                <a:path w="6119" h="6908" extrusionOk="0">
                  <a:moveTo>
                    <a:pt x="3060" y="0"/>
                  </a:moveTo>
                  <a:cubicBezTo>
                    <a:pt x="1372" y="0"/>
                    <a:pt x="1" y="1546"/>
                    <a:pt x="1" y="3453"/>
                  </a:cubicBezTo>
                  <a:cubicBezTo>
                    <a:pt x="1" y="5361"/>
                    <a:pt x="1372" y="6908"/>
                    <a:pt x="3060" y="6908"/>
                  </a:cubicBezTo>
                  <a:cubicBezTo>
                    <a:pt x="4749" y="6908"/>
                    <a:pt x="6119" y="5361"/>
                    <a:pt x="6119" y="3453"/>
                  </a:cubicBezTo>
                  <a:cubicBezTo>
                    <a:pt x="6119" y="1546"/>
                    <a:pt x="4749" y="0"/>
                    <a:pt x="3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1441697" y="3593219"/>
              <a:ext cx="167584" cy="194318"/>
            </a:xfrm>
            <a:custGeom>
              <a:avLst/>
              <a:gdLst/>
              <a:ahLst/>
              <a:cxnLst/>
              <a:rect l="l" t="t" r="r" b="b"/>
              <a:pathLst>
                <a:path w="2676" h="3103" extrusionOk="0">
                  <a:moveTo>
                    <a:pt x="1338" y="0"/>
                  </a:moveTo>
                  <a:cubicBezTo>
                    <a:pt x="593" y="0"/>
                    <a:pt x="1" y="690"/>
                    <a:pt x="1" y="1545"/>
                  </a:cubicBezTo>
                  <a:cubicBezTo>
                    <a:pt x="1" y="2401"/>
                    <a:pt x="593" y="3102"/>
                    <a:pt x="1338" y="3102"/>
                  </a:cubicBezTo>
                  <a:cubicBezTo>
                    <a:pt x="2072" y="3102"/>
                    <a:pt x="2676" y="2401"/>
                    <a:pt x="2676" y="1545"/>
                  </a:cubicBezTo>
                  <a:cubicBezTo>
                    <a:pt x="2676" y="690"/>
                    <a:pt x="2072"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996807" y="3692726"/>
              <a:ext cx="830094" cy="63938"/>
            </a:xfrm>
            <a:custGeom>
              <a:avLst/>
              <a:gdLst/>
              <a:ahLst/>
              <a:cxnLst/>
              <a:rect l="l" t="t" r="r" b="b"/>
              <a:pathLst>
                <a:path w="13255" h="1021" extrusionOk="0">
                  <a:moveTo>
                    <a:pt x="0" y="0"/>
                  </a:moveTo>
                  <a:lnTo>
                    <a:pt x="0" y="1020"/>
                  </a:lnTo>
                  <a:lnTo>
                    <a:pt x="13255" y="1020"/>
                  </a:lnTo>
                  <a:lnTo>
                    <a:pt x="13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838177" y="3324068"/>
              <a:ext cx="3043074" cy="382436"/>
            </a:xfrm>
            <a:custGeom>
              <a:avLst/>
              <a:gdLst/>
              <a:ahLst/>
              <a:cxnLst/>
              <a:rect l="l" t="t" r="r" b="b"/>
              <a:pathLst>
                <a:path w="48592" h="6107" extrusionOk="0">
                  <a:moveTo>
                    <a:pt x="0" y="0"/>
                  </a:moveTo>
                  <a:lnTo>
                    <a:pt x="0" y="6107"/>
                  </a:lnTo>
                  <a:lnTo>
                    <a:pt x="48592" y="6107"/>
                  </a:lnTo>
                  <a:lnTo>
                    <a:pt x="48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371056" y="3476491"/>
              <a:ext cx="383202" cy="433285"/>
            </a:xfrm>
            <a:custGeom>
              <a:avLst/>
              <a:gdLst/>
              <a:ahLst/>
              <a:cxnLst/>
              <a:rect l="l" t="t" r="r" b="b"/>
              <a:pathLst>
                <a:path w="6119" h="6919" extrusionOk="0">
                  <a:moveTo>
                    <a:pt x="4019" y="1"/>
                  </a:moveTo>
                  <a:cubicBezTo>
                    <a:pt x="3649" y="1"/>
                    <a:pt x="3140" y="11"/>
                    <a:pt x="3059" y="11"/>
                  </a:cubicBezTo>
                  <a:cubicBezTo>
                    <a:pt x="1371" y="11"/>
                    <a:pt x="1" y="1557"/>
                    <a:pt x="1" y="3465"/>
                  </a:cubicBezTo>
                  <a:cubicBezTo>
                    <a:pt x="1" y="5372"/>
                    <a:pt x="1371" y="6918"/>
                    <a:pt x="3059" y="6918"/>
                  </a:cubicBezTo>
                  <a:cubicBezTo>
                    <a:pt x="3183" y="6918"/>
                    <a:pt x="3313" y="6919"/>
                    <a:pt x="3445" y="6919"/>
                  </a:cubicBezTo>
                  <a:cubicBezTo>
                    <a:pt x="4076" y="6919"/>
                    <a:pt x="4757" y="6896"/>
                    <a:pt x="5011" y="6633"/>
                  </a:cubicBezTo>
                  <a:cubicBezTo>
                    <a:pt x="5669" y="5943"/>
                    <a:pt x="6119" y="4550"/>
                    <a:pt x="6119" y="3465"/>
                  </a:cubicBezTo>
                  <a:cubicBezTo>
                    <a:pt x="6119" y="1699"/>
                    <a:pt x="5899" y="219"/>
                    <a:pt x="4397" y="11"/>
                  </a:cubicBezTo>
                  <a:cubicBezTo>
                    <a:pt x="4353" y="3"/>
                    <a:pt x="420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3454849" y="3477117"/>
              <a:ext cx="382451" cy="432596"/>
            </a:xfrm>
            <a:custGeom>
              <a:avLst/>
              <a:gdLst/>
              <a:ahLst/>
              <a:cxnLst/>
              <a:rect l="l" t="t" r="r" b="b"/>
              <a:pathLst>
                <a:path w="6107" h="6908" extrusionOk="0">
                  <a:moveTo>
                    <a:pt x="3059" y="1"/>
                  </a:moveTo>
                  <a:cubicBezTo>
                    <a:pt x="1371" y="1"/>
                    <a:pt x="1" y="1547"/>
                    <a:pt x="1" y="3455"/>
                  </a:cubicBezTo>
                  <a:cubicBezTo>
                    <a:pt x="1" y="5362"/>
                    <a:pt x="1371" y="6908"/>
                    <a:pt x="3059" y="6908"/>
                  </a:cubicBezTo>
                  <a:cubicBezTo>
                    <a:pt x="4747" y="6908"/>
                    <a:pt x="6107" y="5362"/>
                    <a:pt x="6107" y="3455"/>
                  </a:cubicBezTo>
                  <a:cubicBezTo>
                    <a:pt x="6107" y="1547"/>
                    <a:pt x="4747"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3562627" y="3595912"/>
              <a:ext cx="167585" cy="194380"/>
            </a:xfrm>
            <a:custGeom>
              <a:avLst/>
              <a:gdLst/>
              <a:ahLst/>
              <a:cxnLst/>
              <a:rect l="l" t="t" r="r" b="b"/>
              <a:pathLst>
                <a:path w="2676" h="3104" extrusionOk="0">
                  <a:moveTo>
                    <a:pt x="1338" y="1"/>
                  </a:moveTo>
                  <a:cubicBezTo>
                    <a:pt x="592" y="1"/>
                    <a:pt x="0" y="703"/>
                    <a:pt x="0" y="1558"/>
                  </a:cubicBezTo>
                  <a:cubicBezTo>
                    <a:pt x="0" y="2413"/>
                    <a:pt x="592" y="3103"/>
                    <a:pt x="1338" y="3103"/>
                  </a:cubicBezTo>
                  <a:cubicBezTo>
                    <a:pt x="2073" y="3103"/>
                    <a:pt x="2676" y="2413"/>
                    <a:pt x="2676" y="1558"/>
                  </a:cubicBezTo>
                  <a:cubicBezTo>
                    <a:pt x="2676" y="703"/>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3152056" y="2670602"/>
              <a:ext cx="812998" cy="987181"/>
            </a:xfrm>
            <a:custGeom>
              <a:avLst/>
              <a:gdLst/>
              <a:ahLst/>
              <a:cxnLst/>
              <a:rect l="l" t="t" r="r" b="b"/>
              <a:pathLst>
                <a:path w="12982" h="15764" extrusionOk="0">
                  <a:moveTo>
                    <a:pt x="921" y="0"/>
                  </a:moveTo>
                  <a:cubicBezTo>
                    <a:pt x="392" y="0"/>
                    <a:pt x="0" y="3"/>
                    <a:pt x="0" y="8"/>
                  </a:cubicBezTo>
                  <a:lnTo>
                    <a:pt x="0" y="2026"/>
                  </a:lnTo>
                  <a:lnTo>
                    <a:pt x="0" y="15764"/>
                  </a:lnTo>
                  <a:lnTo>
                    <a:pt x="3552" y="15764"/>
                  </a:lnTo>
                  <a:cubicBezTo>
                    <a:pt x="4035" y="15764"/>
                    <a:pt x="4309" y="14546"/>
                    <a:pt x="4397" y="14141"/>
                  </a:cubicBezTo>
                  <a:lnTo>
                    <a:pt x="4397" y="14097"/>
                  </a:lnTo>
                  <a:cubicBezTo>
                    <a:pt x="4408" y="14097"/>
                    <a:pt x="4408" y="14086"/>
                    <a:pt x="4408" y="14086"/>
                  </a:cubicBezTo>
                  <a:cubicBezTo>
                    <a:pt x="4726" y="12660"/>
                    <a:pt x="5164" y="12463"/>
                    <a:pt x="5416" y="12189"/>
                  </a:cubicBezTo>
                  <a:cubicBezTo>
                    <a:pt x="5921" y="11630"/>
                    <a:pt x="6863" y="11466"/>
                    <a:pt x="7555" y="11466"/>
                  </a:cubicBezTo>
                  <a:cubicBezTo>
                    <a:pt x="7654" y="11460"/>
                    <a:pt x="7750" y="11457"/>
                    <a:pt x="7844" y="11457"/>
                  </a:cubicBezTo>
                  <a:cubicBezTo>
                    <a:pt x="10563" y="11457"/>
                    <a:pt x="11107" y="13834"/>
                    <a:pt x="11107" y="13834"/>
                  </a:cubicBezTo>
                  <a:lnTo>
                    <a:pt x="11370" y="15270"/>
                  </a:lnTo>
                  <a:lnTo>
                    <a:pt x="12981" y="15270"/>
                  </a:lnTo>
                  <a:lnTo>
                    <a:pt x="12981" y="13264"/>
                  </a:lnTo>
                  <a:lnTo>
                    <a:pt x="12981" y="7892"/>
                  </a:lnTo>
                  <a:cubicBezTo>
                    <a:pt x="12981" y="7694"/>
                    <a:pt x="12949" y="7507"/>
                    <a:pt x="12894" y="7321"/>
                  </a:cubicBezTo>
                  <a:cubicBezTo>
                    <a:pt x="12674" y="6630"/>
                    <a:pt x="12038" y="6148"/>
                    <a:pt x="11315" y="6060"/>
                  </a:cubicBezTo>
                  <a:lnTo>
                    <a:pt x="7017" y="5578"/>
                  </a:lnTo>
                  <a:lnTo>
                    <a:pt x="4638" y="765"/>
                  </a:lnTo>
                  <a:cubicBezTo>
                    <a:pt x="4550" y="600"/>
                    <a:pt x="4441" y="458"/>
                    <a:pt x="4309" y="327"/>
                  </a:cubicBezTo>
                  <a:cubicBezTo>
                    <a:pt x="4002" y="46"/>
                    <a:pt x="3448" y="4"/>
                    <a:pt x="3042" y="4"/>
                  </a:cubicBezTo>
                  <a:cubicBezTo>
                    <a:pt x="2956" y="4"/>
                    <a:pt x="2876" y="6"/>
                    <a:pt x="2807" y="8"/>
                  </a:cubicBezTo>
                  <a:lnTo>
                    <a:pt x="2665" y="8"/>
                  </a:lnTo>
                  <a:cubicBezTo>
                    <a:pt x="2117" y="3"/>
                    <a:pt x="1450" y="0"/>
                    <a:pt x="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3152056" y="3215543"/>
              <a:ext cx="812998" cy="94122"/>
            </a:xfrm>
            <a:custGeom>
              <a:avLst/>
              <a:gdLst/>
              <a:ahLst/>
              <a:cxnLst/>
              <a:rect l="l" t="t" r="r" b="b"/>
              <a:pathLst>
                <a:path w="12982" h="1503" extrusionOk="0">
                  <a:moveTo>
                    <a:pt x="0" y="1"/>
                  </a:moveTo>
                  <a:lnTo>
                    <a:pt x="0" y="1503"/>
                  </a:lnTo>
                  <a:lnTo>
                    <a:pt x="12981" y="1503"/>
                  </a:lnTo>
                  <a:lnTo>
                    <a:pt x="129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146545" y="2711808"/>
              <a:ext cx="435369" cy="857365"/>
            </a:xfrm>
            <a:custGeom>
              <a:avLst/>
              <a:gdLst/>
              <a:ahLst/>
              <a:cxnLst/>
              <a:rect l="l" t="t" r="r" b="b"/>
              <a:pathLst>
                <a:path w="6952" h="13691" extrusionOk="0">
                  <a:moveTo>
                    <a:pt x="2663" y="1"/>
                  </a:moveTo>
                  <a:cubicBezTo>
                    <a:pt x="2464" y="1"/>
                    <a:pt x="2266" y="8"/>
                    <a:pt x="2073" y="8"/>
                  </a:cubicBezTo>
                  <a:lnTo>
                    <a:pt x="319" y="8"/>
                  </a:lnTo>
                  <a:cubicBezTo>
                    <a:pt x="231" y="8"/>
                    <a:pt x="231" y="129"/>
                    <a:pt x="319" y="129"/>
                  </a:cubicBezTo>
                  <a:lnTo>
                    <a:pt x="2873" y="129"/>
                  </a:lnTo>
                  <a:cubicBezTo>
                    <a:pt x="3542" y="140"/>
                    <a:pt x="4210" y="425"/>
                    <a:pt x="4517" y="1039"/>
                  </a:cubicBezTo>
                  <a:cubicBezTo>
                    <a:pt x="4693" y="1389"/>
                    <a:pt x="4868" y="1730"/>
                    <a:pt x="5033" y="2069"/>
                  </a:cubicBezTo>
                  <a:cubicBezTo>
                    <a:pt x="5548" y="3100"/>
                    <a:pt x="6064" y="4120"/>
                    <a:pt x="6579" y="5139"/>
                  </a:cubicBezTo>
                  <a:cubicBezTo>
                    <a:pt x="6644" y="5282"/>
                    <a:pt x="6710" y="5414"/>
                    <a:pt x="6776" y="5545"/>
                  </a:cubicBezTo>
                  <a:cubicBezTo>
                    <a:pt x="6785" y="5563"/>
                    <a:pt x="6794" y="5587"/>
                    <a:pt x="6808" y="5607"/>
                  </a:cubicBezTo>
                  <a:lnTo>
                    <a:pt x="6808" y="5607"/>
                  </a:lnTo>
                  <a:cubicBezTo>
                    <a:pt x="6809" y="5613"/>
                    <a:pt x="6809" y="5621"/>
                    <a:pt x="6809" y="5633"/>
                  </a:cubicBezTo>
                  <a:cubicBezTo>
                    <a:pt x="6798" y="5764"/>
                    <a:pt x="6809" y="5907"/>
                    <a:pt x="6809" y="6038"/>
                  </a:cubicBezTo>
                  <a:lnTo>
                    <a:pt x="6809" y="6795"/>
                  </a:lnTo>
                  <a:lnTo>
                    <a:pt x="6809" y="9865"/>
                  </a:lnTo>
                  <a:lnTo>
                    <a:pt x="6809" y="9867"/>
                  </a:lnTo>
                  <a:lnTo>
                    <a:pt x="6809" y="9867"/>
                  </a:lnTo>
                  <a:cubicBezTo>
                    <a:pt x="5780" y="9903"/>
                    <a:pt x="4789" y="10278"/>
                    <a:pt x="4167" y="11137"/>
                  </a:cubicBezTo>
                  <a:cubicBezTo>
                    <a:pt x="3739" y="11717"/>
                    <a:pt x="3509" y="12441"/>
                    <a:pt x="3432" y="13154"/>
                  </a:cubicBezTo>
                  <a:cubicBezTo>
                    <a:pt x="3423" y="13287"/>
                    <a:pt x="3405" y="13420"/>
                    <a:pt x="3408" y="13559"/>
                  </a:cubicBezTo>
                  <a:lnTo>
                    <a:pt x="88" y="13559"/>
                  </a:lnTo>
                  <a:cubicBezTo>
                    <a:pt x="0" y="13559"/>
                    <a:pt x="0" y="13691"/>
                    <a:pt x="88" y="13691"/>
                  </a:cubicBezTo>
                  <a:lnTo>
                    <a:pt x="3476" y="13691"/>
                  </a:lnTo>
                  <a:cubicBezTo>
                    <a:pt x="3509" y="13691"/>
                    <a:pt x="3542" y="13658"/>
                    <a:pt x="3531" y="13625"/>
                  </a:cubicBezTo>
                  <a:cubicBezTo>
                    <a:pt x="3520" y="13220"/>
                    <a:pt x="3596" y="12814"/>
                    <a:pt x="3706" y="12430"/>
                  </a:cubicBezTo>
                  <a:cubicBezTo>
                    <a:pt x="3915" y="11641"/>
                    <a:pt x="4364" y="10906"/>
                    <a:pt x="5066" y="10467"/>
                  </a:cubicBezTo>
                  <a:cubicBezTo>
                    <a:pt x="5614" y="10128"/>
                    <a:pt x="6250" y="10007"/>
                    <a:pt x="6875" y="9996"/>
                  </a:cubicBezTo>
                  <a:cubicBezTo>
                    <a:pt x="6908" y="9985"/>
                    <a:pt x="6941" y="9963"/>
                    <a:pt x="6941" y="9931"/>
                  </a:cubicBezTo>
                  <a:lnTo>
                    <a:pt x="6941" y="7168"/>
                  </a:lnTo>
                  <a:lnTo>
                    <a:pt x="6941" y="5753"/>
                  </a:lnTo>
                  <a:cubicBezTo>
                    <a:pt x="6941" y="5687"/>
                    <a:pt x="6951" y="5611"/>
                    <a:pt x="6929" y="5556"/>
                  </a:cubicBezTo>
                  <a:cubicBezTo>
                    <a:pt x="6897" y="5468"/>
                    <a:pt x="6842" y="5380"/>
                    <a:pt x="6798" y="5304"/>
                  </a:cubicBezTo>
                  <a:cubicBezTo>
                    <a:pt x="6294" y="4306"/>
                    <a:pt x="5801" y="3309"/>
                    <a:pt x="5296" y="2310"/>
                  </a:cubicBezTo>
                  <a:cubicBezTo>
                    <a:pt x="5088" y="1894"/>
                    <a:pt x="4890" y="1489"/>
                    <a:pt x="4682" y="1082"/>
                  </a:cubicBezTo>
                  <a:cubicBezTo>
                    <a:pt x="4649" y="1006"/>
                    <a:pt x="4605" y="929"/>
                    <a:pt x="4561" y="853"/>
                  </a:cubicBezTo>
                  <a:cubicBezTo>
                    <a:pt x="4342" y="480"/>
                    <a:pt x="3959" y="227"/>
                    <a:pt x="3542" y="96"/>
                  </a:cubicBezTo>
                  <a:cubicBezTo>
                    <a:pt x="3259" y="17"/>
                    <a:pt x="2960"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171282" y="2747315"/>
              <a:ext cx="368047" cy="331711"/>
            </a:xfrm>
            <a:custGeom>
              <a:avLst/>
              <a:gdLst/>
              <a:ahLst/>
              <a:cxnLst/>
              <a:rect l="l" t="t" r="r" b="b"/>
              <a:pathLst>
                <a:path w="5877" h="5297" extrusionOk="0">
                  <a:moveTo>
                    <a:pt x="735" y="1"/>
                  </a:moveTo>
                  <a:cubicBezTo>
                    <a:pt x="582" y="1"/>
                    <a:pt x="406" y="11"/>
                    <a:pt x="297" y="121"/>
                  </a:cubicBezTo>
                  <a:cubicBezTo>
                    <a:pt x="175" y="242"/>
                    <a:pt x="154" y="428"/>
                    <a:pt x="154" y="603"/>
                  </a:cubicBezTo>
                  <a:cubicBezTo>
                    <a:pt x="110" y="1799"/>
                    <a:pt x="66" y="2993"/>
                    <a:pt x="11" y="4189"/>
                  </a:cubicBezTo>
                  <a:cubicBezTo>
                    <a:pt x="0" y="4506"/>
                    <a:pt x="11" y="4879"/>
                    <a:pt x="241" y="5076"/>
                  </a:cubicBezTo>
                  <a:cubicBezTo>
                    <a:pt x="406" y="5230"/>
                    <a:pt x="636" y="5252"/>
                    <a:pt x="855" y="5263"/>
                  </a:cubicBezTo>
                  <a:cubicBezTo>
                    <a:pt x="1184" y="5288"/>
                    <a:pt x="1556" y="5297"/>
                    <a:pt x="1951" y="5297"/>
                  </a:cubicBezTo>
                  <a:cubicBezTo>
                    <a:pt x="2977" y="5297"/>
                    <a:pt x="4162" y="5235"/>
                    <a:pt x="5175" y="5219"/>
                  </a:cubicBezTo>
                  <a:cubicBezTo>
                    <a:pt x="5603" y="5219"/>
                    <a:pt x="5877" y="4737"/>
                    <a:pt x="5679" y="4342"/>
                  </a:cubicBezTo>
                  <a:cubicBezTo>
                    <a:pt x="5143" y="3234"/>
                    <a:pt x="4736" y="2357"/>
                    <a:pt x="4024" y="1086"/>
                  </a:cubicBezTo>
                  <a:cubicBezTo>
                    <a:pt x="3827" y="735"/>
                    <a:pt x="3586" y="395"/>
                    <a:pt x="3245" y="198"/>
                  </a:cubicBezTo>
                  <a:cubicBezTo>
                    <a:pt x="2906" y="11"/>
                    <a:pt x="2500" y="1"/>
                    <a:pt x="2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189819" y="2937499"/>
              <a:ext cx="302166" cy="141464"/>
            </a:xfrm>
            <a:custGeom>
              <a:avLst/>
              <a:gdLst/>
              <a:ahLst/>
              <a:cxnLst/>
              <a:rect l="l" t="t" r="r" b="b"/>
              <a:pathLst>
                <a:path w="4825" h="2259" extrusionOk="0">
                  <a:moveTo>
                    <a:pt x="4747" y="0"/>
                  </a:moveTo>
                  <a:lnTo>
                    <a:pt x="4747" y="0"/>
                  </a:lnTo>
                  <a:cubicBezTo>
                    <a:pt x="4759" y="29"/>
                    <a:pt x="4773" y="54"/>
                    <a:pt x="4788" y="80"/>
                  </a:cubicBezTo>
                  <a:lnTo>
                    <a:pt x="4788" y="80"/>
                  </a:lnTo>
                  <a:lnTo>
                    <a:pt x="4747" y="0"/>
                  </a:lnTo>
                  <a:close/>
                  <a:moveTo>
                    <a:pt x="4788" y="80"/>
                  </a:moveTo>
                  <a:lnTo>
                    <a:pt x="4825" y="154"/>
                  </a:lnTo>
                  <a:cubicBezTo>
                    <a:pt x="4814" y="128"/>
                    <a:pt x="4801" y="104"/>
                    <a:pt x="4788" y="80"/>
                  </a:cubicBezTo>
                  <a:close/>
                  <a:moveTo>
                    <a:pt x="1" y="2095"/>
                  </a:moveTo>
                  <a:lnTo>
                    <a:pt x="1" y="2095"/>
                  </a:lnTo>
                  <a:cubicBezTo>
                    <a:pt x="27" y="2115"/>
                    <a:pt x="58" y="2131"/>
                    <a:pt x="98" y="2145"/>
                  </a:cubicBezTo>
                  <a:lnTo>
                    <a:pt x="98" y="2145"/>
                  </a:lnTo>
                  <a:cubicBezTo>
                    <a:pt x="64" y="2131"/>
                    <a:pt x="30" y="2112"/>
                    <a:pt x="1" y="2095"/>
                  </a:cubicBezTo>
                  <a:close/>
                  <a:moveTo>
                    <a:pt x="98" y="2145"/>
                  </a:moveTo>
                  <a:lnTo>
                    <a:pt x="98" y="2145"/>
                  </a:lnTo>
                  <a:cubicBezTo>
                    <a:pt x="127" y="2157"/>
                    <a:pt x="157" y="2166"/>
                    <a:pt x="186" y="2171"/>
                  </a:cubicBezTo>
                  <a:cubicBezTo>
                    <a:pt x="153" y="2163"/>
                    <a:pt x="124" y="2154"/>
                    <a:pt x="98" y="2145"/>
                  </a:cubicBezTo>
                  <a:close/>
                  <a:moveTo>
                    <a:pt x="384" y="2215"/>
                  </a:moveTo>
                  <a:lnTo>
                    <a:pt x="384" y="2215"/>
                  </a:lnTo>
                  <a:cubicBezTo>
                    <a:pt x="400" y="2218"/>
                    <a:pt x="415" y="2220"/>
                    <a:pt x="431" y="2222"/>
                  </a:cubicBezTo>
                  <a:lnTo>
                    <a:pt x="431" y="2222"/>
                  </a:lnTo>
                  <a:cubicBezTo>
                    <a:pt x="415" y="2220"/>
                    <a:pt x="399" y="2217"/>
                    <a:pt x="384" y="2215"/>
                  </a:cubicBezTo>
                  <a:close/>
                  <a:moveTo>
                    <a:pt x="431" y="2222"/>
                  </a:moveTo>
                  <a:cubicBezTo>
                    <a:pt x="621" y="2248"/>
                    <a:pt x="854" y="2249"/>
                    <a:pt x="1097" y="2259"/>
                  </a:cubicBezTo>
                  <a:cubicBezTo>
                    <a:pt x="910" y="2248"/>
                    <a:pt x="724" y="2237"/>
                    <a:pt x="559" y="2226"/>
                  </a:cubicBezTo>
                  <a:cubicBezTo>
                    <a:pt x="512" y="2226"/>
                    <a:pt x="471" y="2226"/>
                    <a:pt x="431" y="2222"/>
                  </a:cubicBez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189819" y="2856466"/>
              <a:ext cx="302166" cy="222498"/>
            </a:xfrm>
            <a:custGeom>
              <a:avLst/>
              <a:gdLst/>
              <a:ahLst/>
              <a:cxnLst/>
              <a:rect l="l" t="t" r="r" b="b"/>
              <a:pathLst>
                <a:path w="4825" h="3553" extrusionOk="0">
                  <a:moveTo>
                    <a:pt x="4090" y="0"/>
                  </a:moveTo>
                  <a:lnTo>
                    <a:pt x="1" y="3389"/>
                  </a:lnTo>
                  <a:cubicBezTo>
                    <a:pt x="55" y="3421"/>
                    <a:pt x="121" y="3454"/>
                    <a:pt x="186" y="3465"/>
                  </a:cubicBezTo>
                  <a:cubicBezTo>
                    <a:pt x="242" y="3487"/>
                    <a:pt x="307" y="3498"/>
                    <a:pt x="384" y="3509"/>
                  </a:cubicBezTo>
                  <a:cubicBezTo>
                    <a:pt x="439" y="3520"/>
                    <a:pt x="493" y="3520"/>
                    <a:pt x="559" y="3520"/>
                  </a:cubicBezTo>
                  <a:cubicBezTo>
                    <a:pt x="724" y="3531"/>
                    <a:pt x="910" y="3542"/>
                    <a:pt x="1097" y="3553"/>
                  </a:cubicBezTo>
                  <a:lnTo>
                    <a:pt x="1141" y="3553"/>
                  </a:lnTo>
                  <a:cubicBezTo>
                    <a:pt x="1601" y="3553"/>
                    <a:pt x="2094" y="3520"/>
                    <a:pt x="2413" y="3520"/>
                  </a:cubicBezTo>
                  <a:lnTo>
                    <a:pt x="4825" y="1448"/>
                  </a:lnTo>
                  <a:cubicBezTo>
                    <a:pt x="4803" y="1393"/>
                    <a:pt x="4769" y="1349"/>
                    <a:pt x="4747" y="1294"/>
                  </a:cubicBezTo>
                  <a:lnTo>
                    <a:pt x="40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171971" y="3025359"/>
              <a:ext cx="63" cy="2818"/>
            </a:xfrm>
            <a:custGeom>
              <a:avLst/>
              <a:gdLst/>
              <a:ahLst/>
              <a:cxnLst/>
              <a:rect l="l" t="t" r="r" b="b"/>
              <a:pathLst>
                <a:path w="1" h="45" extrusionOk="0">
                  <a:moveTo>
                    <a:pt x="0" y="1"/>
                  </a:moveTo>
                  <a:lnTo>
                    <a:pt x="0" y="44"/>
                  </a:lnTo>
                  <a:lnTo>
                    <a:pt x="0" y="34"/>
                  </a:ln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3171971" y="2780254"/>
              <a:ext cx="251377" cy="247234"/>
            </a:xfrm>
            <a:custGeom>
              <a:avLst/>
              <a:gdLst/>
              <a:ahLst/>
              <a:cxnLst/>
              <a:rect l="l" t="t" r="r" b="b"/>
              <a:pathLst>
                <a:path w="4014" h="3948" extrusionOk="0">
                  <a:moveTo>
                    <a:pt x="3629" y="1"/>
                  </a:moveTo>
                  <a:lnTo>
                    <a:pt x="33" y="2994"/>
                  </a:lnTo>
                  <a:lnTo>
                    <a:pt x="0" y="3915"/>
                  </a:lnTo>
                  <a:lnTo>
                    <a:pt x="0" y="3948"/>
                  </a:lnTo>
                  <a:lnTo>
                    <a:pt x="4013" y="560"/>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3502194" y="2967057"/>
              <a:ext cx="28933" cy="107773"/>
            </a:xfrm>
            <a:custGeom>
              <a:avLst/>
              <a:gdLst/>
              <a:ahLst/>
              <a:cxnLst/>
              <a:rect l="l" t="t" r="r" b="b"/>
              <a:pathLst>
                <a:path w="462" h="1721" extrusionOk="0">
                  <a:moveTo>
                    <a:pt x="1" y="0"/>
                  </a:moveTo>
                  <a:lnTo>
                    <a:pt x="1" y="1721"/>
                  </a:lnTo>
                  <a:lnTo>
                    <a:pt x="297" y="1721"/>
                  </a:lnTo>
                  <a:cubicBezTo>
                    <a:pt x="385" y="1721"/>
                    <a:pt x="461" y="1645"/>
                    <a:pt x="461" y="1557"/>
                  </a:cubicBezTo>
                  <a:lnTo>
                    <a:pt x="461" y="987"/>
                  </a:lnTo>
                  <a:cubicBezTo>
                    <a:pt x="461" y="953"/>
                    <a:pt x="451" y="932"/>
                    <a:pt x="439" y="9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3432241" y="2959041"/>
              <a:ext cx="91933" cy="105206"/>
            </a:xfrm>
            <a:custGeom>
              <a:avLst/>
              <a:gdLst/>
              <a:ahLst/>
              <a:cxnLst/>
              <a:rect l="l" t="t" r="r" b="b"/>
              <a:pathLst>
                <a:path w="1468" h="1680" extrusionOk="0">
                  <a:moveTo>
                    <a:pt x="91" y="1"/>
                  </a:moveTo>
                  <a:cubicBezTo>
                    <a:pt x="44" y="1"/>
                    <a:pt x="1" y="63"/>
                    <a:pt x="43" y="106"/>
                  </a:cubicBezTo>
                  <a:cubicBezTo>
                    <a:pt x="208" y="282"/>
                    <a:pt x="350" y="467"/>
                    <a:pt x="493" y="643"/>
                  </a:cubicBezTo>
                  <a:lnTo>
                    <a:pt x="1183" y="1466"/>
                  </a:lnTo>
                  <a:cubicBezTo>
                    <a:pt x="1227" y="1531"/>
                    <a:pt x="1283" y="1597"/>
                    <a:pt x="1337" y="1663"/>
                  </a:cubicBezTo>
                  <a:cubicBezTo>
                    <a:pt x="1349" y="1675"/>
                    <a:pt x="1363" y="1680"/>
                    <a:pt x="1376" y="1680"/>
                  </a:cubicBezTo>
                  <a:cubicBezTo>
                    <a:pt x="1424" y="1680"/>
                    <a:pt x="1468" y="1615"/>
                    <a:pt x="1425" y="1564"/>
                  </a:cubicBezTo>
                  <a:cubicBezTo>
                    <a:pt x="1052" y="1115"/>
                    <a:pt x="679" y="676"/>
                    <a:pt x="306" y="226"/>
                  </a:cubicBezTo>
                  <a:cubicBezTo>
                    <a:pt x="252" y="160"/>
                    <a:pt x="197" y="84"/>
                    <a:pt x="131" y="18"/>
                  </a:cubicBezTo>
                  <a:cubicBezTo>
                    <a:pt x="119" y="6"/>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3397171" y="2926478"/>
              <a:ext cx="65255" cy="127750"/>
            </a:xfrm>
            <a:custGeom>
              <a:avLst/>
              <a:gdLst/>
              <a:ahLst/>
              <a:cxnLst/>
              <a:rect l="l" t="t" r="r" b="b"/>
              <a:pathLst>
                <a:path w="1042" h="2040" extrusionOk="0">
                  <a:moveTo>
                    <a:pt x="296" y="1"/>
                  </a:moveTo>
                  <a:cubicBezTo>
                    <a:pt x="132" y="1"/>
                    <a:pt x="1" y="144"/>
                    <a:pt x="1" y="319"/>
                  </a:cubicBezTo>
                  <a:lnTo>
                    <a:pt x="1" y="1722"/>
                  </a:lnTo>
                  <a:cubicBezTo>
                    <a:pt x="1" y="1898"/>
                    <a:pt x="132" y="2040"/>
                    <a:pt x="286" y="2040"/>
                  </a:cubicBezTo>
                  <a:lnTo>
                    <a:pt x="768" y="2040"/>
                  </a:lnTo>
                  <a:cubicBezTo>
                    <a:pt x="922" y="2040"/>
                    <a:pt x="1042" y="1898"/>
                    <a:pt x="1042" y="1722"/>
                  </a:cubicBezTo>
                  <a:lnTo>
                    <a:pt x="1042" y="341"/>
                  </a:lnTo>
                  <a:cubicBezTo>
                    <a:pt x="1042" y="176"/>
                    <a:pt x="922" y="34"/>
                    <a:pt x="779" y="23"/>
                  </a:cubicBezTo>
                  <a:lnTo>
                    <a:pt x="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3857216" y="3052161"/>
              <a:ext cx="105085" cy="90803"/>
            </a:xfrm>
            <a:custGeom>
              <a:avLst/>
              <a:gdLst/>
              <a:ahLst/>
              <a:cxnLst/>
              <a:rect l="l" t="t" r="r" b="b"/>
              <a:pathLst>
                <a:path w="1678" h="1450" extrusionOk="0">
                  <a:moveTo>
                    <a:pt x="230" y="1"/>
                  </a:moveTo>
                  <a:cubicBezTo>
                    <a:pt x="230" y="1"/>
                    <a:pt x="0" y="1119"/>
                    <a:pt x="449" y="1327"/>
                  </a:cubicBezTo>
                  <a:cubicBezTo>
                    <a:pt x="658" y="1423"/>
                    <a:pt x="936" y="1449"/>
                    <a:pt x="1176" y="1449"/>
                  </a:cubicBezTo>
                  <a:cubicBezTo>
                    <a:pt x="1453" y="1449"/>
                    <a:pt x="1677" y="1414"/>
                    <a:pt x="1677" y="1414"/>
                  </a:cubicBezTo>
                  <a:cubicBezTo>
                    <a:pt x="1677" y="1414"/>
                    <a:pt x="1513" y="12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3815320" y="3470980"/>
              <a:ext cx="199147" cy="231390"/>
            </a:xfrm>
            <a:custGeom>
              <a:avLst/>
              <a:gdLst/>
              <a:ahLst/>
              <a:cxnLst/>
              <a:rect l="l" t="t" r="r" b="b"/>
              <a:pathLst>
                <a:path w="3180" h="3695" extrusionOk="0">
                  <a:moveTo>
                    <a:pt x="0" y="0"/>
                  </a:moveTo>
                  <a:lnTo>
                    <a:pt x="833" y="3695"/>
                  </a:lnTo>
                  <a:lnTo>
                    <a:pt x="2566" y="3695"/>
                  </a:lnTo>
                  <a:cubicBezTo>
                    <a:pt x="2906" y="3695"/>
                    <a:pt x="3180" y="3421"/>
                    <a:pt x="3180" y="3092"/>
                  </a:cubicBezTo>
                  <a:lnTo>
                    <a:pt x="3180" y="603"/>
                  </a:lnTo>
                  <a:cubicBezTo>
                    <a:pt x="3180" y="274"/>
                    <a:pt x="290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3889468" y="3370033"/>
              <a:ext cx="75588" cy="56360"/>
            </a:xfrm>
            <a:custGeom>
              <a:avLst/>
              <a:gdLst/>
              <a:ahLst/>
              <a:cxnLst/>
              <a:rect l="l" t="t" r="r" b="b"/>
              <a:pathLst>
                <a:path w="1207" h="900" extrusionOk="0">
                  <a:moveTo>
                    <a:pt x="55" y="0"/>
                  </a:moveTo>
                  <a:cubicBezTo>
                    <a:pt x="22" y="0"/>
                    <a:pt x="0" y="22"/>
                    <a:pt x="0" y="66"/>
                  </a:cubicBezTo>
                  <a:lnTo>
                    <a:pt x="0" y="834"/>
                  </a:lnTo>
                  <a:cubicBezTo>
                    <a:pt x="0" y="867"/>
                    <a:pt x="22" y="899"/>
                    <a:pt x="55" y="899"/>
                  </a:cubicBezTo>
                  <a:lnTo>
                    <a:pt x="1206" y="899"/>
                  </a:lnTo>
                  <a:lnTo>
                    <a:pt x="1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90569" y="2423933"/>
              <a:ext cx="641969" cy="1253076"/>
            </a:xfrm>
            <a:custGeom>
              <a:avLst/>
              <a:gdLst/>
              <a:ahLst/>
              <a:cxnLst/>
              <a:rect l="l" t="t" r="r" b="b"/>
              <a:pathLst>
                <a:path w="10251" h="20010" extrusionOk="0">
                  <a:moveTo>
                    <a:pt x="0" y="0"/>
                  </a:moveTo>
                  <a:lnTo>
                    <a:pt x="0" y="20010"/>
                  </a:lnTo>
                  <a:lnTo>
                    <a:pt x="10251" y="20010"/>
                  </a:lnTo>
                  <a:lnTo>
                    <a:pt x="10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1332478" y="2423933"/>
              <a:ext cx="1828587" cy="1222141"/>
            </a:xfrm>
            <a:custGeom>
              <a:avLst/>
              <a:gdLst/>
              <a:ahLst/>
              <a:cxnLst/>
              <a:rect l="l" t="t" r="r" b="b"/>
              <a:pathLst>
                <a:path w="29199" h="19516" extrusionOk="0">
                  <a:moveTo>
                    <a:pt x="1" y="0"/>
                  </a:moveTo>
                  <a:lnTo>
                    <a:pt x="1" y="19516"/>
                  </a:lnTo>
                  <a:lnTo>
                    <a:pt x="6985" y="19516"/>
                  </a:lnTo>
                  <a:lnTo>
                    <a:pt x="7534" y="17883"/>
                  </a:lnTo>
                  <a:cubicBezTo>
                    <a:pt x="7709" y="16468"/>
                    <a:pt x="8542" y="15514"/>
                    <a:pt x="9968" y="15514"/>
                  </a:cubicBezTo>
                  <a:lnTo>
                    <a:pt x="12105" y="15514"/>
                  </a:lnTo>
                  <a:cubicBezTo>
                    <a:pt x="14068" y="15514"/>
                    <a:pt x="15657" y="17104"/>
                    <a:pt x="15657" y="19067"/>
                  </a:cubicBezTo>
                  <a:lnTo>
                    <a:pt x="15657" y="19516"/>
                  </a:lnTo>
                  <a:lnTo>
                    <a:pt x="29198" y="19516"/>
                  </a:lnTo>
                  <a:lnTo>
                    <a:pt x="29198" y="1283"/>
                  </a:lnTo>
                  <a:cubicBezTo>
                    <a:pt x="29198" y="570"/>
                    <a:pt x="28628" y="0"/>
                    <a:pt x="27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46118" y="2517992"/>
              <a:ext cx="539076" cy="393457"/>
            </a:xfrm>
            <a:custGeom>
              <a:avLst/>
              <a:gdLst/>
              <a:ahLst/>
              <a:cxnLst/>
              <a:rect l="l" t="t" r="r" b="b"/>
              <a:pathLst>
                <a:path w="8608" h="6283" extrusionOk="0">
                  <a:moveTo>
                    <a:pt x="1" y="1"/>
                  </a:moveTo>
                  <a:lnTo>
                    <a:pt x="1" y="6283"/>
                  </a:lnTo>
                  <a:lnTo>
                    <a:pt x="8608" y="6283"/>
                  </a:lnTo>
                  <a:lnTo>
                    <a:pt x="8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746118" y="2911386"/>
              <a:ext cx="539076" cy="688722"/>
            </a:xfrm>
            <a:custGeom>
              <a:avLst/>
              <a:gdLst/>
              <a:ahLst/>
              <a:cxnLst/>
              <a:rect l="l" t="t" r="r" b="b"/>
              <a:pathLst>
                <a:path w="8608" h="10998" extrusionOk="0">
                  <a:moveTo>
                    <a:pt x="1" y="1"/>
                  </a:moveTo>
                  <a:lnTo>
                    <a:pt x="1" y="10998"/>
                  </a:lnTo>
                  <a:lnTo>
                    <a:pt x="8608" y="10998"/>
                  </a:lnTo>
                  <a:lnTo>
                    <a:pt x="8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746118" y="2911386"/>
              <a:ext cx="539076" cy="184048"/>
            </a:xfrm>
            <a:custGeom>
              <a:avLst/>
              <a:gdLst/>
              <a:ahLst/>
              <a:cxnLst/>
              <a:rect l="l" t="t" r="r" b="b"/>
              <a:pathLst>
                <a:path w="8608" h="2939" extrusionOk="0">
                  <a:moveTo>
                    <a:pt x="1" y="1"/>
                  </a:moveTo>
                  <a:lnTo>
                    <a:pt x="8608" y="2939"/>
                  </a:lnTo>
                  <a:lnTo>
                    <a:pt x="8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1299538" y="3532037"/>
              <a:ext cx="23422" cy="23421"/>
            </a:xfrm>
            <a:custGeom>
              <a:avLst/>
              <a:gdLst/>
              <a:ahLst/>
              <a:cxnLst/>
              <a:rect l="l" t="t" r="r" b="b"/>
              <a:pathLst>
                <a:path w="374" h="374" extrusionOk="0">
                  <a:moveTo>
                    <a:pt x="188" y="1"/>
                  </a:moveTo>
                  <a:cubicBezTo>
                    <a:pt x="88" y="1"/>
                    <a:pt x="1" y="89"/>
                    <a:pt x="1" y="188"/>
                  </a:cubicBezTo>
                  <a:cubicBezTo>
                    <a:pt x="1" y="286"/>
                    <a:pt x="88" y="374"/>
                    <a:pt x="188" y="374"/>
                  </a:cubicBezTo>
                  <a:cubicBezTo>
                    <a:pt x="286" y="374"/>
                    <a:pt x="373" y="286"/>
                    <a:pt x="373" y="188"/>
                  </a:cubicBezTo>
                  <a:cubicBezTo>
                    <a:pt x="373" y="89"/>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1299538" y="3566354"/>
              <a:ext cx="23422" cy="22795"/>
            </a:xfrm>
            <a:custGeom>
              <a:avLst/>
              <a:gdLst/>
              <a:ahLst/>
              <a:cxnLst/>
              <a:rect l="l" t="t" r="r" b="b"/>
              <a:pathLst>
                <a:path w="374" h="364" extrusionOk="0">
                  <a:moveTo>
                    <a:pt x="188" y="1"/>
                  </a:moveTo>
                  <a:cubicBezTo>
                    <a:pt x="88" y="1"/>
                    <a:pt x="1" y="78"/>
                    <a:pt x="1" y="176"/>
                  </a:cubicBezTo>
                  <a:cubicBezTo>
                    <a:pt x="1" y="276"/>
                    <a:pt x="88" y="363"/>
                    <a:pt x="188" y="363"/>
                  </a:cubicBezTo>
                  <a:cubicBezTo>
                    <a:pt x="286" y="363"/>
                    <a:pt x="373" y="276"/>
                    <a:pt x="373" y="176"/>
                  </a:cubicBezTo>
                  <a:cubicBezTo>
                    <a:pt x="373" y="78"/>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299538" y="3600045"/>
              <a:ext cx="23422" cy="22732"/>
            </a:xfrm>
            <a:custGeom>
              <a:avLst/>
              <a:gdLst/>
              <a:ahLst/>
              <a:cxnLst/>
              <a:rect l="l" t="t" r="r" b="b"/>
              <a:pathLst>
                <a:path w="374" h="363" extrusionOk="0">
                  <a:moveTo>
                    <a:pt x="188" y="1"/>
                  </a:moveTo>
                  <a:cubicBezTo>
                    <a:pt x="88" y="1"/>
                    <a:pt x="1" y="77"/>
                    <a:pt x="1" y="187"/>
                  </a:cubicBezTo>
                  <a:cubicBezTo>
                    <a:pt x="1" y="286"/>
                    <a:pt x="88" y="362"/>
                    <a:pt x="188" y="362"/>
                  </a:cubicBezTo>
                  <a:cubicBezTo>
                    <a:pt x="286" y="362"/>
                    <a:pt x="373" y="286"/>
                    <a:pt x="373" y="187"/>
                  </a:cubicBezTo>
                  <a:cubicBezTo>
                    <a:pt x="373" y="77"/>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705662" y="3532037"/>
              <a:ext cx="23422" cy="23421"/>
            </a:xfrm>
            <a:custGeom>
              <a:avLst/>
              <a:gdLst/>
              <a:ahLst/>
              <a:cxnLst/>
              <a:rect l="l" t="t" r="r" b="b"/>
              <a:pathLst>
                <a:path w="374" h="374" extrusionOk="0">
                  <a:moveTo>
                    <a:pt x="186" y="1"/>
                  </a:moveTo>
                  <a:cubicBezTo>
                    <a:pt x="88" y="1"/>
                    <a:pt x="0" y="89"/>
                    <a:pt x="0" y="188"/>
                  </a:cubicBezTo>
                  <a:cubicBezTo>
                    <a:pt x="0" y="286"/>
                    <a:pt x="88" y="374"/>
                    <a:pt x="186" y="374"/>
                  </a:cubicBezTo>
                  <a:cubicBezTo>
                    <a:pt x="286" y="374"/>
                    <a:pt x="373" y="286"/>
                    <a:pt x="373" y="188"/>
                  </a:cubicBezTo>
                  <a:cubicBezTo>
                    <a:pt x="373" y="89"/>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705662" y="3566354"/>
              <a:ext cx="23422" cy="22795"/>
            </a:xfrm>
            <a:custGeom>
              <a:avLst/>
              <a:gdLst/>
              <a:ahLst/>
              <a:cxnLst/>
              <a:rect l="l" t="t" r="r" b="b"/>
              <a:pathLst>
                <a:path w="374" h="364" extrusionOk="0">
                  <a:moveTo>
                    <a:pt x="186" y="1"/>
                  </a:moveTo>
                  <a:cubicBezTo>
                    <a:pt x="88" y="1"/>
                    <a:pt x="0" y="78"/>
                    <a:pt x="0" y="176"/>
                  </a:cubicBezTo>
                  <a:cubicBezTo>
                    <a:pt x="0" y="276"/>
                    <a:pt x="88" y="363"/>
                    <a:pt x="186" y="363"/>
                  </a:cubicBezTo>
                  <a:cubicBezTo>
                    <a:pt x="286" y="363"/>
                    <a:pt x="373" y="276"/>
                    <a:pt x="373" y="176"/>
                  </a:cubicBezTo>
                  <a:cubicBezTo>
                    <a:pt x="373" y="78"/>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705662" y="3600045"/>
              <a:ext cx="23422" cy="22732"/>
            </a:xfrm>
            <a:custGeom>
              <a:avLst/>
              <a:gdLst/>
              <a:ahLst/>
              <a:cxnLst/>
              <a:rect l="l" t="t" r="r" b="b"/>
              <a:pathLst>
                <a:path w="374" h="363" extrusionOk="0">
                  <a:moveTo>
                    <a:pt x="186" y="1"/>
                  </a:moveTo>
                  <a:cubicBezTo>
                    <a:pt x="88" y="1"/>
                    <a:pt x="0" y="77"/>
                    <a:pt x="0" y="187"/>
                  </a:cubicBezTo>
                  <a:cubicBezTo>
                    <a:pt x="0" y="286"/>
                    <a:pt x="88" y="362"/>
                    <a:pt x="186" y="362"/>
                  </a:cubicBezTo>
                  <a:cubicBezTo>
                    <a:pt x="286" y="362"/>
                    <a:pt x="373" y="286"/>
                    <a:pt x="373" y="187"/>
                  </a:cubicBezTo>
                  <a:cubicBezTo>
                    <a:pt x="373" y="77"/>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746118" y="2821460"/>
              <a:ext cx="541831" cy="8329"/>
            </a:xfrm>
            <a:custGeom>
              <a:avLst/>
              <a:gdLst/>
              <a:ahLst/>
              <a:cxnLst/>
              <a:rect l="l" t="t" r="r" b="b"/>
              <a:pathLst>
                <a:path w="8652" h="133" extrusionOk="0">
                  <a:moveTo>
                    <a:pt x="78" y="1"/>
                  </a:moveTo>
                  <a:cubicBezTo>
                    <a:pt x="1" y="1"/>
                    <a:pt x="1" y="132"/>
                    <a:pt x="78" y="132"/>
                  </a:cubicBezTo>
                  <a:lnTo>
                    <a:pt x="8564" y="132"/>
                  </a:lnTo>
                  <a:cubicBezTo>
                    <a:pt x="8652" y="13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746118" y="2730156"/>
              <a:ext cx="541831" cy="8266"/>
            </a:xfrm>
            <a:custGeom>
              <a:avLst/>
              <a:gdLst/>
              <a:ahLst/>
              <a:cxnLst/>
              <a:rect l="l" t="t" r="r" b="b"/>
              <a:pathLst>
                <a:path w="8652" h="132" extrusionOk="0">
                  <a:moveTo>
                    <a:pt x="78" y="0"/>
                  </a:moveTo>
                  <a:cubicBezTo>
                    <a:pt x="1" y="0"/>
                    <a:pt x="1" y="132"/>
                    <a:pt x="78" y="132"/>
                  </a:cubicBezTo>
                  <a:lnTo>
                    <a:pt x="8564" y="132"/>
                  </a:lnTo>
                  <a:cubicBezTo>
                    <a:pt x="8652" y="132"/>
                    <a:pt x="8652" y="0"/>
                    <a:pt x="8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746118" y="2639479"/>
              <a:ext cx="541831" cy="7640"/>
            </a:xfrm>
            <a:custGeom>
              <a:avLst/>
              <a:gdLst/>
              <a:ahLst/>
              <a:cxnLst/>
              <a:rect l="l" t="t" r="r" b="b"/>
              <a:pathLst>
                <a:path w="8652" h="122" extrusionOk="0">
                  <a:moveTo>
                    <a:pt x="78" y="1"/>
                  </a:moveTo>
                  <a:cubicBezTo>
                    <a:pt x="1" y="1"/>
                    <a:pt x="1" y="122"/>
                    <a:pt x="78" y="122"/>
                  </a:cubicBezTo>
                  <a:lnTo>
                    <a:pt x="8564" y="122"/>
                  </a:lnTo>
                  <a:cubicBezTo>
                    <a:pt x="8652" y="12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743425" y="2554375"/>
              <a:ext cx="541769" cy="8266"/>
            </a:xfrm>
            <a:custGeom>
              <a:avLst/>
              <a:gdLst/>
              <a:ahLst/>
              <a:cxnLst/>
              <a:rect l="l" t="t" r="r" b="b"/>
              <a:pathLst>
                <a:path w="8651" h="132" extrusionOk="0">
                  <a:moveTo>
                    <a:pt x="88" y="0"/>
                  </a:moveTo>
                  <a:cubicBezTo>
                    <a:pt x="0" y="0"/>
                    <a:pt x="0" y="132"/>
                    <a:pt x="88" y="132"/>
                  </a:cubicBezTo>
                  <a:lnTo>
                    <a:pt x="8574" y="132"/>
                  </a:lnTo>
                  <a:cubicBezTo>
                    <a:pt x="8651" y="132"/>
                    <a:pt x="865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728270" y="3600045"/>
              <a:ext cx="556924" cy="38513"/>
            </a:xfrm>
            <a:custGeom>
              <a:avLst/>
              <a:gdLst/>
              <a:ahLst/>
              <a:cxnLst/>
              <a:rect l="l" t="t" r="r" b="b"/>
              <a:pathLst>
                <a:path w="8893" h="615" extrusionOk="0">
                  <a:moveTo>
                    <a:pt x="1" y="1"/>
                  </a:moveTo>
                  <a:lnTo>
                    <a:pt x="1" y="615"/>
                  </a:lnTo>
                  <a:lnTo>
                    <a:pt x="8893" y="615"/>
                  </a:lnTo>
                  <a:lnTo>
                    <a:pt x="8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808368" y="3469665"/>
              <a:ext cx="383202" cy="433285"/>
            </a:xfrm>
            <a:custGeom>
              <a:avLst/>
              <a:gdLst/>
              <a:ahLst/>
              <a:cxnLst/>
              <a:rect l="l" t="t" r="r" b="b"/>
              <a:pathLst>
                <a:path w="6119" h="6919" extrusionOk="0">
                  <a:moveTo>
                    <a:pt x="4018" y="0"/>
                  </a:moveTo>
                  <a:cubicBezTo>
                    <a:pt x="3649" y="0"/>
                    <a:pt x="3139" y="10"/>
                    <a:pt x="3059" y="10"/>
                  </a:cubicBezTo>
                  <a:cubicBezTo>
                    <a:pt x="1370" y="10"/>
                    <a:pt x="0" y="1556"/>
                    <a:pt x="0" y="3464"/>
                  </a:cubicBezTo>
                  <a:cubicBezTo>
                    <a:pt x="0" y="5372"/>
                    <a:pt x="1370" y="6917"/>
                    <a:pt x="3059" y="6917"/>
                  </a:cubicBezTo>
                  <a:cubicBezTo>
                    <a:pt x="3182" y="6917"/>
                    <a:pt x="3312" y="6918"/>
                    <a:pt x="3444" y="6918"/>
                  </a:cubicBezTo>
                  <a:cubicBezTo>
                    <a:pt x="4076" y="6918"/>
                    <a:pt x="4757" y="6895"/>
                    <a:pt x="5010" y="6632"/>
                  </a:cubicBezTo>
                  <a:cubicBezTo>
                    <a:pt x="5668" y="5952"/>
                    <a:pt x="6118" y="4560"/>
                    <a:pt x="6118" y="3464"/>
                  </a:cubicBezTo>
                  <a:cubicBezTo>
                    <a:pt x="6118" y="1698"/>
                    <a:pt x="5899" y="219"/>
                    <a:pt x="4396" y="10"/>
                  </a:cubicBezTo>
                  <a:cubicBezTo>
                    <a:pt x="4353" y="3"/>
                    <a:pt x="4203" y="0"/>
                    <a:pt x="4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1892098" y="3470291"/>
              <a:ext cx="382513" cy="432596"/>
            </a:xfrm>
            <a:custGeom>
              <a:avLst/>
              <a:gdLst/>
              <a:ahLst/>
              <a:cxnLst/>
              <a:rect l="l" t="t" r="r" b="b"/>
              <a:pathLst>
                <a:path w="6108" h="6908" extrusionOk="0">
                  <a:moveTo>
                    <a:pt x="3059" y="0"/>
                  </a:moveTo>
                  <a:cubicBezTo>
                    <a:pt x="1371" y="0"/>
                    <a:pt x="1" y="1546"/>
                    <a:pt x="1" y="3454"/>
                  </a:cubicBezTo>
                  <a:cubicBezTo>
                    <a:pt x="1" y="5362"/>
                    <a:pt x="1371" y="6907"/>
                    <a:pt x="3059" y="6907"/>
                  </a:cubicBezTo>
                  <a:cubicBezTo>
                    <a:pt x="4748" y="6907"/>
                    <a:pt x="6107" y="5362"/>
                    <a:pt x="6107" y="3454"/>
                  </a:cubicBezTo>
                  <a:cubicBezTo>
                    <a:pt x="6107" y="1546"/>
                    <a:pt x="4748" y="0"/>
                    <a:pt x="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1999876" y="3589712"/>
              <a:ext cx="166958" cy="193691"/>
            </a:xfrm>
            <a:custGeom>
              <a:avLst/>
              <a:gdLst/>
              <a:ahLst/>
              <a:cxnLst/>
              <a:rect l="l" t="t" r="r" b="b"/>
              <a:pathLst>
                <a:path w="2666" h="3093" extrusionOk="0">
                  <a:moveTo>
                    <a:pt x="1338" y="1"/>
                  </a:moveTo>
                  <a:cubicBezTo>
                    <a:pt x="593" y="1"/>
                    <a:pt x="1" y="692"/>
                    <a:pt x="1" y="1547"/>
                  </a:cubicBezTo>
                  <a:cubicBezTo>
                    <a:pt x="1" y="2402"/>
                    <a:pt x="593" y="3093"/>
                    <a:pt x="1338" y="3093"/>
                  </a:cubicBezTo>
                  <a:cubicBezTo>
                    <a:pt x="2073" y="3093"/>
                    <a:pt x="2665" y="2402"/>
                    <a:pt x="2665" y="1547"/>
                  </a:cubicBezTo>
                  <a:cubicBezTo>
                    <a:pt x="2665" y="692"/>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778433" y="3247167"/>
              <a:ext cx="466243" cy="352252"/>
            </a:xfrm>
            <a:custGeom>
              <a:avLst/>
              <a:gdLst/>
              <a:ahLst/>
              <a:cxnLst/>
              <a:rect l="l" t="t" r="r" b="b"/>
              <a:pathLst>
                <a:path w="7445" h="5625" extrusionOk="0">
                  <a:moveTo>
                    <a:pt x="373" y="0"/>
                  </a:moveTo>
                  <a:cubicBezTo>
                    <a:pt x="165" y="0"/>
                    <a:pt x="1" y="164"/>
                    <a:pt x="1" y="362"/>
                  </a:cubicBezTo>
                  <a:lnTo>
                    <a:pt x="1" y="5405"/>
                  </a:lnTo>
                  <a:cubicBezTo>
                    <a:pt x="1" y="5526"/>
                    <a:pt x="99" y="5624"/>
                    <a:pt x="230" y="5624"/>
                  </a:cubicBezTo>
                  <a:lnTo>
                    <a:pt x="7225" y="5624"/>
                  </a:lnTo>
                  <a:cubicBezTo>
                    <a:pt x="7346" y="5624"/>
                    <a:pt x="7445" y="5526"/>
                    <a:pt x="7445" y="5405"/>
                  </a:cubicBezTo>
                  <a:lnTo>
                    <a:pt x="7445" y="220"/>
                  </a:lnTo>
                  <a:cubicBezTo>
                    <a:pt x="7445" y="98"/>
                    <a:pt x="7346" y="0"/>
                    <a:pt x="7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090181" y="3245602"/>
              <a:ext cx="8267" cy="358389"/>
            </a:xfrm>
            <a:custGeom>
              <a:avLst/>
              <a:gdLst/>
              <a:ahLst/>
              <a:cxnLst/>
              <a:rect l="l" t="t" r="r" b="b"/>
              <a:pathLst>
                <a:path w="132" h="5723" extrusionOk="0">
                  <a:moveTo>
                    <a:pt x="66" y="0"/>
                  </a:moveTo>
                  <a:cubicBezTo>
                    <a:pt x="33" y="0"/>
                    <a:pt x="0" y="20"/>
                    <a:pt x="0" y="58"/>
                  </a:cubicBezTo>
                  <a:lnTo>
                    <a:pt x="0" y="5661"/>
                  </a:lnTo>
                  <a:cubicBezTo>
                    <a:pt x="0" y="5700"/>
                    <a:pt x="35" y="5722"/>
                    <a:pt x="69" y="5722"/>
                  </a:cubicBezTo>
                  <a:cubicBezTo>
                    <a:pt x="101" y="5722"/>
                    <a:pt x="132" y="5703"/>
                    <a:pt x="132" y="5661"/>
                  </a:cubicBez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902055" y="3247167"/>
              <a:ext cx="64566" cy="64564"/>
            </a:xfrm>
            <a:custGeom>
              <a:avLst/>
              <a:gdLst/>
              <a:ahLst/>
              <a:cxnLst/>
              <a:rect l="l" t="t" r="r" b="b"/>
              <a:pathLst>
                <a:path w="1031" h="1031" extrusionOk="0">
                  <a:moveTo>
                    <a:pt x="0" y="0"/>
                  </a:moveTo>
                  <a:lnTo>
                    <a:pt x="0" y="1031"/>
                  </a:lnTo>
                  <a:lnTo>
                    <a:pt x="1031" y="1031"/>
                  </a:lnTo>
                  <a:lnTo>
                    <a:pt x="10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1147108" y="3534792"/>
              <a:ext cx="64629" cy="64626"/>
            </a:xfrm>
            <a:custGeom>
              <a:avLst/>
              <a:gdLst/>
              <a:ahLst/>
              <a:cxnLst/>
              <a:rect l="l" t="t" r="r" b="b"/>
              <a:pathLst>
                <a:path w="1032" h="1032" extrusionOk="0">
                  <a:moveTo>
                    <a:pt x="1" y="1"/>
                  </a:moveTo>
                  <a:lnTo>
                    <a:pt x="1" y="1031"/>
                  </a:lnTo>
                  <a:lnTo>
                    <a:pt x="1031" y="103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961737" y="2857844"/>
              <a:ext cx="110658" cy="21354"/>
            </a:xfrm>
            <a:custGeom>
              <a:avLst/>
              <a:gdLst/>
              <a:ahLst/>
              <a:cxnLst/>
              <a:rect l="l" t="t" r="r" b="b"/>
              <a:pathLst>
                <a:path w="1767" h="341" extrusionOk="0">
                  <a:moveTo>
                    <a:pt x="165" y="0"/>
                  </a:moveTo>
                  <a:cubicBezTo>
                    <a:pt x="78" y="0"/>
                    <a:pt x="1" y="78"/>
                    <a:pt x="1" y="165"/>
                  </a:cubicBezTo>
                  <a:cubicBezTo>
                    <a:pt x="1" y="263"/>
                    <a:pt x="78" y="341"/>
                    <a:pt x="165" y="341"/>
                  </a:cubicBezTo>
                  <a:lnTo>
                    <a:pt x="1591" y="341"/>
                  </a:lnTo>
                  <a:cubicBezTo>
                    <a:pt x="1689" y="341"/>
                    <a:pt x="1766" y="263"/>
                    <a:pt x="1766" y="165"/>
                  </a:cubicBezTo>
                  <a:cubicBezTo>
                    <a:pt x="1766" y="78"/>
                    <a:pt x="1689" y="0"/>
                    <a:pt x="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1332478" y="2419612"/>
              <a:ext cx="579908" cy="463031"/>
            </a:xfrm>
            <a:custGeom>
              <a:avLst/>
              <a:gdLst/>
              <a:ahLst/>
              <a:cxnLst/>
              <a:rect l="l" t="t" r="r" b="b"/>
              <a:pathLst>
                <a:path w="9260" h="7394" extrusionOk="0">
                  <a:moveTo>
                    <a:pt x="9174" y="1"/>
                  </a:moveTo>
                  <a:cubicBezTo>
                    <a:pt x="9168" y="1"/>
                    <a:pt x="9162" y="2"/>
                    <a:pt x="9156" y="3"/>
                  </a:cubicBezTo>
                  <a:cubicBezTo>
                    <a:pt x="7719" y="530"/>
                    <a:pt x="6678" y="1747"/>
                    <a:pt x="5757" y="2898"/>
                  </a:cubicBezTo>
                  <a:cubicBezTo>
                    <a:pt x="4737" y="4181"/>
                    <a:pt x="3784" y="5519"/>
                    <a:pt x="2435" y="6462"/>
                  </a:cubicBezTo>
                  <a:cubicBezTo>
                    <a:pt x="1755" y="6947"/>
                    <a:pt x="980" y="7273"/>
                    <a:pt x="129" y="7273"/>
                  </a:cubicBezTo>
                  <a:cubicBezTo>
                    <a:pt x="116" y="7273"/>
                    <a:pt x="102" y="7273"/>
                    <a:pt x="89" y="7273"/>
                  </a:cubicBezTo>
                  <a:cubicBezTo>
                    <a:pt x="1" y="7273"/>
                    <a:pt x="1" y="7393"/>
                    <a:pt x="89" y="7393"/>
                  </a:cubicBezTo>
                  <a:cubicBezTo>
                    <a:pt x="113" y="7394"/>
                    <a:pt x="137" y="7394"/>
                    <a:pt x="161" y="7394"/>
                  </a:cubicBezTo>
                  <a:cubicBezTo>
                    <a:pt x="1654" y="7394"/>
                    <a:pt x="2911" y="6379"/>
                    <a:pt x="3904" y="5354"/>
                  </a:cubicBezTo>
                  <a:cubicBezTo>
                    <a:pt x="5034" y="4181"/>
                    <a:pt x="5900" y="2778"/>
                    <a:pt x="7040" y="1616"/>
                  </a:cubicBezTo>
                  <a:cubicBezTo>
                    <a:pt x="7654" y="990"/>
                    <a:pt x="8355" y="431"/>
                    <a:pt x="9189" y="124"/>
                  </a:cubicBezTo>
                  <a:cubicBezTo>
                    <a:pt x="9259" y="104"/>
                    <a:pt x="9237" y="1"/>
                    <a:pt x="9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1467060" y="2429694"/>
              <a:ext cx="1124119" cy="1013796"/>
            </a:xfrm>
            <a:custGeom>
              <a:avLst/>
              <a:gdLst/>
              <a:ahLst/>
              <a:cxnLst/>
              <a:rect l="l" t="t" r="r" b="b"/>
              <a:pathLst>
                <a:path w="17950" h="16189" extrusionOk="0">
                  <a:moveTo>
                    <a:pt x="9975" y="1"/>
                  </a:moveTo>
                  <a:cubicBezTo>
                    <a:pt x="9961" y="1"/>
                    <a:pt x="9946" y="6"/>
                    <a:pt x="9934" y="18"/>
                  </a:cubicBezTo>
                  <a:cubicBezTo>
                    <a:pt x="8652" y="1114"/>
                    <a:pt x="7412" y="2266"/>
                    <a:pt x="6228" y="3472"/>
                  </a:cubicBezTo>
                  <a:cubicBezTo>
                    <a:pt x="5066" y="4667"/>
                    <a:pt x="3948" y="5928"/>
                    <a:pt x="2929" y="7254"/>
                  </a:cubicBezTo>
                  <a:cubicBezTo>
                    <a:pt x="2424" y="7923"/>
                    <a:pt x="1931" y="8603"/>
                    <a:pt x="1470" y="9305"/>
                  </a:cubicBezTo>
                  <a:cubicBezTo>
                    <a:pt x="1021" y="9995"/>
                    <a:pt x="582" y="10708"/>
                    <a:pt x="319" y="11486"/>
                  </a:cubicBezTo>
                  <a:cubicBezTo>
                    <a:pt x="78" y="12177"/>
                    <a:pt x="1" y="12911"/>
                    <a:pt x="176" y="13624"/>
                  </a:cubicBezTo>
                  <a:cubicBezTo>
                    <a:pt x="330" y="14227"/>
                    <a:pt x="659" y="14808"/>
                    <a:pt x="1185" y="15181"/>
                  </a:cubicBezTo>
                  <a:cubicBezTo>
                    <a:pt x="1560" y="15437"/>
                    <a:pt x="2002" y="15548"/>
                    <a:pt x="2447" y="15548"/>
                  </a:cubicBezTo>
                  <a:cubicBezTo>
                    <a:pt x="2744" y="15548"/>
                    <a:pt x="3043" y="15499"/>
                    <a:pt x="3323" y="15411"/>
                  </a:cubicBezTo>
                  <a:cubicBezTo>
                    <a:pt x="4101" y="15170"/>
                    <a:pt x="4737" y="14644"/>
                    <a:pt x="5307" y="14095"/>
                  </a:cubicBezTo>
                  <a:cubicBezTo>
                    <a:pt x="6535" y="12889"/>
                    <a:pt x="7654" y="11574"/>
                    <a:pt x="8925" y="10423"/>
                  </a:cubicBezTo>
                  <a:cubicBezTo>
                    <a:pt x="10165" y="9293"/>
                    <a:pt x="11557" y="8306"/>
                    <a:pt x="13147" y="7736"/>
                  </a:cubicBezTo>
                  <a:cubicBezTo>
                    <a:pt x="13914" y="7463"/>
                    <a:pt x="14726" y="7298"/>
                    <a:pt x="15537" y="7276"/>
                  </a:cubicBezTo>
                  <a:cubicBezTo>
                    <a:pt x="15564" y="7275"/>
                    <a:pt x="15591" y="7275"/>
                    <a:pt x="15619" y="7275"/>
                  </a:cubicBezTo>
                  <a:cubicBezTo>
                    <a:pt x="16247" y="7275"/>
                    <a:pt x="16969" y="7396"/>
                    <a:pt x="17389" y="7890"/>
                  </a:cubicBezTo>
                  <a:cubicBezTo>
                    <a:pt x="17949" y="8537"/>
                    <a:pt x="17664" y="9447"/>
                    <a:pt x="17302" y="10105"/>
                  </a:cubicBezTo>
                  <a:cubicBezTo>
                    <a:pt x="16918" y="10818"/>
                    <a:pt x="16392" y="11464"/>
                    <a:pt x="15866" y="12068"/>
                  </a:cubicBezTo>
                  <a:cubicBezTo>
                    <a:pt x="14780" y="13284"/>
                    <a:pt x="13520" y="14326"/>
                    <a:pt x="12226" y="15323"/>
                  </a:cubicBezTo>
                  <a:cubicBezTo>
                    <a:pt x="11908" y="15576"/>
                    <a:pt x="11579" y="15817"/>
                    <a:pt x="11250" y="16069"/>
                  </a:cubicBezTo>
                  <a:cubicBezTo>
                    <a:pt x="11204" y="16106"/>
                    <a:pt x="11235" y="16189"/>
                    <a:pt x="11285" y="16189"/>
                  </a:cubicBezTo>
                  <a:cubicBezTo>
                    <a:pt x="11295" y="16189"/>
                    <a:pt x="11305" y="16186"/>
                    <a:pt x="11316" y="16179"/>
                  </a:cubicBezTo>
                  <a:cubicBezTo>
                    <a:pt x="12609" y="15192"/>
                    <a:pt x="13903" y="14205"/>
                    <a:pt x="15065" y="13076"/>
                  </a:cubicBezTo>
                  <a:cubicBezTo>
                    <a:pt x="15647" y="12517"/>
                    <a:pt x="16195" y="11914"/>
                    <a:pt x="16677" y="11278"/>
                  </a:cubicBezTo>
                  <a:cubicBezTo>
                    <a:pt x="17138" y="10664"/>
                    <a:pt x="17620" y="9984"/>
                    <a:pt x="17784" y="9217"/>
                  </a:cubicBezTo>
                  <a:cubicBezTo>
                    <a:pt x="17927" y="8537"/>
                    <a:pt x="17718" y="7857"/>
                    <a:pt x="17104" y="7485"/>
                  </a:cubicBezTo>
                  <a:cubicBezTo>
                    <a:pt x="16670" y="7222"/>
                    <a:pt x="16149" y="7144"/>
                    <a:pt x="15638" y="7144"/>
                  </a:cubicBezTo>
                  <a:cubicBezTo>
                    <a:pt x="15467" y="7144"/>
                    <a:pt x="15296" y="7153"/>
                    <a:pt x="15131" y="7166"/>
                  </a:cubicBezTo>
                  <a:cubicBezTo>
                    <a:pt x="13520" y="7309"/>
                    <a:pt x="11995" y="7978"/>
                    <a:pt x="10669" y="8866"/>
                  </a:cubicBezTo>
                  <a:cubicBezTo>
                    <a:pt x="9254" y="9831"/>
                    <a:pt x="8038" y="11047"/>
                    <a:pt x="6864" y="12287"/>
                  </a:cubicBezTo>
                  <a:cubicBezTo>
                    <a:pt x="6272" y="12901"/>
                    <a:pt x="5702" y="13537"/>
                    <a:pt x="5088" y="14129"/>
                  </a:cubicBezTo>
                  <a:cubicBezTo>
                    <a:pt x="4486" y="14699"/>
                    <a:pt x="3794" y="15214"/>
                    <a:pt x="2961" y="15379"/>
                  </a:cubicBezTo>
                  <a:cubicBezTo>
                    <a:pt x="2803" y="15408"/>
                    <a:pt x="2644" y="15423"/>
                    <a:pt x="2487" y="15423"/>
                  </a:cubicBezTo>
                  <a:cubicBezTo>
                    <a:pt x="1880" y="15423"/>
                    <a:pt x="1296" y="15201"/>
                    <a:pt x="878" y="14731"/>
                  </a:cubicBezTo>
                  <a:cubicBezTo>
                    <a:pt x="429" y="14227"/>
                    <a:pt x="210" y="13537"/>
                    <a:pt x="210" y="12857"/>
                  </a:cubicBezTo>
                  <a:cubicBezTo>
                    <a:pt x="188" y="12034"/>
                    <a:pt x="495" y="11234"/>
                    <a:pt x="878" y="10521"/>
                  </a:cubicBezTo>
                  <a:cubicBezTo>
                    <a:pt x="1273" y="9787"/>
                    <a:pt x="1755" y="9085"/>
                    <a:pt x="2238" y="8406"/>
                  </a:cubicBezTo>
                  <a:cubicBezTo>
                    <a:pt x="3224" y="7013"/>
                    <a:pt x="4310" y="5709"/>
                    <a:pt x="5461" y="4459"/>
                  </a:cubicBezTo>
                  <a:cubicBezTo>
                    <a:pt x="6612" y="3219"/>
                    <a:pt x="7829" y="2047"/>
                    <a:pt x="9090" y="928"/>
                  </a:cubicBezTo>
                  <a:cubicBezTo>
                    <a:pt x="9397" y="654"/>
                    <a:pt x="9704" y="380"/>
                    <a:pt x="10022" y="106"/>
                  </a:cubicBezTo>
                  <a:cubicBezTo>
                    <a:pt x="10073" y="63"/>
                    <a:pt x="10025" y="1"/>
                    <a:pt x="9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379761" y="2967370"/>
              <a:ext cx="781122" cy="660980"/>
            </a:xfrm>
            <a:custGeom>
              <a:avLst/>
              <a:gdLst/>
              <a:ahLst/>
              <a:cxnLst/>
              <a:rect l="l" t="t" r="r" b="b"/>
              <a:pathLst>
                <a:path w="12473" h="10555" extrusionOk="0">
                  <a:moveTo>
                    <a:pt x="12382" y="0"/>
                  </a:moveTo>
                  <a:cubicBezTo>
                    <a:pt x="12363" y="0"/>
                    <a:pt x="12345" y="8"/>
                    <a:pt x="12332" y="27"/>
                  </a:cubicBezTo>
                  <a:cubicBezTo>
                    <a:pt x="12025" y="565"/>
                    <a:pt x="11740" y="1102"/>
                    <a:pt x="11444" y="1640"/>
                  </a:cubicBezTo>
                  <a:cubicBezTo>
                    <a:pt x="11159" y="2166"/>
                    <a:pt x="10885" y="2692"/>
                    <a:pt x="10556" y="3175"/>
                  </a:cubicBezTo>
                  <a:cubicBezTo>
                    <a:pt x="10249" y="3624"/>
                    <a:pt x="9888" y="4040"/>
                    <a:pt x="9460" y="4391"/>
                  </a:cubicBezTo>
                  <a:cubicBezTo>
                    <a:pt x="9010" y="4753"/>
                    <a:pt x="8495" y="5027"/>
                    <a:pt x="7947" y="5224"/>
                  </a:cubicBezTo>
                  <a:cubicBezTo>
                    <a:pt x="6927" y="5597"/>
                    <a:pt x="5841" y="5794"/>
                    <a:pt x="4833" y="6233"/>
                  </a:cubicBezTo>
                  <a:cubicBezTo>
                    <a:pt x="3912" y="6628"/>
                    <a:pt x="3057" y="7176"/>
                    <a:pt x="2279" y="7823"/>
                  </a:cubicBezTo>
                  <a:cubicBezTo>
                    <a:pt x="1390" y="8579"/>
                    <a:pt x="634" y="9468"/>
                    <a:pt x="31" y="10465"/>
                  </a:cubicBezTo>
                  <a:cubicBezTo>
                    <a:pt x="1" y="10510"/>
                    <a:pt x="42" y="10555"/>
                    <a:pt x="85" y="10555"/>
                  </a:cubicBezTo>
                  <a:cubicBezTo>
                    <a:pt x="106" y="10555"/>
                    <a:pt x="126" y="10545"/>
                    <a:pt x="140" y="10520"/>
                  </a:cubicBezTo>
                  <a:cubicBezTo>
                    <a:pt x="1226" y="8744"/>
                    <a:pt x="2827" y="7286"/>
                    <a:pt x="4723" y="6420"/>
                  </a:cubicBezTo>
                  <a:cubicBezTo>
                    <a:pt x="5195" y="6201"/>
                    <a:pt x="5688" y="6025"/>
                    <a:pt x="6192" y="5882"/>
                  </a:cubicBezTo>
                  <a:cubicBezTo>
                    <a:pt x="6752" y="5718"/>
                    <a:pt x="7311" y="5587"/>
                    <a:pt x="7859" y="5389"/>
                  </a:cubicBezTo>
                  <a:cubicBezTo>
                    <a:pt x="8385" y="5214"/>
                    <a:pt x="8889" y="4983"/>
                    <a:pt x="9328" y="4654"/>
                  </a:cubicBezTo>
                  <a:cubicBezTo>
                    <a:pt x="9745" y="4347"/>
                    <a:pt x="10107" y="3974"/>
                    <a:pt x="10424" y="3558"/>
                  </a:cubicBezTo>
                  <a:cubicBezTo>
                    <a:pt x="10819" y="3053"/>
                    <a:pt x="11126" y="2483"/>
                    <a:pt x="11444" y="1925"/>
                  </a:cubicBezTo>
                  <a:cubicBezTo>
                    <a:pt x="11773" y="1311"/>
                    <a:pt x="12102" y="697"/>
                    <a:pt x="12442" y="93"/>
                  </a:cubicBezTo>
                  <a:cubicBezTo>
                    <a:pt x="12473" y="47"/>
                    <a:pt x="12427"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2266284" y="2431072"/>
              <a:ext cx="894222" cy="366342"/>
            </a:xfrm>
            <a:custGeom>
              <a:avLst/>
              <a:gdLst/>
              <a:ahLst/>
              <a:cxnLst/>
              <a:rect l="l" t="t" r="r" b="b"/>
              <a:pathLst>
                <a:path w="14279" h="5850" extrusionOk="0">
                  <a:moveTo>
                    <a:pt x="1904" y="1"/>
                  </a:moveTo>
                  <a:cubicBezTo>
                    <a:pt x="1891" y="1"/>
                    <a:pt x="1877" y="6"/>
                    <a:pt x="1865" y="18"/>
                  </a:cubicBezTo>
                  <a:cubicBezTo>
                    <a:pt x="1021" y="807"/>
                    <a:pt x="1" y="1871"/>
                    <a:pt x="385" y="3143"/>
                  </a:cubicBezTo>
                  <a:cubicBezTo>
                    <a:pt x="549" y="3702"/>
                    <a:pt x="999" y="4086"/>
                    <a:pt x="1503" y="4349"/>
                  </a:cubicBezTo>
                  <a:cubicBezTo>
                    <a:pt x="2051" y="4634"/>
                    <a:pt x="2654" y="4820"/>
                    <a:pt x="3257" y="4908"/>
                  </a:cubicBezTo>
                  <a:cubicBezTo>
                    <a:pt x="3655" y="4971"/>
                    <a:pt x="4055" y="4999"/>
                    <a:pt x="4455" y="4999"/>
                  </a:cubicBezTo>
                  <a:cubicBezTo>
                    <a:pt x="5367" y="4999"/>
                    <a:pt x="6280" y="4854"/>
                    <a:pt x="7171" y="4656"/>
                  </a:cubicBezTo>
                  <a:cubicBezTo>
                    <a:pt x="8553" y="4359"/>
                    <a:pt x="9934" y="3921"/>
                    <a:pt x="11349" y="3789"/>
                  </a:cubicBezTo>
                  <a:cubicBezTo>
                    <a:pt x="11510" y="3776"/>
                    <a:pt x="11681" y="3767"/>
                    <a:pt x="11855" y="3767"/>
                  </a:cubicBezTo>
                  <a:cubicBezTo>
                    <a:pt x="12401" y="3767"/>
                    <a:pt x="12977" y="3859"/>
                    <a:pt x="13377" y="4217"/>
                  </a:cubicBezTo>
                  <a:cubicBezTo>
                    <a:pt x="13837" y="4612"/>
                    <a:pt x="13980" y="5248"/>
                    <a:pt x="14134" y="5807"/>
                  </a:cubicBezTo>
                  <a:cubicBezTo>
                    <a:pt x="14146" y="5837"/>
                    <a:pt x="14172" y="5850"/>
                    <a:pt x="14198" y="5850"/>
                  </a:cubicBezTo>
                  <a:cubicBezTo>
                    <a:pt x="14238" y="5850"/>
                    <a:pt x="14279" y="5817"/>
                    <a:pt x="14265" y="5763"/>
                  </a:cubicBezTo>
                  <a:cubicBezTo>
                    <a:pt x="14122" y="5292"/>
                    <a:pt x="13991" y="4766"/>
                    <a:pt x="13684" y="4359"/>
                  </a:cubicBezTo>
                  <a:cubicBezTo>
                    <a:pt x="13366" y="3932"/>
                    <a:pt x="12862" y="3745"/>
                    <a:pt x="12346" y="3680"/>
                  </a:cubicBezTo>
                  <a:cubicBezTo>
                    <a:pt x="12167" y="3655"/>
                    <a:pt x="11986" y="3644"/>
                    <a:pt x="11806" y="3644"/>
                  </a:cubicBezTo>
                  <a:cubicBezTo>
                    <a:pt x="11347" y="3644"/>
                    <a:pt x="10887" y="3714"/>
                    <a:pt x="10438" y="3801"/>
                  </a:cubicBezTo>
                  <a:cubicBezTo>
                    <a:pt x="9737" y="3921"/>
                    <a:pt x="9057" y="4086"/>
                    <a:pt x="8377" y="4250"/>
                  </a:cubicBezTo>
                  <a:cubicBezTo>
                    <a:pt x="7061" y="4568"/>
                    <a:pt x="5735" y="4875"/>
                    <a:pt x="4376" y="4875"/>
                  </a:cubicBezTo>
                  <a:cubicBezTo>
                    <a:pt x="3740" y="4864"/>
                    <a:pt x="3093" y="4787"/>
                    <a:pt x="2479" y="4601"/>
                  </a:cubicBezTo>
                  <a:cubicBezTo>
                    <a:pt x="1898" y="4437"/>
                    <a:pt x="1294" y="4174"/>
                    <a:pt x="867" y="3735"/>
                  </a:cubicBezTo>
                  <a:cubicBezTo>
                    <a:pt x="363" y="3197"/>
                    <a:pt x="341" y="2441"/>
                    <a:pt x="604" y="1794"/>
                  </a:cubicBezTo>
                  <a:cubicBezTo>
                    <a:pt x="878" y="1114"/>
                    <a:pt x="1426" y="599"/>
                    <a:pt x="1952" y="105"/>
                  </a:cubicBezTo>
                  <a:cubicBezTo>
                    <a:pt x="1995" y="63"/>
                    <a:pt x="1952"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1328095" y="3444553"/>
              <a:ext cx="393348" cy="198200"/>
            </a:xfrm>
            <a:custGeom>
              <a:avLst/>
              <a:gdLst/>
              <a:ahLst/>
              <a:cxnLst/>
              <a:rect l="l" t="t" r="r" b="b"/>
              <a:pathLst>
                <a:path w="6281" h="3165" extrusionOk="0">
                  <a:moveTo>
                    <a:pt x="2604" y="1"/>
                  </a:moveTo>
                  <a:cubicBezTo>
                    <a:pt x="2428" y="1"/>
                    <a:pt x="2251" y="11"/>
                    <a:pt x="2078" y="28"/>
                  </a:cubicBezTo>
                  <a:cubicBezTo>
                    <a:pt x="1398" y="94"/>
                    <a:pt x="729" y="236"/>
                    <a:pt x="71" y="433"/>
                  </a:cubicBezTo>
                  <a:cubicBezTo>
                    <a:pt x="1" y="453"/>
                    <a:pt x="23" y="557"/>
                    <a:pt x="86" y="557"/>
                  </a:cubicBezTo>
                  <a:cubicBezTo>
                    <a:pt x="92" y="557"/>
                    <a:pt x="98" y="556"/>
                    <a:pt x="104" y="554"/>
                  </a:cubicBezTo>
                  <a:cubicBezTo>
                    <a:pt x="674" y="389"/>
                    <a:pt x="1255" y="247"/>
                    <a:pt x="1847" y="181"/>
                  </a:cubicBezTo>
                  <a:cubicBezTo>
                    <a:pt x="2108" y="144"/>
                    <a:pt x="2368" y="122"/>
                    <a:pt x="2627" y="122"/>
                  </a:cubicBezTo>
                  <a:cubicBezTo>
                    <a:pt x="2903" y="122"/>
                    <a:pt x="3177" y="147"/>
                    <a:pt x="3448" y="203"/>
                  </a:cubicBezTo>
                  <a:cubicBezTo>
                    <a:pt x="3930" y="313"/>
                    <a:pt x="4391" y="532"/>
                    <a:pt x="4731" y="893"/>
                  </a:cubicBezTo>
                  <a:cubicBezTo>
                    <a:pt x="5027" y="1200"/>
                    <a:pt x="5279" y="1563"/>
                    <a:pt x="5509" y="1924"/>
                  </a:cubicBezTo>
                  <a:cubicBezTo>
                    <a:pt x="5740" y="2308"/>
                    <a:pt x="5970" y="2713"/>
                    <a:pt x="6145" y="3130"/>
                  </a:cubicBezTo>
                  <a:cubicBezTo>
                    <a:pt x="6155" y="3154"/>
                    <a:pt x="6174" y="3165"/>
                    <a:pt x="6193" y="3165"/>
                  </a:cubicBezTo>
                  <a:cubicBezTo>
                    <a:pt x="6234" y="3165"/>
                    <a:pt x="6281" y="3117"/>
                    <a:pt x="6266" y="3064"/>
                  </a:cubicBezTo>
                  <a:cubicBezTo>
                    <a:pt x="6091" y="2670"/>
                    <a:pt x="5882" y="2297"/>
                    <a:pt x="5663" y="1946"/>
                  </a:cubicBezTo>
                  <a:cubicBezTo>
                    <a:pt x="5433" y="1563"/>
                    <a:pt x="5180" y="1190"/>
                    <a:pt x="4885" y="861"/>
                  </a:cubicBezTo>
                  <a:cubicBezTo>
                    <a:pt x="4295" y="218"/>
                    <a:pt x="3445" y="1"/>
                    <a:pt x="2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2631640" y="3460960"/>
              <a:ext cx="535632" cy="202020"/>
            </a:xfrm>
            <a:custGeom>
              <a:avLst/>
              <a:gdLst/>
              <a:ahLst/>
              <a:cxnLst/>
              <a:rect l="l" t="t" r="r" b="b"/>
              <a:pathLst>
                <a:path w="8553" h="3226" extrusionOk="0">
                  <a:moveTo>
                    <a:pt x="8449" y="1"/>
                  </a:moveTo>
                  <a:cubicBezTo>
                    <a:pt x="8439" y="1"/>
                    <a:pt x="8430" y="3"/>
                    <a:pt x="8420" y="7"/>
                  </a:cubicBezTo>
                  <a:cubicBezTo>
                    <a:pt x="7313" y="500"/>
                    <a:pt x="6063" y="467"/>
                    <a:pt x="4889" y="665"/>
                  </a:cubicBezTo>
                  <a:cubicBezTo>
                    <a:pt x="3739" y="862"/>
                    <a:pt x="2620" y="1289"/>
                    <a:pt x="1622" y="1893"/>
                  </a:cubicBezTo>
                  <a:cubicBezTo>
                    <a:pt x="1052" y="2244"/>
                    <a:pt x="526" y="2649"/>
                    <a:pt x="43" y="3109"/>
                  </a:cubicBezTo>
                  <a:cubicBezTo>
                    <a:pt x="1" y="3161"/>
                    <a:pt x="45" y="3225"/>
                    <a:pt x="92" y="3225"/>
                  </a:cubicBezTo>
                  <a:cubicBezTo>
                    <a:pt x="106" y="3225"/>
                    <a:pt x="119" y="3220"/>
                    <a:pt x="131" y="3208"/>
                  </a:cubicBezTo>
                  <a:cubicBezTo>
                    <a:pt x="998" y="2375"/>
                    <a:pt x="2028" y="1717"/>
                    <a:pt x="3147" y="1289"/>
                  </a:cubicBezTo>
                  <a:cubicBezTo>
                    <a:pt x="3695" y="1070"/>
                    <a:pt x="4265" y="906"/>
                    <a:pt x="4846" y="807"/>
                  </a:cubicBezTo>
                  <a:cubicBezTo>
                    <a:pt x="5427" y="697"/>
                    <a:pt x="6030" y="653"/>
                    <a:pt x="6622" y="577"/>
                  </a:cubicBezTo>
                  <a:cubicBezTo>
                    <a:pt x="7258" y="500"/>
                    <a:pt x="7893" y="380"/>
                    <a:pt x="8485" y="117"/>
                  </a:cubicBezTo>
                  <a:cubicBezTo>
                    <a:pt x="8553" y="88"/>
                    <a:pt x="8512" y="1"/>
                    <a:pt x="8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637025" y="3369845"/>
              <a:ext cx="2541135" cy="323132"/>
            </a:xfrm>
            <a:custGeom>
              <a:avLst/>
              <a:gdLst/>
              <a:ahLst/>
              <a:cxnLst/>
              <a:rect l="l" t="t" r="r" b="b"/>
              <a:pathLst>
                <a:path w="40577" h="5160" extrusionOk="0">
                  <a:moveTo>
                    <a:pt x="22723" y="1"/>
                  </a:moveTo>
                  <a:cubicBezTo>
                    <a:pt x="22622" y="1"/>
                    <a:pt x="22521" y="2"/>
                    <a:pt x="22421" y="3"/>
                  </a:cubicBezTo>
                  <a:cubicBezTo>
                    <a:pt x="21719" y="15"/>
                    <a:pt x="20985" y="25"/>
                    <a:pt x="20316" y="266"/>
                  </a:cubicBezTo>
                  <a:cubicBezTo>
                    <a:pt x="19669" y="508"/>
                    <a:pt x="19165" y="936"/>
                    <a:pt x="18814" y="1528"/>
                  </a:cubicBezTo>
                  <a:cubicBezTo>
                    <a:pt x="18496" y="2054"/>
                    <a:pt x="18375" y="2646"/>
                    <a:pt x="18145" y="3216"/>
                  </a:cubicBezTo>
                  <a:cubicBezTo>
                    <a:pt x="18047" y="3435"/>
                    <a:pt x="17904" y="3677"/>
                    <a:pt x="17706" y="3830"/>
                  </a:cubicBezTo>
                  <a:cubicBezTo>
                    <a:pt x="17487" y="4006"/>
                    <a:pt x="17224" y="4093"/>
                    <a:pt x="16961" y="4148"/>
                  </a:cubicBezTo>
                  <a:cubicBezTo>
                    <a:pt x="16643" y="4213"/>
                    <a:pt x="16325" y="4235"/>
                    <a:pt x="16007" y="4235"/>
                  </a:cubicBezTo>
                  <a:cubicBezTo>
                    <a:pt x="15130" y="4235"/>
                    <a:pt x="14242" y="4225"/>
                    <a:pt x="13365" y="4213"/>
                  </a:cubicBezTo>
                  <a:cubicBezTo>
                    <a:pt x="11808" y="4203"/>
                    <a:pt x="10240" y="4192"/>
                    <a:pt x="8683" y="4181"/>
                  </a:cubicBezTo>
                  <a:cubicBezTo>
                    <a:pt x="7083" y="4170"/>
                    <a:pt x="5471" y="4159"/>
                    <a:pt x="3870" y="4148"/>
                  </a:cubicBezTo>
                  <a:cubicBezTo>
                    <a:pt x="2861" y="4148"/>
                    <a:pt x="1864" y="4137"/>
                    <a:pt x="855" y="4137"/>
                  </a:cubicBezTo>
                  <a:cubicBezTo>
                    <a:pt x="768" y="4137"/>
                    <a:pt x="690" y="4137"/>
                    <a:pt x="603" y="4148"/>
                  </a:cubicBezTo>
                  <a:cubicBezTo>
                    <a:pt x="3" y="4159"/>
                    <a:pt x="0" y="5080"/>
                    <a:pt x="593" y="5080"/>
                  </a:cubicBezTo>
                  <a:cubicBezTo>
                    <a:pt x="596" y="5080"/>
                    <a:pt x="599" y="5080"/>
                    <a:pt x="603" y="5080"/>
                  </a:cubicBezTo>
                  <a:cubicBezTo>
                    <a:pt x="905" y="5067"/>
                    <a:pt x="1207" y="5062"/>
                    <a:pt x="1510" y="5062"/>
                  </a:cubicBezTo>
                  <a:cubicBezTo>
                    <a:pt x="1975" y="5062"/>
                    <a:pt x="2440" y="5073"/>
                    <a:pt x="2905" y="5080"/>
                  </a:cubicBezTo>
                  <a:cubicBezTo>
                    <a:pt x="4429" y="5080"/>
                    <a:pt x="5942" y="5091"/>
                    <a:pt x="7466" y="5102"/>
                  </a:cubicBezTo>
                  <a:lnTo>
                    <a:pt x="12334" y="5134"/>
                  </a:lnTo>
                  <a:cubicBezTo>
                    <a:pt x="13442" y="5146"/>
                    <a:pt x="14549" y="5156"/>
                    <a:pt x="15656" y="5156"/>
                  </a:cubicBezTo>
                  <a:cubicBezTo>
                    <a:pt x="15755" y="5159"/>
                    <a:pt x="15854" y="5160"/>
                    <a:pt x="15952" y="5160"/>
                  </a:cubicBezTo>
                  <a:cubicBezTo>
                    <a:pt x="16354" y="5160"/>
                    <a:pt x="16750" y="5137"/>
                    <a:pt x="17147" y="5058"/>
                  </a:cubicBezTo>
                  <a:cubicBezTo>
                    <a:pt x="17816" y="4927"/>
                    <a:pt x="18419" y="4576"/>
                    <a:pt x="18781" y="3984"/>
                  </a:cubicBezTo>
                  <a:cubicBezTo>
                    <a:pt x="19088" y="3490"/>
                    <a:pt x="19197" y="2865"/>
                    <a:pt x="19417" y="2372"/>
                  </a:cubicBezTo>
                  <a:cubicBezTo>
                    <a:pt x="19647" y="1857"/>
                    <a:pt x="19987" y="1407"/>
                    <a:pt x="20524" y="1177"/>
                  </a:cubicBezTo>
                  <a:cubicBezTo>
                    <a:pt x="21138" y="924"/>
                    <a:pt x="21840" y="946"/>
                    <a:pt x="22498" y="936"/>
                  </a:cubicBezTo>
                  <a:cubicBezTo>
                    <a:pt x="22602" y="934"/>
                    <a:pt x="22708" y="932"/>
                    <a:pt x="22815" y="932"/>
                  </a:cubicBezTo>
                  <a:cubicBezTo>
                    <a:pt x="23368" y="932"/>
                    <a:pt x="23942" y="974"/>
                    <a:pt x="24438" y="1231"/>
                  </a:cubicBezTo>
                  <a:cubicBezTo>
                    <a:pt x="24691" y="1363"/>
                    <a:pt x="24920" y="1528"/>
                    <a:pt x="25118" y="1736"/>
                  </a:cubicBezTo>
                  <a:cubicBezTo>
                    <a:pt x="25305" y="1944"/>
                    <a:pt x="25436" y="2196"/>
                    <a:pt x="25546" y="2471"/>
                  </a:cubicBezTo>
                  <a:cubicBezTo>
                    <a:pt x="25553" y="2471"/>
                    <a:pt x="25573" y="2517"/>
                    <a:pt x="25570" y="2517"/>
                  </a:cubicBezTo>
                  <a:cubicBezTo>
                    <a:pt x="25569" y="2517"/>
                    <a:pt x="25565" y="2511"/>
                    <a:pt x="25556" y="2493"/>
                  </a:cubicBezTo>
                  <a:lnTo>
                    <a:pt x="25556" y="2493"/>
                  </a:lnTo>
                  <a:lnTo>
                    <a:pt x="25590" y="2558"/>
                  </a:lnTo>
                  <a:cubicBezTo>
                    <a:pt x="25600" y="2591"/>
                    <a:pt x="25622" y="2635"/>
                    <a:pt x="25633" y="2679"/>
                  </a:cubicBezTo>
                  <a:cubicBezTo>
                    <a:pt x="25677" y="2788"/>
                    <a:pt x="25710" y="2898"/>
                    <a:pt x="25743" y="3007"/>
                  </a:cubicBezTo>
                  <a:cubicBezTo>
                    <a:pt x="25797" y="3150"/>
                    <a:pt x="25853" y="3292"/>
                    <a:pt x="25907" y="3446"/>
                  </a:cubicBezTo>
                  <a:cubicBezTo>
                    <a:pt x="26061" y="3797"/>
                    <a:pt x="26258" y="4137"/>
                    <a:pt x="26521" y="4411"/>
                  </a:cubicBezTo>
                  <a:cubicBezTo>
                    <a:pt x="26850" y="4751"/>
                    <a:pt x="27267" y="4959"/>
                    <a:pt x="27727" y="4959"/>
                  </a:cubicBezTo>
                  <a:lnTo>
                    <a:pt x="28122" y="4959"/>
                  </a:lnTo>
                  <a:cubicBezTo>
                    <a:pt x="29361" y="4948"/>
                    <a:pt x="30589" y="4937"/>
                    <a:pt x="31828" y="4927"/>
                  </a:cubicBezTo>
                  <a:cubicBezTo>
                    <a:pt x="33462" y="4915"/>
                    <a:pt x="35084" y="4905"/>
                    <a:pt x="36717" y="4893"/>
                  </a:cubicBezTo>
                  <a:cubicBezTo>
                    <a:pt x="37759" y="4883"/>
                    <a:pt x="38790" y="4883"/>
                    <a:pt x="39821" y="4871"/>
                  </a:cubicBezTo>
                  <a:lnTo>
                    <a:pt x="39985" y="4871"/>
                  </a:lnTo>
                  <a:cubicBezTo>
                    <a:pt x="40577" y="4871"/>
                    <a:pt x="40577" y="3940"/>
                    <a:pt x="39985" y="3940"/>
                  </a:cubicBezTo>
                  <a:cubicBezTo>
                    <a:pt x="39239" y="3950"/>
                    <a:pt x="38494" y="3950"/>
                    <a:pt x="37738" y="3962"/>
                  </a:cubicBezTo>
                  <a:cubicBezTo>
                    <a:pt x="36169" y="3972"/>
                    <a:pt x="34590" y="3984"/>
                    <a:pt x="33012" y="3994"/>
                  </a:cubicBezTo>
                  <a:cubicBezTo>
                    <a:pt x="31586" y="4006"/>
                    <a:pt x="30172" y="4006"/>
                    <a:pt x="28758" y="4016"/>
                  </a:cubicBezTo>
                  <a:cubicBezTo>
                    <a:pt x="28418" y="4028"/>
                    <a:pt x="28067" y="4028"/>
                    <a:pt x="27727" y="4028"/>
                  </a:cubicBezTo>
                  <a:lnTo>
                    <a:pt x="27629" y="4028"/>
                  </a:lnTo>
                  <a:cubicBezTo>
                    <a:pt x="27574" y="4016"/>
                    <a:pt x="27530" y="4006"/>
                    <a:pt x="27486" y="3984"/>
                  </a:cubicBezTo>
                  <a:lnTo>
                    <a:pt x="27486" y="3984"/>
                  </a:lnTo>
                  <a:cubicBezTo>
                    <a:pt x="27501" y="3990"/>
                    <a:pt x="27507" y="3992"/>
                    <a:pt x="27508" y="3992"/>
                  </a:cubicBezTo>
                  <a:cubicBezTo>
                    <a:pt x="27512" y="3992"/>
                    <a:pt x="27414" y="3946"/>
                    <a:pt x="27388" y="3928"/>
                  </a:cubicBezTo>
                  <a:cubicBezTo>
                    <a:pt x="27371" y="3921"/>
                    <a:pt x="27313" y="3876"/>
                    <a:pt x="27310" y="3876"/>
                  </a:cubicBezTo>
                  <a:lnTo>
                    <a:pt x="27310" y="3876"/>
                  </a:lnTo>
                  <a:cubicBezTo>
                    <a:pt x="27309" y="3876"/>
                    <a:pt x="27315" y="3882"/>
                    <a:pt x="27332" y="3896"/>
                  </a:cubicBezTo>
                  <a:cubicBezTo>
                    <a:pt x="27289" y="3863"/>
                    <a:pt x="27256" y="3819"/>
                    <a:pt x="27212" y="3786"/>
                  </a:cubicBezTo>
                  <a:cubicBezTo>
                    <a:pt x="27179" y="3753"/>
                    <a:pt x="27146" y="3709"/>
                    <a:pt x="27113" y="3677"/>
                  </a:cubicBezTo>
                  <a:cubicBezTo>
                    <a:pt x="27104" y="3667"/>
                    <a:pt x="27095" y="3651"/>
                    <a:pt x="27080" y="3639"/>
                  </a:cubicBezTo>
                  <a:lnTo>
                    <a:pt x="27080" y="3639"/>
                  </a:lnTo>
                  <a:cubicBezTo>
                    <a:pt x="27068" y="3623"/>
                    <a:pt x="27052" y="3604"/>
                    <a:pt x="27047" y="3599"/>
                  </a:cubicBezTo>
                  <a:cubicBezTo>
                    <a:pt x="26949" y="3457"/>
                    <a:pt x="26872" y="3304"/>
                    <a:pt x="26796" y="3150"/>
                  </a:cubicBezTo>
                  <a:cubicBezTo>
                    <a:pt x="26781" y="3135"/>
                    <a:pt x="26770" y="3115"/>
                    <a:pt x="26762" y="3093"/>
                  </a:cubicBezTo>
                  <a:lnTo>
                    <a:pt x="26762" y="3093"/>
                  </a:lnTo>
                  <a:cubicBezTo>
                    <a:pt x="26761" y="3071"/>
                    <a:pt x="26740" y="3040"/>
                    <a:pt x="26730" y="3007"/>
                  </a:cubicBezTo>
                  <a:cubicBezTo>
                    <a:pt x="26554" y="2503"/>
                    <a:pt x="26401" y="1977"/>
                    <a:pt x="26116" y="1516"/>
                  </a:cubicBezTo>
                  <a:cubicBezTo>
                    <a:pt x="25754" y="936"/>
                    <a:pt x="25195" y="530"/>
                    <a:pt x="24570" y="278"/>
                  </a:cubicBezTo>
                  <a:cubicBezTo>
                    <a:pt x="23984" y="41"/>
                    <a:pt x="23350" y="1"/>
                    <a:pt x="22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553734" y="2756959"/>
              <a:ext cx="54296" cy="54231"/>
            </a:xfrm>
            <a:custGeom>
              <a:avLst/>
              <a:gdLst/>
              <a:ahLst/>
              <a:cxnLst/>
              <a:rect l="l" t="t" r="r" b="b"/>
              <a:pathLst>
                <a:path w="867" h="866" extrusionOk="0">
                  <a:moveTo>
                    <a:pt x="439" y="0"/>
                  </a:moveTo>
                  <a:cubicBezTo>
                    <a:pt x="198" y="0"/>
                    <a:pt x="0" y="186"/>
                    <a:pt x="0" y="427"/>
                  </a:cubicBezTo>
                  <a:cubicBezTo>
                    <a:pt x="0" y="668"/>
                    <a:pt x="198" y="866"/>
                    <a:pt x="439" y="866"/>
                  </a:cubicBezTo>
                  <a:cubicBezTo>
                    <a:pt x="669" y="866"/>
                    <a:pt x="866" y="668"/>
                    <a:pt x="866" y="427"/>
                  </a:cubicBezTo>
                  <a:cubicBezTo>
                    <a:pt x="866" y="186"/>
                    <a:pt x="669"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2724325" y="2001669"/>
              <a:ext cx="54233" cy="54294"/>
            </a:xfrm>
            <a:custGeom>
              <a:avLst/>
              <a:gdLst/>
              <a:ahLst/>
              <a:cxnLst/>
              <a:rect l="l" t="t" r="r" b="b"/>
              <a:pathLst>
                <a:path w="866" h="867" extrusionOk="0">
                  <a:moveTo>
                    <a:pt x="439" y="1"/>
                  </a:moveTo>
                  <a:cubicBezTo>
                    <a:pt x="197" y="1"/>
                    <a:pt x="0" y="198"/>
                    <a:pt x="0" y="428"/>
                  </a:cubicBezTo>
                  <a:cubicBezTo>
                    <a:pt x="0" y="669"/>
                    <a:pt x="197" y="867"/>
                    <a:pt x="439" y="867"/>
                  </a:cubicBezTo>
                  <a:cubicBezTo>
                    <a:pt x="668" y="867"/>
                    <a:pt x="866" y="669"/>
                    <a:pt x="866" y="428"/>
                  </a:cubicBezTo>
                  <a:cubicBezTo>
                    <a:pt x="866" y="198"/>
                    <a:pt x="668"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263967" y="1428361"/>
              <a:ext cx="591180" cy="1042289"/>
            </a:xfrm>
            <a:custGeom>
              <a:avLst/>
              <a:gdLst/>
              <a:ahLst/>
              <a:cxnLst/>
              <a:rect l="l" t="t" r="r" b="b"/>
              <a:pathLst>
                <a:path w="9440" h="16644" extrusionOk="0">
                  <a:moveTo>
                    <a:pt x="154" y="1"/>
                  </a:moveTo>
                  <a:cubicBezTo>
                    <a:pt x="88" y="1"/>
                    <a:pt x="33" y="56"/>
                    <a:pt x="33" y="122"/>
                  </a:cubicBezTo>
                  <a:lnTo>
                    <a:pt x="1" y="16512"/>
                  </a:lnTo>
                  <a:cubicBezTo>
                    <a:pt x="1" y="16578"/>
                    <a:pt x="55" y="16633"/>
                    <a:pt x="121" y="16633"/>
                  </a:cubicBezTo>
                  <a:lnTo>
                    <a:pt x="9298" y="16644"/>
                  </a:lnTo>
                  <a:cubicBezTo>
                    <a:pt x="9352" y="16644"/>
                    <a:pt x="9408" y="16600"/>
                    <a:pt x="9408" y="16534"/>
                  </a:cubicBezTo>
                  <a:lnTo>
                    <a:pt x="9440" y="144"/>
                  </a:lnTo>
                  <a:cubicBezTo>
                    <a:pt x="9440" y="78"/>
                    <a:pt x="9386" y="23"/>
                    <a:pt x="9330" y="23"/>
                  </a:cubicBez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89330" y="1523109"/>
              <a:ext cx="538387" cy="786225"/>
            </a:xfrm>
            <a:custGeom>
              <a:avLst/>
              <a:gdLst/>
              <a:ahLst/>
              <a:cxnLst/>
              <a:rect l="l" t="t" r="r" b="b"/>
              <a:pathLst>
                <a:path w="8597" h="12555" extrusionOk="0">
                  <a:moveTo>
                    <a:pt x="34" y="1"/>
                  </a:moveTo>
                  <a:lnTo>
                    <a:pt x="1" y="12533"/>
                  </a:lnTo>
                  <a:lnTo>
                    <a:pt x="8575" y="12555"/>
                  </a:lnTo>
                  <a:lnTo>
                    <a:pt x="8596" y="12"/>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487790" y="1472322"/>
              <a:ext cx="145666" cy="13777"/>
            </a:xfrm>
            <a:custGeom>
              <a:avLst/>
              <a:gdLst/>
              <a:ahLst/>
              <a:cxnLst/>
              <a:rect l="l" t="t" r="r" b="b"/>
              <a:pathLst>
                <a:path w="2326" h="220" extrusionOk="0">
                  <a:moveTo>
                    <a:pt x="11" y="0"/>
                  </a:moveTo>
                  <a:cubicBezTo>
                    <a:pt x="11" y="0"/>
                    <a:pt x="1" y="12"/>
                    <a:pt x="1" y="22"/>
                  </a:cubicBezTo>
                  <a:lnTo>
                    <a:pt x="1" y="187"/>
                  </a:lnTo>
                  <a:lnTo>
                    <a:pt x="11" y="198"/>
                  </a:lnTo>
                  <a:lnTo>
                    <a:pt x="2314" y="220"/>
                  </a:lnTo>
                  <a:cubicBezTo>
                    <a:pt x="2314" y="220"/>
                    <a:pt x="2325" y="220"/>
                    <a:pt x="2325" y="209"/>
                  </a:cubicBezTo>
                  <a:lnTo>
                    <a:pt x="2325" y="44"/>
                  </a:lnTo>
                  <a:cubicBezTo>
                    <a:pt x="2325" y="34"/>
                    <a:pt x="2325" y="34"/>
                    <a:pt x="2314" y="34"/>
                  </a:cubicBezTo>
                  <a:lnTo>
                    <a:pt x="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513216" y="2333255"/>
              <a:ext cx="101640" cy="101073"/>
            </a:xfrm>
            <a:custGeom>
              <a:avLst/>
              <a:gdLst/>
              <a:ahLst/>
              <a:cxnLst/>
              <a:rect l="l" t="t" r="r" b="b"/>
              <a:pathLst>
                <a:path w="1623" h="1614" extrusionOk="0">
                  <a:moveTo>
                    <a:pt x="804" y="1"/>
                  </a:moveTo>
                  <a:cubicBezTo>
                    <a:pt x="362" y="1"/>
                    <a:pt x="0" y="358"/>
                    <a:pt x="0" y="802"/>
                  </a:cubicBezTo>
                  <a:cubicBezTo>
                    <a:pt x="0" y="1240"/>
                    <a:pt x="351" y="1613"/>
                    <a:pt x="801" y="1613"/>
                  </a:cubicBezTo>
                  <a:cubicBezTo>
                    <a:pt x="807" y="1613"/>
                    <a:pt x="814" y="1613"/>
                    <a:pt x="820" y="1613"/>
                  </a:cubicBezTo>
                  <a:cubicBezTo>
                    <a:pt x="1260" y="1613"/>
                    <a:pt x="1612" y="1256"/>
                    <a:pt x="1623" y="812"/>
                  </a:cubicBezTo>
                  <a:cubicBezTo>
                    <a:pt x="1623" y="374"/>
                    <a:pt x="1261" y="1"/>
                    <a:pt x="823" y="1"/>
                  </a:cubicBezTo>
                  <a:cubicBezTo>
                    <a:pt x="816" y="1"/>
                    <a:pt x="810"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373123" y="1784745"/>
              <a:ext cx="388025" cy="293887"/>
            </a:xfrm>
            <a:custGeom>
              <a:avLst/>
              <a:gdLst/>
              <a:ahLst/>
              <a:cxnLst/>
              <a:rect l="l" t="t" r="r" b="b"/>
              <a:pathLst>
                <a:path w="6196" h="4693" extrusionOk="0">
                  <a:moveTo>
                    <a:pt x="373" y="0"/>
                  </a:moveTo>
                  <a:cubicBezTo>
                    <a:pt x="176" y="0"/>
                    <a:pt x="12" y="164"/>
                    <a:pt x="12" y="373"/>
                  </a:cubicBezTo>
                  <a:lnTo>
                    <a:pt x="0" y="4462"/>
                  </a:lnTo>
                  <a:cubicBezTo>
                    <a:pt x="0" y="4583"/>
                    <a:pt x="100" y="4681"/>
                    <a:pt x="220" y="4681"/>
                  </a:cubicBezTo>
                  <a:lnTo>
                    <a:pt x="5965" y="4693"/>
                  </a:lnTo>
                  <a:cubicBezTo>
                    <a:pt x="6086" y="4693"/>
                    <a:pt x="6184" y="4594"/>
                    <a:pt x="6184" y="4474"/>
                  </a:cubicBezTo>
                  <a:lnTo>
                    <a:pt x="6195" y="242"/>
                  </a:lnTo>
                  <a:cubicBezTo>
                    <a:pt x="6195" y="110"/>
                    <a:pt x="6096" y="11"/>
                    <a:pt x="5965" y="11"/>
                  </a:cubicBezTo>
                  <a:lnTo>
                    <a:pt x="3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631264" y="1783368"/>
              <a:ext cx="9018" cy="299398"/>
            </a:xfrm>
            <a:custGeom>
              <a:avLst/>
              <a:gdLst/>
              <a:ahLst/>
              <a:cxnLst/>
              <a:rect l="l" t="t" r="r" b="b"/>
              <a:pathLst>
                <a:path w="144" h="4781" extrusionOk="0">
                  <a:moveTo>
                    <a:pt x="78" y="0"/>
                  </a:moveTo>
                  <a:cubicBezTo>
                    <a:pt x="45" y="0"/>
                    <a:pt x="12" y="22"/>
                    <a:pt x="12" y="66"/>
                  </a:cubicBezTo>
                  <a:cubicBezTo>
                    <a:pt x="12" y="1612"/>
                    <a:pt x="1" y="3169"/>
                    <a:pt x="1" y="4715"/>
                  </a:cubicBezTo>
                  <a:cubicBezTo>
                    <a:pt x="1" y="4759"/>
                    <a:pt x="34" y="4781"/>
                    <a:pt x="67" y="4781"/>
                  </a:cubicBezTo>
                  <a:cubicBezTo>
                    <a:pt x="99" y="4781"/>
                    <a:pt x="132" y="4759"/>
                    <a:pt x="132" y="4715"/>
                  </a:cubicBezTo>
                  <a:cubicBezTo>
                    <a:pt x="132" y="3169"/>
                    <a:pt x="132" y="1612"/>
                    <a:pt x="144" y="66"/>
                  </a:cubicBezTo>
                  <a:cubicBezTo>
                    <a:pt x="144" y="22"/>
                    <a:pt x="11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476079" y="1785372"/>
              <a:ext cx="53670" cy="53667"/>
            </a:xfrm>
            <a:custGeom>
              <a:avLst/>
              <a:gdLst/>
              <a:ahLst/>
              <a:cxnLst/>
              <a:rect l="l" t="t" r="r" b="b"/>
              <a:pathLst>
                <a:path w="857" h="857" extrusionOk="0">
                  <a:moveTo>
                    <a:pt x="1" y="1"/>
                  </a:moveTo>
                  <a:lnTo>
                    <a:pt x="1" y="856"/>
                  </a:lnTo>
                  <a:lnTo>
                    <a:pt x="856" y="8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679361" y="2024339"/>
              <a:ext cx="54296" cy="54294"/>
            </a:xfrm>
            <a:custGeom>
              <a:avLst/>
              <a:gdLst/>
              <a:ahLst/>
              <a:cxnLst/>
              <a:rect l="l" t="t" r="r" b="b"/>
              <a:pathLst>
                <a:path w="867" h="867" extrusionOk="0">
                  <a:moveTo>
                    <a:pt x="0" y="0"/>
                  </a:moveTo>
                  <a:lnTo>
                    <a:pt x="0" y="867"/>
                  </a:lnTo>
                  <a:lnTo>
                    <a:pt x="855" y="867"/>
                  </a:lnTo>
                  <a:lnTo>
                    <a:pt x="867" y="1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433556" y="1916315"/>
              <a:ext cx="296655" cy="270341"/>
            </a:xfrm>
            <a:custGeom>
              <a:avLst/>
              <a:gdLst/>
              <a:ahLst/>
              <a:cxnLst/>
              <a:rect l="l" t="t" r="r" b="b"/>
              <a:pathLst>
                <a:path w="4737" h="4317" extrusionOk="0">
                  <a:moveTo>
                    <a:pt x="2371" y="1"/>
                  </a:moveTo>
                  <a:cubicBezTo>
                    <a:pt x="2208" y="1"/>
                    <a:pt x="2042" y="20"/>
                    <a:pt x="1875" y="59"/>
                  </a:cubicBezTo>
                  <a:cubicBezTo>
                    <a:pt x="713" y="333"/>
                    <a:pt x="0" y="1495"/>
                    <a:pt x="263" y="2646"/>
                  </a:cubicBezTo>
                  <a:cubicBezTo>
                    <a:pt x="499" y="3642"/>
                    <a:pt x="1386" y="4316"/>
                    <a:pt x="2359" y="4316"/>
                  </a:cubicBezTo>
                  <a:cubicBezTo>
                    <a:pt x="2522" y="4316"/>
                    <a:pt x="2686" y="4297"/>
                    <a:pt x="2851" y="4258"/>
                  </a:cubicBezTo>
                  <a:cubicBezTo>
                    <a:pt x="4013" y="3995"/>
                    <a:pt x="4737" y="2833"/>
                    <a:pt x="4463" y="1671"/>
                  </a:cubicBezTo>
                  <a:cubicBezTo>
                    <a:pt x="4237" y="675"/>
                    <a:pt x="3351" y="1"/>
                    <a:pt x="2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509771" y="1998851"/>
              <a:ext cx="144288" cy="106834"/>
            </a:xfrm>
            <a:custGeom>
              <a:avLst/>
              <a:gdLst/>
              <a:ahLst/>
              <a:cxnLst/>
              <a:rect l="l" t="t" r="r" b="b"/>
              <a:pathLst>
                <a:path w="2304" h="1706" extrusionOk="0">
                  <a:moveTo>
                    <a:pt x="2014" y="0"/>
                  </a:moveTo>
                  <a:cubicBezTo>
                    <a:pt x="1949" y="0"/>
                    <a:pt x="1885" y="25"/>
                    <a:pt x="1843" y="78"/>
                  </a:cubicBezTo>
                  <a:cubicBezTo>
                    <a:pt x="1529" y="403"/>
                    <a:pt x="1224" y="738"/>
                    <a:pt x="921" y="1073"/>
                  </a:cubicBezTo>
                  <a:lnTo>
                    <a:pt x="921" y="1073"/>
                  </a:lnTo>
                  <a:cubicBezTo>
                    <a:pt x="771" y="903"/>
                    <a:pt x="622" y="737"/>
                    <a:pt x="472" y="572"/>
                  </a:cubicBezTo>
                  <a:cubicBezTo>
                    <a:pt x="424" y="519"/>
                    <a:pt x="358" y="494"/>
                    <a:pt x="292" y="494"/>
                  </a:cubicBezTo>
                  <a:cubicBezTo>
                    <a:pt x="223" y="494"/>
                    <a:pt x="155" y="521"/>
                    <a:pt x="110" y="572"/>
                  </a:cubicBezTo>
                  <a:cubicBezTo>
                    <a:pt x="1" y="670"/>
                    <a:pt x="11" y="824"/>
                    <a:pt x="110" y="934"/>
                  </a:cubicBezTo>
                  <a:cubicBezTo>
                    <a:pt x="318" y="1164"/>
                    <a:pt x="527" y="1394"/>
                    <a:pt x="735" y="1635"/>
                  </a:cubicBezTo>
                  <a:cubicBezTo>
                    <a:pt x="777" y="1683"/>
                    <a:pt x="843" y="1705"/>
                    <a:pt x="910" y="1705"/>
                  </a:cubicBezTo>
                  <a:cubicBezTo>
                    <a:pt x="980" y="1705"/>
                    <a:pt x="1052" y="1680"/>
                    <a:pt x="1097" y="1635"/>
                  </a:cubicBezTo>
                  <a:cubicBezTo>
                    <a:pt x="1426" y="1284"/>
                    <a:pt x="1743" y="934"/>
                    <a:pt x="2062" y="583"/>
                  </a:cubicBezTo>
                  <a:lnTo>
                    <a:pt x="2204" y="441"/>
                  </a:lnTo>
                  <a:cubicBezTo>
                    <a:pt x="2292" y="331"/>
                    <a:pt x="2303" y="177"/>
                    <a:pt x="2204" y="78"/>
                  </a:cubicBezTo>
                  <a:cubicBezTo>
                    <a:pt x="2153" y="28"/>
                    <a:pt x="2083" y="0"/>
                    <a:pt x="2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395104" y="1683798"/>
              <a:ext cx="352954" cy="8266"/>
            </a:xfrm>
            <a:custGeom>
              <a:avLst/>
              <a:gdLst/>
              <a:ahLst/>
              <a:cxnLst/>
              <a:rect l="l" t="t" r="r" b="b"/>
              <a:pathLst>
                <a:path w="5636" h="132" extrusionOk="0">
                  <a:moveTo>
                    <a:pt x="88" y="0"/>
                  </a:moveTo>
                  <a:cubicBezTo>
                    <a:pt x="0" y="0"/>
                    <a:pt x="0" y="132"/>
                    <a:pt x="88" y="132"/>
                  </a:cubicBezTo>
                  <a:lnTo>
                    <a:pt x="5548" y="132"/>
                  </a:lnTo>
                  <a:cubicBezTo>
                    <a:pt x="5636" y="132"/>
                    <a:pt x="5636" y="0"/>
                    <a:pt x="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512527" y="1644659"/>
              <a:ext cx="117422" cy="8329"/>
            </a:xfrm>
            <a:custGeom>
              <a:avLst/>
              <a:gdLst/>
              <a:ahLst/>
              <a:cxnLst/>
              <a:rect l="l" t="t" r="r" b="b"/>
              <a:pathLst>
                <a:path w="1875" h="133" extrusionOk="0">
                  <a:moveTo>
                    <a:pt x="88" y="1"/>
                  </a:moveTo>
                  <a:cubicBezTo>
                    <a:pt x="1" y="1"/>
                    <a:pt x="1" y="132"/>
                    <a:pt x="88" y="132"/>
                  </a:cubicBezTo>
                  <a:lnTo>
                    <a:pt x="1799" y="132"/>
                  </a:lnTo>
                  <a:cubicBezTo>
                    <a:pt x="1875" y="132"/>
                    <a:pt x="1875" y="1"/>
                    <a:pt x="1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1070204" y="1687242"/>
              <a:ext cx="144977" cy="150732"/>
            </a:xfrm>
            <a:custGeom>
              <a:avLst/>
              <a:gdLst/>
              <a:ahLst/>
              <a:cxnLst/>
              <a:rect l="l" t="t" r="r" b="b"/>
              <a:pathLst>
                <a:path w="2315" h="2407" extrusionOk="0">
                  <a:moveTo>
                    <a:pt x="1160" y="622"/>
                  </a:moveTo>
                  <a:cubicBezTo>
                    <a:pt x="1332" y="622"/>
                    <a:pt x="1508" y="718"/>
                    <a:pt x="1602" y="900"/>
                  </a:cubicBezTo>
                  <a:cubicBezTo>
                    <a:pt x="1689" y="1053"/>
                    <a:pt x="1667" y="1250"/>
                    <a:pt x="1558" y="1392"/>
                  </a:cubicBezTo>
                  <a:cubicBezTo>
                    <a:pt x="1468" y="1506"/>
                    <a:pt x="1340" y="1560"/>
                    <a:pt x="1210" y="1560"/>
                  </a:cubicBezTo>
                  <a:cubicBezTo>
                    <a:pt x="1038" y="1560"/>
                    <a:pt x="862" y="1464"/>
                    <a:pt x="768" y="1283"/>
                  </a:cubicBezTo>
                  <a:cubicBezTo>
                    <a:pt x="692" y="1129"/>
                    <a:pt x="702" y="932"/>
                    <a:pt x="812" y="790"/>
                  </a:cubicBezTo>
                  <a:cubicBezTo>
                    <a:pt x="902" y="677"/>
                    <a:pt x="1030" y="622"/>
                    <a:pt x="1160" y="622"/>
                  </a:cubicBezTo>
                  <a:close/>
                  <a:moveTo>
                    <a:pt x="1154" y="0"/>
                  </a:moveTo>
                  <a:cubicBezTo>
                    <a:pt x="879" y="0"/>
                    <a:pt x="605" y="103"/>
                    <a:pt x="396" y="318"/>
                  </a:cubicBezTo>
                  <a:cubicBezTo>
                    <a:pt x="56" y="669"/>
                    <a:pt x="1" y="1250"/>
                    <a:pt x="275" y="1678"/>
                  </a:cubicBezTo>
                  <a:cubicBezTo>
                    <a:pt x="417" y="1897"/>
                    <a:pt x="604" y="2050"/>
                    <a:pt x="824" y="2138"/>
                  </a:cubicBezTo>
                  <a:cubicBezTo>
                    <a:pt x="867" y="2160"/>
                    <a:pt x="922" y="2171"/>
                    <a:pt x="977" y="2182"/>
                  </a:cubicBezTo>
                  <a:lnTo>
                    <a:pt x="2008" y="2401"/>
                  </a:lnTo>
                  <a:cubicBezTo>
                    <a:pt x="2026" y="2405"/>
                    <a:pt x="2044" y="2407"/>
                    <a:pt x="2062" y="2407"/>
                  </a:cubicBezTo>
                  <a:cubicBezTo>
                    <a:pt x="2202" y="2407"/>
                    <a:pt x="2315" y="2295"/>
                    <a:pt x="2315" y="2149"/>
                  </a:cubicBezTo>
                  <a:lnTo>
                    <a:pt x="2293" y="1392"/>
                  </a:lnTo>
                  <a:cubicBezTo>
                    <a:pt x="2293" y="1327"/>
                    <a:pt x="2293" y="1185"/>
                    <a:pt x="2281" y="1064"/>
                  </a:cubicBezTo>
                  <a:cubicBezTo>
                    <a:pt x="2271" y="844"/>
                    <a:pt x="2194" y="614"/>
                    <a:pt x="2051" y="428"/>
                  </a:cubicBezTo>
                  <a:lnTo>
                    <a:pt x="2040" y="428"/>
                  </a:lnTo>
                  <a:cubicBezTo>
                    <a:pt x="1813" y="147"/>
                    <a:pt x="1483" y="0"/>
                    <a:pt x="1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3737038" y="2669851"/>
              <a:ext cx="177166" cy="221433"/>
            </a:xfrm>
            <a:custGeom>
              <a:avLst/>
              <a:gdLst/>
              <a:ahLst/>
              <a:cxnLst/>
              <a:rect l="l" t="t" r="r" b="b"/>
              <a:pathLst>
                <a:path w="2829" h="3536" extrusionOk="0">
                  <a:moveTo>
                    <a:pt x="1427" y="806"/>
                  </a:moveTo>
                  <a:cubicBezTo>
                    <a:pt x="1797" y="806"/>
                    <a:pt x="2095" y="1164"/>
                    <a:pt x="2007" y="1567"/>
                  </a:cubicBezTo>
                  <a:cubicBezTo>
                    <a:pt x="1963" y="1796"/>
                    <a:pt x="1776" y="1983"/>
                    <a:pt x="1557" y="2027"/>
                  </a:cubicBezTo>
                  <a:cubicBezTo>
                    <a:pt x="1512" y="2037"/>
                    <a:pt x="1468" y="2042"/>
                    <a:pt x="1425" y="2042"/>
                  </a:cubicBezTo>
                  <a:cubicBezTo>
                    <a:pt x="1055" y="2042"/>
                    <a:pt x="756" y="1684"/>
                    <a:pt x="845" y="1281"/>
                  </a:cubicBezTo>
                  <a:cubicBezTo>
                    <a:pt x="899" y="1051"/>
                    <a:pt x="1075" y="875"/>
                    <a:pt x="1294" y="821"/>
                  </a:cubicBezTo>
                  <a:cubicBezTo>
                    <a:pt x="1339" y="811"/>
                    <a:pt x="1384" y="806"/>
                    <a:pt x="1427" y="806"/>
                  </a:cubicBezTo>
                  <a:close/>
                  <a:moveTo>
                    <a:pt x="1433" y="0"/>
                  </a:moveTo>
                  <a:cubicBezTo>
                    <a:pt x="1380" y="0"/>
                    <a:pt x="1326" y="3"/>
                    <a:pt x="1272" y="10"/>
                  </a:cubicBezTo>
                  <a:cubicBezTo>
                    <a:pt x="626" y="75"/>
                    <a:pt x="110" y="612"/>
                    <a:pt x="34" y="1281"/>
                  </a:cubicBezTo>
                  <a:cubicBezTo>
                    <a:pt x="0" y="1610"/>
                    <a:pt x="66" y="1917"/>
                    <a:pt x="209" y="2180"/>
                  </a:cubicBezTo>
                  <a:cubicBezTo>
                    <a:pt x="241" y="2235"/>
                    <a:pt x="285" y="2301"/>
                    <a:pt x="329" y="2356"/>
                  </a:cubicBezTo>
                  <a:lnTo>
                    <a:pt x="1184" y="3408"/>
                  </a:lnTo>
                  <a:cubicBezTo>
                    <a:pt x="1249" y="3495"/>
                    <a:pt x="1343" y="3536"/>
                    <a:pt x="1437" y="3536"/>
                  </a:cubicBezTo>
                  <a:cubicBezTo>
                    <a:pt x="1535" y="3536"/>
                    <a:pt x="1633" y="3492"/>
                    <a:pt x="1700" y="3408"/>
                  </a:cubicBezTo>
                  <a:lnTo>
                    <a:pt x="2303" y="2641"/>
                  </a:lnTo>
                  <a:cubicBezTo>
                    <a:pt x="2358" y="2564"/>
                    <a:pt x="2456" y="2422"/>
                    <a:pt x="2544" y="2301"/>
                  </a:cubicBezTo>
                  <a:cubicBezTo>
                    <a:pt x="2719" y="2049"/>
                    <a:pt x="2829" y="1764"/>
                    <a:pt x="2829" y="1467"/>
                  </a:cubicBezTo>
                  <a:lnTo>
                    <a:pt x="2829" y="1457"/>
                  </a:lnTo>
                  <a:cubicBezTo>
                    <a:pt x="2829" y="657"/>
                    <a:pt x="2205" y="0"/>
                    <a:pt x="1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3825591" y="1631195"/>
              <a:ext cx="287762" cy="103452"/>
            </a:xfrm>
            <a:custGeom>
              <a:avLst/>
              <a:gdLst/>
              <a:ahLst/>
              <a:cxnLst/>
              <a:rect l="l" t="t" r="r" b="b"/>
              <a:pathLst>
                <a:path w="4595" h="1652" extrusionOk="0">
                  <a:moveTo>
                    <a:pt x="2648" y="0"/>
                  </a:moveTo>
                  <a:cubicBezTo>
                    <a:pt x="2455" y="0"/>
                    <a:pt x="2256" y="66"/>
                    <a:pt x="2084" y="172"/>
                  </a:cubicBezTo>
                  <a:cubicBezTo>
                    <a:pt x="1810" y="336"/>
                    <a:pt x="1602" y="599"/>
                    <a:pt x="1404" y="862"/>
                  </a:cubicBezTo>
                  <a:cubicBezTo>
                    <a:pt x="1415" y="676"/>
                    <a:pt x="1239" y="511"/>
                    <a:pt x="1054" y="501"/>
                  </a:cubicBezTo>
                  <a:cubicBezTo>
                    <a:pt x="1044" y="500"/>
                    <a:pt x="1035" y="500"/>
                    <a:pt x="1025" y="500"/>
                  </a:cubicBezTo>
                  <a:cubicBezTo>
                    <a:pt x="840" y="500"/>
                    <a:pt x="685" y="606"/>
                    <a:pt x="560" y="742"/>
                  </a:cubicBezTo>
                  <a:cubicBezTo>
                    <a:pt x="253" y="1071"/>
                    <a:pt x="77" y="1488"/>
                    <a:pt x="1" y="1652"/>
                  </a:cubicBezTo>
                  <a:lnTo>
                    <a:pt x="4387" y="1619"/>
                  </a:lnTo>
                  <a:cubicBezTo>
                    <a:pt x="4594" y="1345"/>
                    <a:pt x="4441" y="906"/>
                    <a:pt x="4134" y="753"/>
                  </a:cubicBezTo>
                  <a:cubicBezTo>
                    <a:pt x="4036" y="702"/>
                    <a:pt x="3928" y="679"/>
                    <a:pt x="3817" y="679"/>
                  </a:cubicBezTo>
                  <a:cubicBezTo>
                    <a:pt x="3593" y="679"/>
                    <a:pt x="3360" y="774"/>
                    <a:pt x="3191" y="928"/>
                  </a:cubicBezTo>
                  <a:cubicBezTo>
                    <a:pt x="3422" y="698"/>
                    <a:pt x="3301" y="260"/>
                    <a:pt x="3016" y="95"/>
                  </a:cubicBezTo>
                  <a:cubicBezTo>
                    <a:pt x="2902" y="29"/>
                    <a:pt x="2776" y="0"/>
                    <a:pt x="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2598636" y="1427735"/>
              <a:ext cx="287762" cy="103703"/>
            </a:xfrm>
            <a:custGeom>
              <a:avLst/>
              <a:gdLst/>
              <a:ahLst/>
              <a:cxnLst/>
              <a:rect l="l" t="t" r="r" b="b"/>
              <a:pathLst>
                <a:path w="4595" h="1656" extrusionOk="0">
                  <a:moveTo>
                    <a:pt x="2630" y="0"/>
                  </a:moveTo>
                  <a:cubicBezTo>
                    <a:pt x="2439" y="0"/>
                    <a:pt x="2244" y="61"/>
                    <a:pt x="2083" y="164"/>
                  </a:cubicBezTo>
                  <a:cubicBezTo>
                    <a:pt x="1810" y="340"/>
                    <a:pt x="1601" y="603"/>
                    <a:pt x="1404" y="855"/>
                  </a:cubicBezTo>
                  <a:cubicBezTo>
                    <a:pt x="1415" y="669"/>
                    <a:pt x="1228" y="515"/>
                    <a:pt x="1042" y="493"/>
                  </a:cubicBezTo>
                  <a:cubicBezTo>
                    <a:pt x="1035" y="493"/>
                    <a:pt x="1027" y="492"/>
                    <a:pt x="1019" y="492"/>
                  </a:cubicBezTo>
                  <a:cubicBezTo>
                    <a:pt x="842" y="492"/>
                    <a:pt x="686" y="608"/>
                    <a:pt x="560" y="734"/>
                  </a:cubicBezTo>
                  <a:cubicBezTo>
                    <a:pt x="253" y="1075"/>
                    <a:pt x="77" y="1480"/>
                    <a:pt x="0" y="1655"/>
                  </a:cubicBezTo>
                  <a:lnTo>
                    <a:pt x="4386" y="1611"/>
                  </a:lnTo>
                  <a:cubicBezTo>
                    <a:pt x="4595" y="1338"/>
                    <a:pt x="4441" y="899"/>
                    <a:pt x="4134" y="746"/>
                  </a:cubicBezTo>
                  <a:cubicBezTo>
                    <a:pt x="4036" y="697"/>
                    <a:pt x="3930" y="674"/>
                    <a:pt x="3823" y="674"/>
                  </a:cubicBezTo>
                  <a:cubicBezTo>
                    <a:pt x="3595" y="674"/>
                    <a:pt x="3362" y="775"/>
                    <a:pt x="3191" y="932"/>
                  </a:cubicBezTo>
                  <a:cubicBezTo>
                    <a:pt x="3410" y="690"/>
                    <a:pt x="3301" y="263"/>
                    <a:pt x="3016" y="98"/>
                  </a:cubicBezTo>
                  <a:cubicBezTo>
                    <a:pt x="2898" y="31"/>
                    <a:pt x="2765" y="0"/>
                    <a:pt x="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935622" y="1383962"/>
              <a:ext cx="287073" cy="103515"/>
            </a:xfrm>
            <a:custGeom>
              <a:avLst/>
              <a:gdLst/>
              <a:ahLst/>
              <a:cxnLst/>
              <a:rect l="l" t="t" r="r" b="b"/>
              <a:pathLst>
                <a:path w="4584" h="1653" extrusionOk="0">
                  <a:moveTo>
                    <a:pt x="2638" y="1"/>
                  </a:moveTo>
                  <a:cubicBezTo>
                    <a:pt x="2447" y="1"/>
                    <a:pt x="2248" y="64"/>
                    <a:pt x="2084" y="161"/>
                  </a:cubicBezTo>
                  <a:cubicBezTo>
                    <a:pt x="1799" y="337"/>
                    <a:pt x="1602" y="600"/>
                    <a:pt x="1394" y="863"/>
                  </a:cubicBezTo>
                  <a:cubicBezTo>
                    <a:pt x="1404" y="677"/>
                    <a:pt x="1229" y="512"/>
                    <a:pt x="1043" y="502"/>
                  </a:cubicBezTo>
                  <a:cubicBezTo>
                    <a:pt x="1034" y="501"/>
                    <a:pt x="1025" y="501"/>
                    <a:pt x="1016" y="501"/>
                  </a:cubicBezTo>
                  <a:cubicBezTo>
                    <a:pt x="839" y="501"/>
                    <a:pt x="674" y="607"/>
                    <a:pt x="549" y="743"/>
                  </a:cubicBezTo>
                  <a:cubicBezTo>
                    <a:pt x="242" y="1072"/>
                    <a:pt x="67" y="1477"/>
                    <a:pt x="1" y="1653"/>
                  </a:cubicBezTo>
                  <a:lnTo>
                    <a:pt x="4376" y="1620"/>
                  </a:lnTo>
                  <a:cubicBezTo>
                    <a:pt x="4584" y="1346"/>
                    <a:pt x="4442" y="907"/>
                    <a:pt x="4135" y="754"/>
                  </a:cubicBezTo>
                  <a:cubicBezTo>
                    <a:pt x="4033" y="703"/>
                    <a:pt x="3922" y="680"/>
                    <a:pt x="3810" y="680"/>
                  </a:cubicBezTo>
                  <a:cubicBezTo>
                    <a:pt x="3583" y="680"/>
                    <a:pt x="3350" y="775"/>
                    <a:pt x="3180" y="929"/>
                  </a:cubicBezTo>
                  <a:cubicBezTo>
                    <a:pt x="3411" y="688"/>
                    <a:pt x="3290" y="261"/>
                    <a:pt x="3005" y="96"/>
                  </a:cubicBezTo>
                  <a:cubicBezTo>
                    <a:pt x="2895" y="30"/>
                    <a:pt x="2768"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524112" y="1241558"/>
              <a:ext cx="278118" cy="329895"/>
            </a:xfrm>
            <a:custGeom>
              <a:avLst/>
              <a:gdLst/>
              <a:ahLst/>
              <a:cxnLst/>
              <a:rect l="l" t="t" r="r" b="b"/>
              <a:pathLst>
                <a:path w="4441" h="5268" extrusionOk="0">
                  <a:moveTo>
                    <a:pt x="2233" y="1223"/>
                  </a:moveTo>
                  <a:cubicBezTo>
                    <a:pt x="2701" y="1223"/>
                    <a:pt x="3132" y="1608"/>
                    <a:pt x="3158" y="2150"/>
                  </a:cubicBezTo>
                  <a:cubicBezTo>
                    <a:pt x="3168" y="2501"/>
                    <a:pt x="2982" y="2842"/>
                    <a:pt x="2686" y="2995"/>
                  </a:cubicBezTo>
                  <a:cubicBezTo>
                    <a:pt x="2547" y="3068"/>
                    <a:pt x="2404" y="3102"/>
                    <a:pt x="2264" y="3102"/>
                  </a:cubicBezTo>
                  <a:cubicBezTo>
                    <a:pt x="1796" y="3102"/>
                    <a:pt x="1374" y="2724"/>
                    <a:pt x="1348" y="2184"/>
                  </a:cubicBezTo>
                  <a:cubicBezTo>
                    <a:pt x="1327" y="1822"/>
                    <a:pt x="1513" y="1493"/>
                    <a:pt x="1820" y="1329"/>
                  </a:cubicBezTo>
                  <a:cubicBezTo>
                    <a:pt x="1955" y="1256"/>
                    <a:pt x="2095" y="1223"/>
                    <a:pt x="2233" y="1223"/>
                  </a:cubicBezTo>
                  <a:close/>
                  <a:moveTo>
                    <a:pt x="2225" y="1"/>
                  </a:moveTo>
                  <a:cubicBezTo>
                    <a:pt x="1975" y="1"/>
                    <a:pt x="1720" y="47"/>
                    <a:pt x="1469" y="145"/>
                  </a:cubicBezTo>
                  <a:cubicBezTo>
                    <a:pt x="559" y="495"/>
                    <a:pt x="0" y="1493"/>
                    <a:pt x="154" y="2491"/>
                  </a:cubicBezTo>
                  <a:cubicBezTo>
                    <a:pt x="230" y="2984"/>
                    <a:pt x="449" y="3412"/>
                    <a:pt x="756" y="3741"/>
                  </a:cubicBezTo>
                  <a:cubicBezTo>
                    <a:pt x="822" y="3817"/>
                    <a:pt x="910" y="3883"/>
                    <a:pt x="998" y="3949"/>
                  </a:cubicBezTo>
                  <a:lnTo>
                    <a:pt x="2664" y="5166"/>
                  </a:lnTo>
                  <a:cubicBezTo>
                    <a:pt x="2757" y="5235"/>
                    <a:pt x="2862" y="5268"/>
                    <a:pt x="2966" y="5268"/>
                  </a:cubicBezTo>
                  <a:cubicBezTo>
                    <a:pt x="3158" y="5268"/>
                    <a:pt x="3343" y="5156"/>
                    <a:pt x="3421" y="4957"/>
                  </a:cubicBezTo>
                  <a:lnTo>
                    <a:pt x="4002" y="3609"/>
                  </a:lnTo>
                  <a:cubicBezTo>
                    <a:pt x="4057" y="3477"/>
                    <a:pt x="4145" y="3225"/>
                    <a:pt x="4232" y="3006"/>
                  </a:cubicBezTo>
                  <a:cubicBezTo>
                    <a:pt x="4386" y="2578"/>
                    <a:pt x="4440" y="2118"/>
                    <a:pt x="4320" y="1679"/>
                  </a:cubicBezTo>
                  <a:lnTo>
                    <a:pt x="4320" y="1668"/>
                  </a:lnTo>
                  <a:cubicBezTo>
                    <a:pt x="4059" y="669"/>
                    <a:pt x="3179" y="1"/>
                    <a:pt x="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2567762" y="3234768"/>
              <a:ext cx="313814" cy="237652"/>
            </a:xfrm>
            <a:custGeom>
              <a:avLst/>
              <a:gdLst/>
              <a:ahLst/>
              <a:cxnLst/>
              <a:rect l="l" t="t" r="r" b="b"/>
              <a:pathLst>
                <a:path w="5011" h="3795" extrusionOk="0">
                  <a:moveTo>
                    <a:pt x="362" y="1"/>
                  </a:moveTo>
                  <a:cubicBezTo>
                    <a:pt x="164" y="1"/>
                    <a:pt x="0" y="165"/>
                    <a:pt x="0" y="362"/>
                  </a:cubicBezTo>
                  <a:lnTo>
                    <a:pt x="0" y="3564"/>
                  </a:lnTo>
                  <a:cubicBezTo>
                    <a:pt x="0" y="3695"/>
                    <a:pt x="99" y="3794"/>
                    <a:pt x="220" y="3794"/>
                  </a:cubicBezTo>
                  <a:lnTo>
                    <a:pt x="4781" y="3794"/>
                  </a:lnTo>
                  <a:cubicBezTo>
                    <a:pt x="4912" y="3794"/>
                    <a:pt x="5010" y="3695"/>
                    <a:pt x="5010" y="3564"/>
                  </a:cubicBezTo>
                  <a:lnTo>
                    <a:pt x="5010" y="220"/>
                  </a:lnTo>
                  <a:cubicBezTo>
                    <a:pt x="5010" y="99"/>
                    <a:pt x="4912"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2775741" y="3232514"/>
              <a:ext cx="8329" cy="244040"/>
            </a:xfrm>
            <a:custGeom>
              <a:avLst/>
              <a:gdLst/>
              <a:ahLst/>
              <a:cxnLst/>
              <a:rect l="l" t="t" r="r" b="b"/>
              <a:pathLst>
                <a:path w="133" h="3897" extrusionOk="0">
                  <a:moveTo>
                    <a:pt x="67" y="1"/>
                  </a:moveTo>
                  <a:cubicBezTo>
                    <a:pt x="34" y="1"/>
                    <a:pt x="1" y="20"/>
                    <a:pt x="1" y="59"/>
                  </a:cubicBezTo>
                  <a:lnTo>
                    <a:pt x="1" y="3830"/>
                  </a:lnTo>
                  <a:cubicBezTo>
                    <a:pt x="1" y="3874"/>
                    <a:pt x="34" y="3896"/>
                    <a:pt x="67" y="3896"/>
                  </a:cubicBezTo>
                  <a:cubicBezTo>
                    <a:pt x="100" y="3896"/>
                    <a:pt x="132" y="3874"/>
                    <a:pt x="132" y="3830"/>
                  </a:cubicBezTo>
                  <a:lnTo>
                    <a:pt x="132" y="59"/>
                  </a:lnTo>
                  <a:cubicBezTo>
                    <a:pt x="132" y="20"/>
                    <a:pt x="10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2650803" y="3234768"/>
              <a:ext cx="43337" cy="44024"/>
            </a:xfrm>
            <a:custGeom>
              <a:avLst/>
              <a:gdLst/>
              <a:ahLst/>
              <a:cxnLst/>
              <a:rect l="l" t="t" r="r" b="b"/>
              <a:pathLst>
                <a:path w="692" h="703" extrusionOk="0">
                  <a:moveTo>
                    <a:pt x="0" y="1"/>
                  </a:moveTo>
                  <a:lnTo>
                    <a:pt x="0" y="703"/>
                  </a:lnTo>
                  <a:lnTo>
                    <a:pt x="692" y="703"/>
                  </a:lnTo>
                  <a:lnTo>
                    <a:pt x="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2815570" y="3428397"/>
              <a:ext cx="44025" cy="44024"/>
            </a:xfrm>
            <a:custGeom>
              <a:avLst/>
              <a:gdLst/>
              <a:ahLst/>
              <a:cxnLst/>
              <a:rect l="l" t="t" r="r" b="b"/>
              <a:pathLst>
                <a:path w="703" h="703" extrusionOk="0">
                  <a:moveTo>
                    <a:pt x="1" y="1"/>
                  </a:moveTo>
                  <a:lnTo>
                    <a:pt x="1" y="702"/>
                  </a:lnTo>
                  <a:lnTo>
                    <a:pt x="702" y="702"/>
                  </a:lnTo>
                  <a:lnTo>
                    <a:pt x="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564318" y="3230698"/>
              <a:ext cx="317258" cy="237590"/>
            </a:xfrm>
            <a:custGeom>
              <a:avLst/>
              <a:gdLst/>
              <a:ahLst/>
              <a:cxnLst/>
              <a:rect l="l" t="t" r="r" b="b"/>
              <a:pathLst>
                <a:path w="5066" h="3794" extrusionOk="0">
                  <a:moveTo>
                    <a:pt x="209" y="0"/>
                  </a:moveTo>
                  <a:cubicBezTo>
                    <a:pt x="88" y="0"/>
                    <a:pt x="0" y="98"/>
                    <a:pt x="0" y="208"/>
                  </a:cubicBezTo>
                  <a:lnTo>
                    <a:pt x="0" y="3794"/>
                  </a:lnTo>
                  <a:lnTo>
                    <a:pt x="110" y="3794"/>
                  </a:lnTo>
                  <a:lnTo>
                    <a:pt x="99" y="208"/>
                  </a:lnTo>
                  <a:cubicBezTo>
                    <a:pt x="99" y="154"/>
                    <a:pt x="154" y="110"/>
                    <a:pt x="209" y="110"/>
                  </a:cubicBezTo>
                  <a:lnTo>
                    <a:pt x="5065" y="120"/>
                  </a:lnTo>
                  <a:lnTo>
                    <a:pt x="5065" y="11"/>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55162" y="3475113"/>
              <a:ext cx="567821" cy="429841"/>
            </a:xfrm>
            <a:custGeom>
              <a:avLst/>
              <a:gdLst/>
              <a:ahLst/>
              <a:cxnLst/>
              <a:rect l="l" t="t" r="r" b="b"/>
              <a:pathLst>
                <a:path w="9067" h="6864" extrusionOk="0">
                  <a:moveTo>
                    <a:pt x="362" y="0"/>
                  </a:moveTo>
                  <a:cubicBezTo>
                    <a:pt x="164" y="0"/>
                    <a:pt x="0" y="164"/>
                    <a:pt x="0" y="373"/>
                  </a:cubicBezTo>
                  <a:lnTo>
                    <a:pt x="0" y="6644"/>
                  </a:lnTo>
                  <a:cubicBezTo>
                    <a:pt x="0" y="6764"/>
                    <a:pt x="98" y="6864"/>
                    <a:pt x="220" y="6864"/>
                  </a:cubicBezTo>
                  <a:lnTo>
                    <a:pt x="8848" y="6864"/>
                  </a:lnTo>
                  <a:cubicBezTo>
                    <a:pt x="8969" y="6864"/>
                    <a:pt x="9067" y="6764"/>
                    <a:pt x="9067" y="6644"/>
                  </a:cubicBezTo>
                  <a:lnTo>
                    <a:pt x="9067" y="230"/>
                  </a:lnTo>
                  <a:cubicBezTo>
                    <a:pt x="9067" y="110"/>
                    <a:pt x="8969" y="0"/>
                    <a:pt x="8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835548" y="3474236"/>
              <a:ext cx="8267" cy="435477"/>
            </a:xfrm>
            <a:custGeom>
              <a:avLst/>
              <a:gdLst/>
              <a:ahLst/>
              <a:cxnLst/>
              <a:rect l="l" t="t" r="r" b="b"/>
              <a:pathLst>
                <a:path w="132" h="6954" extrusionOk="0">
                  <a:moveTo>
                    <a:pt x="66" y="0"/>
                  </a:moveTo>
                  <a:cubicBezTo>
                    <a:pt x="33" y="0"/>
                    <a:pt x="0" y="20"/>
                    <a:pt x="0" y="58"/>
                  </a:cubicBezTo>
                  <a:lnTo>
                    <a:pt x="0" y="5387"/>
                  </a:lnTo>
                  <a:lnTo>
                    <a:pt x="0" y="6888"/>
                  </a:lnTo>
                  <a:cubicBezTo>
                    <a:pt x="0" y="6932"/>
                    <a:pt x="33" y="6954"/>
                    <a:pt x="66" y="6954"/>
                  </a:cubicBezTo>
                  <a:cubicBezTo>
                    <a:pt x="99" y="6954"/>
                    <a:pt x="132" y="6932"/>
                    <a:pt x="132" y="6888"/>
                  </a:cubicBezTo>
                  <a:lnTo>
                    <a:pt x="132" y="1560"/>
                  </a:ln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605462" y="3475113"/>
              <a:ext cx="79095" cy="79718"/>
            </a:xfrm>
            <a:custGeom>
              <a:avLst/>
              <a:gdLst/>
              <a:ahLst/>
              <a:cxnLst/>
              <a:rect l="l" t="t" r="r" b="b"/>
              <a:pathLst>
                <a:path w="1263" h="1273" extrusionOk="0">
                  <a:moveTo>
                    <a:pt x="1" y="0"/>
                  </a:moveTo>
                  <a:lnTo>
                    <a:pt x="1" y="1272"/>
                  </a:lnTo>
                  <a:lnTo>
                    <a:pt x="1262" y="1272"/>
                  </a:lnTo>
                  <a:lnTo>
                    <a:pt x="1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904185" y="3825924"/>
              <a:ext cx="78970" cy="79030"/>
            </a:xfrm>
            <a:custGeom>
              <a:avLst/>
              <a:gdLst/>
              <a:ahLst/>
              <a:cxnLst/>
              <a:rect l="l" t="t" r="r" b="b"/>
              <a:pathLst>
                <a:path w="1261" h="1262" extrusionOk="0">
                  <a:moveTo>
                    <a:pt x="1" y="0"/>
                  </a:moveTo>
                  <a:lnTo>
                    <a:pt x="1" y="1262"/>
                  </a:lnTo>
                  <a:lnTo>
                    <a:pt x="1261" y="1262"/>
                  </a:lnTo>
                  <a:lnTo>
                    <a:pt x="1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451655" y="3470980"/>
              <a:ext cx="571328" cy="427774"/>
            </a:xfrm>
            <a:custGeom>
              <a:avLst/>
              <a:gdLst/>
              <a:ahLst/>
              <a:cxnLst/>
              <a:rect l="l" t="t" r="r" b="b"/>
              <a:pathLst>
                <a:path w="9123" h="6831" extrusionOk="0">
                  <a:moveTo>
                    <a:pt x="341" y="0"/>
                  </a:moveTo>
                  <a:cubicBezTo>
                    <a:pt x="154" y="0"/>
                    <a:pt x="1" y="154"/>
                    <a:pt x="1" y="329"/>
                  </a:cubicBezTo>
                  <a:lnTo>
                    <a:pt x="12" y="6830"/>
                  </a:lnTo>
                  <a:lnTo>
                    <a:pt x="111" y="6830"/>
                  </a:lnTo>
                  <a:lnTo>
                    <a:pt x="100" y="329"/>
                  </a:lnTo>
                  <a:cubicBezTo>
                    <a:pt x="100" y="208"/>
                    <a:pt x="210" y="99"/>
                    <a:pt x="330" y="99"/>
                  </a:cubicBezTo>
                  <a:lnTo>
                    <a:pt x="9123" y="121"/>
                  </a:lnTo>
                  <a:lnTo>
                    <a:pt x="9123" y="22"/>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6"/>
          <p:cNvSpPr/>
          <p:nvPr/>
        </p:nvSpPr>
        <p:spPr>
          <a:xfrm>
            <a:off x="3950422" y="606225"/>
            <a:ext cx="866100" cy="866100"/>
          </a:xfrm>
          <a:prstGeom prst="star12">
            <a:avLst>
              <a:gd name="adj" fmla="val 37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36"/>
          <p:cNvGrpSpPr/>
          <p:nvPr/>
        </p:nvGrpSpPr>
        <p:grpSpPr>
          <a:xfrm rot="696766">
            <a:off x="4222308" y="846503"/>
            <a:ext cx="322342" cy="385546"/>
            <a:chOff x="3599800" y="3911550"/>
            <a:chExt cx="89375" cy="106900"/>
          </a:xfrm>
        </p:grpSpPr>
        <p:sp>
          <p:nvSpPr>
            <p:cNvPr id="1148" name="Google Shape;1148;p36"/>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35F385-DA1E-E9C0-80CD-2C82E44D1823}"/>
              </a:ext>
            </a:extLst>
          </p:cNvPr>
          <p:cNvSpPr txBox="1"/>
          <p:nvPr/>
        </p:nvSpPr>
        <p:spPr>
          <a:xfrm>
            <a:off x="738685" y="1743462"/>
            <a:ext cx="8064120" cy="1754326"/>
          </a:xfrm>
          <a:prstGeom prst="rect">
            <a:avLst/>
          </a:prstGeom>
          <a:noFill/>
        </p:spPr>
        <p:txBody>
          <a:bodyPr wrap="square">
            <a:spAutoFit/>
          </a:bodyPr>
          <a:lstStyle/>
          <a:p>
            <a:r>
              <a:rPr lang="en-IN" sz="1800" dirty="0">
                <a:solidFill>
                  <a:srgbClr val="000000"/>
                </a:solidFill>
                <a:effectLst/>
                <a:latin typeface="Bakbak One" panose="020B0604020202020204" charset="0"/>
                <a:ea typeface="Times New Roman" panose="02020603050405020304" pitchFamily="18" charset="0"/>
                <a:cs typeface="Bakbak One" panose="020B0604020202020204" charset="0"/>
              </a:rPr>
              <a:t>The Cargo Vehicle Allotment Agent (CVAA) is an innovative solution designed to revolutionize the logistics and transportation industry. This system employs advanced algorithms and real-time data analysis to automate and optimize the allocation of cargo vehicles to shipments. The CVAA addresses the challenges of traditional manual allocation processes by enhancing efficiency, adaptability, and cost-effectiveness</a:t>
            </a:r>
            <a:endParaRPr lang="en-IN" sz="2400" dirty="0">
              <a:latin typeface="Bakbak One" panose="020B0604020202020204" charset="0"/>
              <a:cs typeface="Bakbak One" panose="020B0604020202020204" charset="0"/>
            </a:endParaRPr>
          </a:p>
        </p:txBody>
      </p:sp>
      <p:sp>
        <p:nvSpPr>
          <p:cNvPr id="2" name="TextBox 1">
            <a:extLst>
              <a:ext uri="{FF2B5EF4-FFF2-40B4-BE49-F238E27FC236}">
                <a16:creationId xmlns:a16="http://schemas.microsoft.com/office/drawing/2014/main" id="{56E8B33B-4720-F2CE-90F8-5F54505AA539}"/>
              </a:ext>
            </a:extLst>
          </p:cNvPr>
          <p:cNvSpPr txBox="1"/>
          <p:nvPr/>
        </p:nvSpPr>
        <p:spPr>
          <a:xfrm>
            <a:off x="3141961" y="707077"/>
            <a:ext cx="2860078" cy="707886"/>
          </a:xfrm>
          <a:prstGeom prst="rect">
            <a:avLst/>
          </a:prstGeom>
          <a:noFill/>
        </p:spPr>
        <p:txBody>
          <a:bodyPr wrap="none" rtlCol="0">
            <a:spAutoFit/>
          </a:bodyPr>
          <a:lstStyle/>
          <a:p>
            <a:r>
              <a:rPr lang="en-GB" sz="4000" dirty="0">
                <a:latin typeface="Times New Roman" panose="02020603050405020304" pitchFamily="18" charset="0"/>
                <a:cs typeface="Times New Roman" panose="02020603050405020304" pitchFamily="18" charset="0"/>
              </a:rPr>
              <a:t>ABSTRACT</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39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34"/>
          <p:cNvSpPr txBox="1">
            <a:spLocks noGrp="1"/>
          </p:cNvSpPr>
          <p:nvPr>
            <p:ph type="title"/>
          </p:nvPr>
        </p:nvSpPr>
        <p:spPr>
          <a:xfrm>
            <a:off x="2194470" y="0"/>
            <a:ext cx="4755060" cy="1310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dirty="0">
                <a:solidFill>
                  <a:schemeClr val="accent2"/>
                </a:solidFill>
              </a:rPr>
              <a:t>Chapter 1</a:t>
            </a:r>
            <a:endParaRPr sz="8000" dirty="0">
              <a:solidFill>
                <a:schemeClr val="accent2"/>
              </a:solidFill>
            </a:endParaRPr>
          </a:p>
        </p:txBody>
      </p:sp>
      <p:sp>
        <p:nvSpPr>
          <p:cNvPr id="27" name="TextBox 26">
            <a:extLst>
              <a:ext uri="{FF2B5EF4-FFF2-40B4-BE49-F238E27FC236}">
                <a16:creationId xmlns:a16="http://schemas.microsoft.com/office/drawing/2014/main" id="{74F0584C-F693-06C1-247A-9EB48F3E27B9}"/>
              </a:ext>
            </a:extLst>
          </p:cNvPr>
          <p:cNvSpPr txBox="1"/>
          <p:nvPr/>
        </p:nvSpPr>
        <p:spPr>
          <a:xfrm>
            <a:off x="482010" y="2571750"/>
            <a:ext cx="8570550" cy="2031325"/>
          </a:xfrm>
          <a:prstGeom prst="rect">
            <a:avLst/>
          </a:prstGeom>
          <a:noFill/>
        </p:spPr>
        <p:txBody>
          <a:bodyPr wrap="square">
            <a:spAutoFit/>
          </a:bodyPr>
          <a:lstStyle/>
          <a:p>
            <a:r>
              <a:rPr lang="en-IN" sz="1800" dirty="0">
                <a:latin typeface="Bakbak One" panose="020B0604020202020204" charset="0"/>
                <a:cs typeface="Bakbak One" panose="020B0604020202020204" charset="0"/>
              </a:rPr>
              <a:t>Efficiency Boosting:</a:t>
            </a:r>
          </a:p>
          <a:p>
            <a:endParaRPr lang="en-IN" sz="1800" dirty="0">
              <a:latin typeface="Bakbak One" panose="020B0604020202020204" charset="0"/>
              <a:cs typeface="Bakbak One" panose="020B0604020202020204" charset="0"/>
            </a:endParaRPr>
          </a:p>
          <a:p>
            <a:pPr marL="285750" indent="-285750">
              <a:buFont typeface="Arial" panose="020B0604020202020204" pitchFamily="34" charset="0"/>
              <a:buChar char="•"/>
            </a:pPr>
            <a:r>
              <a:rPr lang="en-IN" sz="1800" dirty="0">
                <a:latin typeface="Bakbak One" panose="020B0604020202020204" charset="0"/>
                <a:cs typeface="Bakbak One" panose="020B0604020202020204" charset="0"/>
              </a:rPr>
              <a:t>Assign freight cars as efficiently as possible,</a:t>
            </a:r>
          </a:p>
          <a:p>
            <a:pPr marL="285750" indent="-285750">
              <a:buFont typeface="Arial" panose="020B0604020202020204" pitchFamily="34" charset="0"/>
              <a:buChar char="•"/>
            </a:pPr>
            <a:r>
              <a:rPr lang="en-IN" sz="1800" dirty="0">
                <a:latin typeface="Bakbak One" panose="020B0604020202020204" charset="0"/>
                <a:cs typeface="Bakbak One" panose="020B0604020202020204" charset="0"/>
              </a:rPr>
              <a:t>Taking into account variables like proximity, capacity, and delivery window lengths.</a:t>
            </a:r>
          </a:p>
          <a:p>
            <a:pPr marL="285750" indent="-285750">
              <a:buFont typeface="Arial" panose="020B0604020202020204" pitchFamily="34" charset="0"/>
              <a:buChar char="•"/>
            </a:pPr>
            <a:r>
              <a:rPr lang="en-IN" sz="1800" dirty="0">
                <a:latin typeface="Bakbak One" panose="020B0604020202020204" charset="0"/>
                <a:cs typeface="Bakbak One" panose="020B0604020202020204" charset="0"/>
              </a:rPr>
              <a:t>By optimizing vehicle utilization, you may cut down on idle time and save fuel.</a:t>
            </a:r>
          </a:p>
        </p:txBody>
      </p:sp>
      <p:sp>
        <p:nvSpPr>
          <p:cNvPr id="28" name="Google Shape;883;p34">
            <a:extLst>
              <a:ext uri="{FF2B5EF4-FFF2-40B4-BE49-F238E27FC236}">
                <a16:creationId xmlns:a16="http://schemas.microsoft.com/office/drawing/2014/main" id="{925B1A4F-A5C3-22D6-6808-CD179B33E4D1}"/>
              </a:ext>
            </a:extLst>
          </p:cNvPr>
          <p:cNvSpPr txBox="1">
            <a:spLocks/>
          </p:cNvSpPr>
          <p:nvPr/>
        </p:nvSpPr>
        <p:spPr>
          <a:xfrm>
            <a:off x="3458505" y="1433882"/>
            <a:ext cx="26175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2pPr>
            <a:lvl3pPr marR="0" lvl="2"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3pPr>
            <a:lvl4pPr marR="0" lvl="3"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4pPr>
            <a:lvl5pPr marR="0" lvl="4"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5pPr>
            <a:lvl6pPr marR="0" lvl="5"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6pPr>
            <a:lvl7pPr marR="0" lvl="6"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7pPr>
            <a:lvl8pPr marR="0" lvl="7"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8pPr>
            <a:lvl9pPr marR="0" lvl="8" algn="l" rtl="0">
              <a:lnSpc>
                <a:spcPct val="100000"/>
              </a:lnSpc>
              <a:spcBef>
                <a:spcPts val="0"/>
              </a:spcBef>
              <a:spcAft>
                <a:spcPts val="0"/>
              </a:spcAft>
              <a:buClr>
                <a:schemeClr val="dk1"/>
              </a:buClr>
              <a:buSzPts val="3500"/>
              <a:buFont typeface="Bakbak One"/>
              <a:buNone/>
              <a:defRPr sz="3500" b="0" i="0" u="none" strike="noStrike" cap="none">
                <a:solidFill>
                  <a:schemeClr val="dk1"/>
                </a:solidFill>
                <a:latin typeface="Bakbak One"/>
                <a:ea typeface="Bakbak One"/>
                <a:cs typeface="Bakbak One"/>
                <a:sym typeface="Bakbak One"/>
              </a:defRPr>
            </a:lvl9pPr>
          </a:lstStyle>
          <a:p>
            <a:r>
              <a:rPr lang="en-IN" dirty="0">
                <a:solidFill>
                  <a:srgbClr val="7030A0"/>
                </a:solidFill>
              </a:rPr>
              <a:t>Objectives</a:t>
            </a:r>
          </a:p>
        </p:txBody>
      </p:sp>
    </p:spTree>
    <p:extLst>
      <p:ext uri="{BB962C8B-B14F-4D97-AF65-F5344CB8AC3E}">
        <p14:creationId xmlns:p14="http://schemas.microsoft.com/office/powerpoint/2010/main" val="615585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35F385-DA1E-E9C0-80CD-2C82E44D1823}"/>
              </a:ext>
            </a:extLst>
          </p:cNvPr>
          <p:cNvSpPr txBox="1"/>
          <p:nvPr/>
        </p:nvSpPr>
        <p:spPr>
          <a:xfrm>
            <a:off x="623930" y="524262"/>
            <a:ext cx="8064120" cy="1938992"/>
          </a:xfrm>
          <a:prstGeom prst="rect">
            <a:avLst/>
          </a:prstGeom>
          <a:noFill/>
        </p:spPr>
        <p:txBody>
          <a:bodyPr wrap="square">
            <a:spAutoFit/>
          </a:bodyPr>
          <a:lstStyle/>
          <a:p>
            <a:r>
              <a:rPr lang="en-GB" sz="2000" dirty="0">
                <a:solidFill>
                  <a:schemeClr val="accent2">
                    <a:lumMod val="75000"/>
                  </a:schemeClr>
                </a:solidFill>
                <a:latin typeface="Bakbak One" panose="020B0604020202020204" charset="0"/>
                <a:cs typeface="Bakbak One" panose="020B0604020202020204" charset="0"/>
              </a:rPr>
              <a:t>Flexibility in real time:</a:t>
            </a:r>
          </a:p>
          <a:p>
            <a:endParaRPr lang="en-GB" sz="2000" dirty="0">
              <a:latin typeface="Bakbak One" panose="020B0604020202020204" charset="0"/>
              <a:cs typeface="Bakbak One" panose="020B0604020202020204" charset="0"/>
            </a:endParaRPr>
          </a:p>
          <a:p>
            <a:pPr marL="342900" indent="-342900">
              <a:buFont typeface="Arial" panose="020B0604020202020204" pitchFamily="34" charset="0"/>
              <a:buChar char="•"/>
            </a:pPr>
            <a:r>
              <a:rPr lang="en-GB" sz="2000" dirty="0">
                <a:latin typeface="Bakbak One" panose="020B0604020202020204" charset="0"/>
                <a:cs typeface="Bakbak One" panose="020B0604020202020204" charset="0"/>
              </a:rPr>
              <a:t>React instantly to sudden variations in the amount of shipments, urgency, and route alterations.</a:t>
            </a:r>
          </a:p>
          <a:p>
            <a:pPr marL="342900" indent="-342900">
              <a:buFont typeface="Arial" panose="020B0604020202020204" pitchFamily="34" charset="0"/>
              <a:buChar char="•"/>
            </a:pPr>
            <a:r>
              <a:rPr lang="en-GB" sz="2000" dirty="0">
                <a:latin typeface="Bakbak One" panose="020B0604020202020204" charset="0"/>
                <a:cs typeface="Bakbak One" panose="020B0604020202020204" charset="0"/>
              </a:rPr>
              <a:t>Deliver urgent items first, and be flexible in case of unforeseen events.</a:t>
            </a:r>
            <a:endParaRPr lang="en-IN" sz="2000" dirty="0">
              <a:latin typeface="Bakbak One" panose="020B0604020202020204" charset="0"/>
              <a:cs typeface="Bakbak One" panose="020B0604020202020204" charset="0"/>
            </a:endParaRPr>
          </a:p>
        </p:txBody>
      </p:sp>
      <p:sp>
        <p:nvSpPr>
          <p:cNvPr id="3" name="TextBox 2">
            <a:extLst>
              <a:ext uri="{FF2B5EF4-FFF2-40B4-BE49-F238E27FC236}">
                <a16:creationId xmlns:a16="http://schemas.microsoft.com/office/drawing/2014/main" id="{C971B13C-C40F-AD84-1791-07967C5AC07B}"/>
              </a:ext>
            </a:extLst>
          </p:cNvPr>
          <p:cNvSpPr txBox="1"/>
          <p:nvPr/>
        </p:nvSpPr>
        <p:spPr>
          <a:xfrm>
            <a:off x="623930" y="2680247"/>
            <a:ext cx="8283850" cy="1323439"/>
          </a:xfrm>
          <a:prstGeom prst="rect">
            <a:avLst/>
          </a:prstGeom>
          <a:noFill/>
        </p:spPr>
        <p:txBody>
          <a:bodyPr wrap="square">
            <a:spAutoFit/>
          </a:bodyPr>
          <a:lstStyle/>
          <a:p>
            <a:r>
              <a:rPr lang="en-IN" sz="2000" dirty="0">
                <a:solidFill>
                  <a:schemeClr val="accent2">
                    <a:lumMod val="75000"/>
                  </a:schemeClr>
                </a:solidFill>
                <a:latin typeface="Bakbak One" panose="020B0604020202020204" charset="0"/>
                <a:cs typeface="Bakbak One" panose="020B0604020202020204" charset="0"/>
              </a:rPr>
              <a:t>Making Use of Resources:</a:t>
            </a:r>
          </a:p>
          <a:p>
            <a:endParaRPr lang="en-IN" sz="2000" dirty="0">
              <a:latin typeface="Bakbak One" panose="020B0604020202020204" charset="0"/>
              <a:cs typeface="Bakbak One" panose="020B0604020202020204" charset="0"/>
            </a:endParaRPr>
          </a:p>
          <a:p>
            <a:pPr marL="342900" indent="-342900">
              <a:buFont typeface="Arial" panose="020B0604020202020204" pitchFamily="34" charset="0"/>
              <a:buChar char="•"/>
            </a:pPr>
            <a:r>
              <a:rPr lang="en-IN" sz="2000" dirty="0">
                <a:latin typeface="Bakbak One" panose="020B0604020202020204" charset="0"/>
                <a:cs typeface="Bakbak One" panose="020B0604020202020204" charset="0"/>
              </a:rPr>
              <a:t>Assure optimal utilization and maintenance schedule by effectively managing the fleet of cargo vehicles.</a:t>
            </a:r>
          </a:p>
        </p:txBody>
      </p:sp>
    </p:spTree>
    <p:extLst>
      <p:ext uri="{BB962C8B-B14F-4D97-AF65-F5344CB8AC3E}">
        <p14:creationId xmlns:p14="http://schemas.microsoft.com/office/powerpoint/2010/main" val="7867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35F385-DA1E-E9C0-80CD-2C82E44D1823}"/>
              </a:ext>
            </a:extLst>
          </p:cNvPr>
          <p:cNvSpPr txBox="1"/>
          <p:nvPr/>
        </p:nvSpPr>
        <p:spPr>
          <a:xfrm>
            <a:off x="623930" y="632758"/>
            <a:ext cx="8064120" cy="1938992"/>
          </a:xfrm>
          <a:prstGeom prst="rect">
            <a:avLst/>
          </a:prstGeom>
          <a:noFill/>
        </p:spPr>
        <p:txBody>
          <a:bodyPr wrap="square">
            <a:spAutoFit/>
          </a:bodyPr>
          <a:lstStyle/>
          <a:p>
            <a:r>
              <a:rPr lang="en-GB" sz="2000" dirty="0">
                <a:solidFill>
                  <a:schemeClr val="accent2">
                    <a:lumMod val="75000"/>
                  </a:schemeClr>
                </a:solidFill>
                <a:latin typeface="Bakbak One" panose="020B0604020202020204" charset="0"/>
                <a:cs typeface="Bakbak One" panose="020B0604020202020204" charset="0"/>
              </a:rPr>
              <a:t>Flexibility in real time:</a:t>
            </a:r>
          </a:p>
          <a:p>
            <a:endParaRPr lang="en-GB" sz="2000" dirty="0">
              <a:latin typeface="Bakbak One" panose="020B0604020202020204" charset="0"/>
              <a:cs typeface="Bakbak One" panose="020B0604020202020204" charset="0"/>
            </a:endParaRPr>
          </a:p>
          <a:p>
            <a:pPr marL="342900" indent="-342900">
              <a:buFont typeface="Arial" panose="020B0604020202020204" pitchFamily="34" charset="0"/>
              <a:buChar char="•"/>
            </a:pPr>
            <a:r>
              <a:rPr lang="en-GB" sz="2000" dirty="0">
                <a:latin typeface="Bakbak One" panose="020B0604020202020204" charset="0"/>
                <a:cs typeface="Bakbak One" panose="020B0604020202020204" charset="0"/>
              </a:rPr>
              <a:t>React instantly to sudden variations in the amount of shipments, urgency, and route alterations.</a:t>
            </a:r>
          </a:p>
          <a:p>
            <a:pPr marL="342900" indent="-342900">
              <a:buFont typeface="Arial" panose="020B0604020202020204" pitchFamily="34" charset="0"/>
              <a:buChar char="•"/>
            </a:pPr>
            <a:r>
              <a:rPr lang="en-GB" sz="2000" dirty="0">
                <a:latin typeface="Bakbak One" panose="020B0604020202020204" charset="0"/>
                <a:cs typeface="Bakbak One" panose="020B0604020202020204" charset="0"/>
              </a:rPr>
              <a:t>Deliver urgent items first, and be flexible in case of unforeseen events.</a:t>
            </a:r>
            <a:endParaRPr lang="en-IN" sz="2000" dirty="0">
              <a:latin typeface="Bakbak One" panose="020B0604020202020204" charset="0"/>
              <a:cs typeface="Bakbak One" panose="020B0604020202020204" charset="0"/>
            </a:endParaRPr>
          </a:p>
        </p:txBody>
      </p:sp>
      <p:sp>
        <p:nvSpPr>
          <p:cNvPr id="4" name="TextBox 3">
            <a:extLst>
              <a:ext uri="{FF2B5EF4-FFF2-40B4-BE49-F238E27FC236}">
                <a16:creationId xmlns:a16="http://schemas.microsoft.com/office/drawing/2014/main" id="{6751C827-2EC9-1D34-8227-02DD0D61DFC4}"/>
              </a:ext>
            </a:extLst>
          </p:cNvPr>
          <p:cNvSpPr txBox="1"/>
          <p:nvPr/>
        </p:nvSpPr>
        <p:spPr>
          <a:xfrm>
            <a:off x="623930" y="2771687"/>
            <a:ext cx="8283850" cy="1938992"/>
          </a:xfrm>
          <a:prstGeom prst="rect">
            <a:avLst/>
          </a:prstGeom>
          <a:noFill/>
        </p:spPr>
        <p:txBody>
          <a:bodyPr wrap="square">
            <a:spAutoFit/>
          </a:bodyPr>
          <a:lstStyle/>
          <a:p>
            <a:r>
              <a:rPr lang="en-IN" sz="2000" dirty="0">
                <a:solidFill>
                  <a:schemeClr val="accent2">
                    <a:lumMod val="75000"/>
                  </a:schemeClr>
                </a:solidFill>
                <a:latin typeface="Bakbak One" panose="020B0604020202020204" charset="0"/>
                <a:cs typeface="Bakbak One" panose="020B0604020202020204" charset="0"/>
              </a:rPr>
              <a:t>Lowering Expense:</a:t>
            </a:r>
          </a:p>
          <a:p>
            <a:pPr marL="342900" indent="-342900">
              <a:buFont typeface="Arial" panose="020B0604020202020204" pitchFamily="34" charset="0"/>
              <a:buChar char="•"/>
            </a:pPr>
            <a:endParaRPr lang="en-IN" sz="2000" dirty="0">
              <a:latin typeface="Bakbak One" panose="020B0604020202020204" charset="0"/>
              <a:cs typeface="Bakbak One" panose="020B0604020202020204" charset="0"/>
            </a:endParaRPr>
          </a:p>
          <a:p>
            <a:pPr marL="342900" indent="-342900">
              <a:buFont typeface="Arial" panose="020B0604020202020204" pitchFamily="34" charset="0"/>
              <a:buChar char="•"/>
            </a:pPr>
            <a:r>
              <a:rPr lang="en-IN" sz="2000" dirty="0">
                <a:latin typeface="Bakbak One" panose="020B0604020202020204" charset="0"/>
                <a:cs typeface="Bakbak One" panose="020B0604020202020204" charset="0"/>
              </a:rPr>
              <a:t>Reduce operating expenses by allocating vehicles and creating an optimal route.</a:t>
            </a:r>
          </a:p>
          <a:p>
            <a:pPr marL="342900" indent="-342900">
              <a:buFont typeface="Arial" panose="020B0604020202020204" pitchFamily="34" charset="0"/>
              <a:buChar char="•"/>
            </a:pPr>
            <a:r>
              <a:rPr lang="en-IN" sz="2000" dirty="0">
                <a:latin typeface="Bakbak One" panose="020B0604020202020204" charset="0"/>
                <a:cs typeface="Bakbak One" panose="020B0604020202020204" charset="0"/>
              </a:rPr>
              <a:t>Find areas where money can be saved by using performance tracking and data analytics.</a:t>
            </a:r>
          </a:p>
        </p:txBody>
      </p:sp>
    </p:spTree>
    <p:extLst>
      <p:ext uri="{BB962C8B-B14F-4D97-AF65-F5344CB8AC3E}">
        <p14:creationId xmlns:p14="http://schemas.microsoft.com/office/powerpoint/2010/main" val="335997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9"/>
        <p:cNvGrpSpPr/>
        <p:nvPr/>
      </p:nvGrpSpPr>
      <p:grpSpPr>
        <a:xfrm>
          <a:off x="0" y="0"/>
          <a:ext cx="0" cy="0"/>
          <a:chOff x="0" y="0"/>
          <a:chExt cx="0" cy="0"/>
        </a:xfrm>
      </p:grpSpPr>
      <p:sp>
        <p:nvSpPr>
          <p:cNvPr id="1040" name="Google Shape;1040;p36"/>
          <p:cNvSpPr txBox="1">
            <a:spLocks noGrp="1"/>
          </p:cNvSpPr>
          <p:nvPr>
            <p:ph type="title"/>
          </p:nvPr>
        </p:nvSpPr>
        <p:spPr>
          <a:xfrm>
            <a:off x="4525925" y="2175900"/>
            <a:ext cx="3904800" cy="13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Literature Survey</a:t>
            </a:r>
            <a:endParaRPr dirty="0"/>
          </a:p>
        </p:txBody>
      </p:sp>
      <p:sp>
        <p:nvSpPr>
          <p:cNvPr id="1041" name="Google Shape;1041;p36"/>
          <p:cNvSpPr txBox="1">
            <a:spLocks noGrp="1"/>
          </p:cNvSpPr>
          <p:nvPr>
            <p:ph type="title" idx="2"/>
          </p:nvPr>
        </p:nvSpPr>
        <p:spPr>
          <a:xfrm>
            <a:off x="7059475" y="1154500"/>
            <a:ext cx="1371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042" name="Google Shape;1042;p36"/>
          <p:cNvSpPr/>
          <p:nvPr/>
        </p:nvSpPr>
        <p:spPr>
          <a:xfrm rot="-598317">
            <a:off x="7084379" y="1604810"/>
            <a:ext cx="247390" cy="309208"/>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36"/>
          <p:cNvGrpSpPr/>
          <p:nvPr/>
        </p:nvGrpSpPr>
        <p:grpSpPr>
          <a:xfrm>
            <a:off x="637025" y="1317758"/>
            <a:ext cx="3476328" cy="2668217"/>
            <a:chOff x="637025" y="1241558"/>
            <a:chExt cx="3476328" cy="2668217"/>
          </a:xfrm>
        </p:grpSpPr>
        <p:sp>
          <p:nvSpPr>
            <p:cNvPr id="1044" name="Google Shape;1044;p36"/>
            <p:cNvSpPr/>
            <p:nvPr/>
          </p:nvSpPr>
          <p:spPr>
            <a:xfrm>
              <a:off x="1021481" y="1985200"/>
              <a:ext cx="54296" cy="54294"/>
            </a:xfrm>
            <a:custGeom>
              <a:avLst/>
              <a:gdLst/>
              <a:ahLst/>
              <a:cxnLst/>
              <a:rect l="l" t="t" r="r" b="b"/>
              <a:pathLst>
                <a:path w="867" h="867" extrusionOk="0">
                  <a:moveTo>
                    <a:pt x="428" y="1"/>
                  </a:moveTo>
                  <a:cubicBezTo>
                    <a:pt x="198" y="1"/>
                    <a:pt x="1" y="198"/>
                    <a:pt x="1" y="439"/>
                  </a:cubicBezTo>
                  <a:cubicBezTo>
                    <a:pt x="1" y="681"/>
                    <a:pt x="198" y="866"/>
                    <a:pt x="428" y="866"/>
                  </a:cubicBezTo>
                  <a:cubicBezTo>
                    <a:pt x="669" y="866"/>
                    <a:pt x="867" y="681"/>
                    <a:pt x="867" y="439"/>
                  </a:cubicBezTo>
                  <a:cubicBezTo>
                    <a:pt x="867" y="198"/>
                    <a:pt x="669" y="1"/>
                    <a:pt x="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2757892" y="2024026"/>
              <a:ext cx="828842" cy="763869"/>
            </a:xfrm>
            <a:custGeom>
              <a:avLst/>
              <a:gdLst/>
              <a:ahLst/>
              <a:cxnLst/>
              <a:rect l="l" t="t" r="r" b="b"/>
              <a:pathLst>
                <a:path w="13235" h="12198" extrusionOk="0">
                  <a:moveTo>
                    <a:pt x="275" y="1"/>
                  </a:moveTo>
                  <a:cubicBezTo>
                    <a:pt x="217" y="1"/>
                    <a:pt x="158" y="2"/>
                    <a:pt x="100" y="5"/>
                  </a:cubicBezTo>
                  <a:cubicBezTo>
                    <a:pt x="100" y="9"/>
                    <a:pt x="99" y="10"/>
                    <a:pt x="97" y="10"/>
                  </a:cubicBezTo>
                  <a:cubicBezTo>
                    <a:pt x="92" y="10"/>
                    <a:pt x="85" y="5"/>
                    <a:pt x="78" y="5"/>
                  </a:cubicBezTo>
                  <a:cubicBezTo>
                    <a:pt x="1" y="5"/>
                    <a:pt x="1" y="137"/>
                    <a:pt x="78" y="137"/>
                  </a:cubicBezTo>
                  <a:lnTo>
                    <a:pt x="12950" y="137"/>
                  </a:lnTo>
                  <a:cubicBezTo>
                    <a:pt x="12986" y="137"/>
                    <a:pt x="13032" y="142"/>
                    <a:pt x="13075" y="142"/>
                  </a:cubicBezTo>
                  <a:cubicBezTo>
                    <a:pt x="13081" y="142"/>
                    <a:pt x="13086" y="142"/>
                    <a:pt x="13092" y="142"/>
                  </a:cubicBezTo>
                  <a:lnTo>
                    <a:pt x="13092" y="142"/>
                  </a:lnTo>
                  <a:lnTo>
                    <a:pt x="13092" y="1277"/>
                  </a:lnTo>
                  <a:lnTo>
                    <a:pt x="13092" y="4161"/>
                  </a:lnTo>
                  <a:lnTo>
                    <a:pt x="13092" y="7636"/>
                  </a:lnTo>
                  <a:lnTo>
                    <a:pt x="13092" y="10652"/>
                  </a:lnTo>
                  <a:lnTo>
                    <a:pt x="13092" y="11638"/>
                  </a:lnTo>
                  <a:cubicBezTo>
                    <a:pt x="13092" y="11802"/>
                    <a:pt x="13081" y="11956"/>
                    <a:pt x="13092" y="12109"/>
                  </a:cubicBezTo>
                  <a:lnTo>
                    <a:pt x="13092" y="12131"/>
                  </a:lnTo>
                  <a:cubicBezTo>
                    <a:pt x="13092" y="12175"/>
                    <a:pt x="13122" y="12197"/>
                    <a:pt x="13152" y="12197"/>
                  </a:cubicBezTo>
                  <a:cubicBezTo>
                    <a:pt x="13182" y="12197"/>
                    <a:pt x="13213" y="12175"/>
                    <a:pt x="13213" y="12131"/>
                  </a:cubicBezTo>
                  <a:lnTo>
                    <a:pt x="13213" y="10937"/>
                  </a:lnTo>
                  <a:lnTo>
                    <a:pt x="13213" y="8053"/>
                  </a:lnTo>
                  <a:lnTo>
                    <a:pt x="13213" y="4578"/>
                  </a:lnTo>
                  <a:lnTo>
                    <a:pt x="13213" y="1562"/>
                  </a:lnTo>
                  <a:lnTo>
                    <a:pt x="13213" y="565"/>
                  </a:lnTo>
                  <a:cubicBezTo>
                    <a:pt x="13213" y="411"/>
                    <a:pt x="13235" y="246"/>
                    <a:pt x="13213" y="93"/>
                  </a:cubicBezTo>
                  <a:lnTo>
                    <a:pt x="13213" y="71"/>
                  </a:lnTo>
                  <a:cubicBezTo>
                    <a:pt x="13213" y="39"/>
                    <a:pt x="13191" y="5"/>
                    <a:pt x="13157" y="5"/>
                  </a:cubicBezTo>
                  <a:lnTo>
                    <a:pt x="615" y="5"/>
                  </a:lnTo>
                  <a:cubicBezTo>
                    <a:pt x="505" y="5"/>
                    <a:pt x="391"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1912013" y="1742538"/>
              <a:ext cx="40581" cy="45026"/>
            </a:xfrm>
            <a:custGeom>
              <a:avLst/>
              <a:gdLst/>
              <a:ahLst/>
              <a:cxnLst/>
              <a:rect l="l" t="t" r="r" b="b"/>
              <a:pathLst>
                <a:path w="648" h="719" extrusionOk="0">
                  <a:moveTo>
                    <a:pt x="471" y="1"/>
                  </a:moveTo>
                  <a:cubicBezTo>
                    <a:pt x="424" y="1"/>
                    <a:pt x="378" y="21"/>
                    <a:pt x="351" y="60"/>
                  </a:cubicBezTo>
                  <a:lnTo>
                    <a:pt x="44" y="477"/>
                  </a:lnTo>
                  <a:cubicBezTo>
                    <a:pt x="0" y="553"/>
                    <a:pt x="12" y="641"/>
                    <a:pt x="88" y="696"/>
                  </a:cubicBezTo>
                  <a:cubicBezTo>
                    <a:pt x="110" y="718"/>
                    <a:pt x="143" y="718"/>
                    <a:pt x="176" y="718"/>
                  </a:cubicBezTo>
                  <a:cubicBezTo>
                    <a:pt x="220" y="718"/>
                    <a:pt x="264" y="696"/>
                    <a:pt x="297" y="663"/>
                  </a:cubicBezTo>
                  <a:lnTo>
                    <a:pt x="592" y="246"/>
                  </a:lnTo>
                  <a:cubicBezTo>
                    <a:pt x="648" y="170"/>
                    <a:pt x="626" y="82"/>
                    <a:pt x="560" y="27"/>
                  </a:cubicBezTo>
                  <a:cubicBezTo>
                    <a:pt x="534" y="10"/>
                    <a:pt x="502" y="1"/>
                    <a:pt x="471"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2004009" y="1514154"/>
              <a:ext cx="637961" cy="273410"/>
            </a:xfrm>
            <a:custGeom>
              <a:avLst/>
              <a:gdLst/>
              <a:ahLst/>
              <a:cxnLst/>
              <a:rect l="l" t="t" r="r" b="b"/>
              <a:pathLst>
                <a:path w="10187" h="4366" extrusionOk="0">
                  <a:moveTo>
                    <a:pt x="5189" y="0"/>
                  </a:moveTo>
                  <a:cubicBezTo>
                    <a:pt x="5119" y="0"/>
                    <a:pt x="5054" y="53"/>
                    <a:pt x="5044" y="133"/>
                  </a:cubicBezTo>
                  <a:cubicBezTo>
                    <a:pt x="5033" y="221"/>
                    <a:pt x="5088" y="297"/>
                    <a:pt x="5175" y="309"/>
                  </a:cubicBezTo>
                  <a:cubicBezTo>
                    <a:pt x="5482" y="341"/>
                    <a:pt x="5789" y="407"/>
                    <a:pt x="6086" y="495"/>
                  </a:cubicBezTo>
                  <a:lnTo>
                    <a:pt x="6130" y="495"/>
                  </a:lnTo>
                  <a:cubicBezTo>
                    <a:pt x="6196" y="495"/>
                    <a:pt x="6250" y="451"/>
                    <a:pt x="6272" y="385"/>
                  </a:cubicBezTo>
                  <a:cubicBezTo>
                    <a:pt x="6294" y="309"/>
                    <a:pt x="6250" y="221"/>
                    <a:pt x="6174" y="199"/>
                  </a:cubicBezTo>
                  <a:cubicBezTo>
                    <a:pt x="5855" y="111"/>
                    <a:pt x="5538" y="45"/>
                    <a:pt x="5209" y="2"/>
                  </a:cubicBezTo>
                  <a:cubicBezTo>
                    <a:pt x="5202" y="1"/>
                    <a:pt x="5195" y="0"/>
                    <a:pt x="5189" y="0"/>
                  </a:cubicBezTo>
                  <a:close/>
                  <a:moveTo>
                    <a:pt x="3287" y="77"/>
                  </a:moveTo>
                  <a:cubicBezTo>
                    <a:pt x="3281" y="77"/>
                    <a:pt x="3274" y="77"/>
                    <a:pt x="3268" y="78"/>
                  </a:cubicBezTo>
                  <a:lnTo>
                    <a:pt x="3202" y="100"/>
                  </a:lnTo>
                  <a:cubicBezTo>
                    <a:pt x="2906" y="166"/>
                    <a:pt x="2610" y="265"/>
                    <a:pt x="2325" y="385"/>
                  </a:cubicBezTo>
                  <a:cubicBezTo>
                    <a:pt x="2249" y="418"/>
                    <a:pt x="2215" y="516"/>
                    <a:pt x="2249" y="594"/>
                  </a:cubicBezTo>
                  <a:cubicBezTo>
                    <a:pt x="2281" y="648"/>
                    <a:pt x="2336" y="681"/>
                    <a:pt x="2391" y="681"/>
                  </a:cubicBezTo>
                  <a:cubicBezTo>
                    <a:pt x="2413" y="681"/>
                    <a:pt x="2435" y="681"/>
                    <a:pt x="2456" y="670"/>
                  </a:cubicBezTo>
                  <a:cubicBezTo>
                    <a:pt x="2720" y="550"/>
                    <a:pt x="2994" y="462"/>
                    <a:pt x="3268" y="396"/>
                  </a:cubicBezTo>
                  <a:lnTo>
                    <a:pt x="3334" y="385"/>
                  </a:lnTo>
                  <a:cubicBezTo>
                    <a:pt x="3411" y="363"/>
                    <a:pt x="3465" y="287"/>
                    <a:pt x="3443" y="199"/>
                  </a:cubicBezTo>
                  <a:cubicBezTo>
                    <a:pt x="3434" y="128"/>
                    <a:pt x="3359" y="77"/>
                    <a:pt x="3287" y="77"/>
                  </a:cubicBezTo>
                  <a:close/>
                  <a:moveTo>
                    <a:pt x="7841" y="1012"/>
                  </a:moveTo>
                  <a:cubicBezTo>
                    <a:pt x="7793" y="1012"/>
                    <a:pt x="7746" y="1036"/>
                    <a:pt x="7719" y="1076"/>
                  </a:cubicBezTo>
                  <a:cubicBezTo>
                    <a:pt x="7665" y="1142"/>
                    <a:pt x="7687" y="1240"/>
                    <a:pt x="7752" y="1295"/>
                  </a:cubicBezTo>
                  <a:cubicBezTo>
                    <a:pt x="7938" y="1415"/>
                    <a:pt x="8125" y="1569"/>
                    <a:pt x="8289" y="1712"/>
                  </a:cubicBezTo>
                  <a:lnTo>
                    <a:pt x="8465" y="1887"/>
                  </a:lnTo>
                  <a:cubicBezTo>
                    <a:pt x="8498" y="1920"/>
                    <a:pt x="8530" y="1931"/>
                    <a:pt x="8574" y="1931"/>
                  </a:cubicBezTo>
                  <a:cubicBezTo>
                    <a:pt x="8608" y="1931"/>
                    <a:pt x="8651" y="1920"/>
                    <a:pt x="8684" y="1887"/>
                  </a:cubicBezTo>
                  <a:cubicBezTo>
                    <a:pt x="8739" y="1822"/>
                    <a:pt x="8739" y="1734"/>
                    <a:pt x="8684" y="1668"/>
                  </a:cubicBezTo>
                  <a:cubicBezTo>
                    <a:pt x="8618" y="1613"/>
                    <a:pt x="8552" y="1547"/>
                    <a:pt x="8498" y="1493"/>
                  </a:cubicBezTo>
                  <a:cubicBezTo>
                    <a:pt x="8323" y="1328"/>
                    <a:pt x="8125" y="1174"/>
                    <a:pt x="7928" y="1043"/>
                  </a:cubicBezTo>
                  <a:cubicBezTo>
                    <a:pt x="7902" y="1022"/>
                    <a:pt x="7872" y="1012"/>
                    <a:pt x="7841" y="1012"/>
                  </a:cubicBezTo>
                  <a:close/>
                  <a:moveTo>
                    <a:pt x="830" y="1451"/>
                  </a:moveTo>
                  <a:cubicBezTo>
                    <a:pt x="790" y="1451"/>
                    <a:pt x="752" y="1465"/>
                    <a:pt x="724" y="1493"/>
                  </a:cubicBezTo>
                  <a:cubicBezTo>
                    <a:pt x="505" y="1701"/>
                    <a:pt x="286" y="1931"/>
                    <a:pt x="56" y="2194"/>
                  </a:cubicBezTo>
                  <a:cubicBezTo>
                    <a:pt x="1" y="2260"/>
                    <a:pt x="1" y="2348"/>
                    <a:pt x="66" y="2414"/>
                  </a:cubicBezTo>
                  <a:cubicBezTo>
                    <a:pt x="100" y="2436"/>
                    <a:pt x="132" y="2446"/>
                    <a:pt x="165" y="2446"/>
                  </a:cubicBezTo>
                  <a:cubicBezTo>
                    <a:pt x="209" y="2446"/>
                    <a:pt x="253" y="2424"/>
                    <a:pt x="286" y="2392"/>
                  </a:cubicBezTo>
                  <a:cubicBezTo>
                    <a:pt x="505" y="2139"/>
                    <a:pt x="714" y="1920"/>
                    <a:pt x="933" y="1712"/>
                  </a:cubicBezTo>
                  <a:cubicBezTo>
                    <a:pt x="999" y="1657"/>
                    <a:pt x="999" y="1558"/>
                    <a:pt x="943" y="1493"/>
                  </a:cubicBezTo>
                  <a:cubicBezTo>
                    <a:pt x="911" y="1465"/>
                    <a:pt x="870" y="1451"/>
                    <a:pt x="830" y="1451"/>
                  </a:cubicBezTo>
                  <a:close/>
                  <a:moveTo>
                    <a:pt x="9676" y="3172"/>
                  </a:moveTo>
                  <a:cubicBezTo>
                    <a:pt x="9653" y="3172"/>
                    <a:pt x="9628" y="3178"/>
                    <a:pt x="9605" y="3192"/>
                  </a:cubicBezTo>
                  <a:cubicBezTo>
                    <a:pt x="9529" y="3225"/>
                    <a:pt x="9495" y="3313"/>
                    <a:pt x="9529" y="3389"/>
                  </a:cubicBezTo>
                  <a:cubicBezTo>
                    <a:pt x="9660" y="3674"/>
                    <a:pt x="9780" y="3959"/>
                    <a:pt x="9868" y="4256"/>
                  </a:cubicBezTo>
                  <a:cubicBezTo>
                    <a:pt x="9890" y="4321"/>
                    <a:pt x="9945" y="4365"/>
                    <a:pt x="10011" y="4365"/>
                  </a:cubicBezTo>
                  <a:lnTo>
                    <a:pt x="10055" y="4365"/>
                  </a:lnTo>
                  <a:cubicBezTo>
                    <a:pt x="10143" y="4343"/>
                    <a:pt x="10186" y="4256"/>
                    <a:pt x="10164" y="4168"/>
                  </a:cubicBezTo>
                  <a:cubicBezTo>
                    <a:pt x="10065" y="3861"/>
                    <a:pt x="9945" y="3554"/>
                    <a:pt x="9802" y="3257"/>
                  </a:cubicBezTo>
                  <a:cubicBezTo>
                    <a:pt x="9780" y="3204"/>
                    <a:pt x="9730" y="3172"/>
                    <a:pt x="9676" y="31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33644" y="1886319"/>
              <a:ext cx="22733" cy="51538"/>
            </a:xfrm>
            <a:custGeom>
              <a:avLst/>
              <a:gdLst/>
              <a:ahLst/>
              <a:cxnLst/>
              <a:rect l="l" t="t" r="r" b="b"/>
              <a:pathLst>
                <a:path w="363" h="823" extrusionOk="0">
                  <a:moveTo>
                    <a:pt x="209" y="1"/>
                  </a:moveTo>
                  <a:cubicBezTo>
                    <a:pt x="121" y="1"/>
                    <a:pt x="55" y="67"/>
                    <a:pt x="45" y="154"/>
                  </a:cubicBezTo>
                  <a:cubicBezTo>
                    <a:pt x="45" y="319"/>
                    <a:pt x="33" y="483"/>
                    <a:pt x="11" y="647"/>
                  </a:cubicBezTo>
                  <a:cubicBezTo>
                    <a:pt x="1" y="735"/>
                    <a:pt x="55" y="812"/>
                    <a:pt x="143" y="823"/>
                  </a:cubicBezTo>
                  <a:lnTo>
                    <a:pt x="154" y="823"/>
                  </a:lnTo>
                  <a:cubicBezTo>
                    <a:pt x="231" y="823"/>
                    <a:pt x="296" y="768"/>
                    <a:pt x="308" y="691"/>
                  </a:cubicBezTo>
                  <a:cubicBezTo>
                    <a:pt x="330" y="516"/>
                    <a:pt x="352" y="340"/>
                    <a:pt x="352" y="165"/>
                  </a:cubicBezTo>
                  <a:cubicBezTo>
                    <a:pt x="362" y="77"/>
                    <a:pt x="296" y="12"/>
                    <a:pt x="209" y="1"/>
                  </a:cubicBezTo>
                  <a:close/>
                </a:path>
              </a:pathLst>
            </a:custGeom>
            <a:solidFill>
              <a:srgbClr val="B6C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1164956" y="1750303"/>
              <a:ext cx="602953" cy="797999"/>
            </a:xfrm>
            <a:custGeom>
              <a:avLst/>
              <a:gdLst/>
              <a:ahLst/>
              <a:cxnLst/>
              <a:rect l="l" t="t" r="r" b="b"/>
              <a:pathLst>
                <a:path w="9628" h="12743" extrusionOk="0">
                  <a:moveTo>
                    <a:pt x="8456" y="1"/>
                  </a:moveTo>
                  <a:cubicBezTo>
                    <a:pt x="8377" y="1"/>
                    <a:pt x="8311" y="62"/>
                    <a:pt x="8301" y="134"/>
                  </a:cubicBezTo>
                  <a:cubicBezTo>
                    <a:pt x="8301" y="221"/>
                    <a:pt x="8355" y="298"/>
                    <a:pt x="8443" y="309"/>
                  </a:cubicBezTo>
                  <a:cubicBezTo>
                    <a:pt x="8772" y="342"/>
                    <a:pt x="9101" y="407"/>
                    <a:pt x="9419" y="495"/>
                  </a:cubicBezTo>
                  <a:cubicBezTo>
                    <a:pt x="9430" y="506"/>
                    <a:pt x="9452" y="506"/>
                    <a:pt x="9463" y="506"/>
                  </a:cubicBezTo>
                  <a:cubicBezTo>
                    <a:pt x="9529" y="506"/>
                    <a:pt x="9583" y="463"/>
                    <a:pt x="9605" y="385"/>
                  </a:cubicBezTo>
                  <a:cubicBezTo>
                    <a:pt x="9627" y="309"/>
                    <a:pt x="9583" y="221"/>
                    <a:pt x="9495" y="200"/>
                  </a:cubicBezTo>
                  <a:cubicBezTo>
                    <a:pt x="9167" y="112"/>
                    <a:pt x="8827" y="46"/>
                    <a:pt x="8476" y="2"/>
                  </a:cubicBezTo>
                  <a:cubicBezTo>
                    <a:pt x="8470" y="1"/>
                    <a:pt x="8463" y="1"/>
                    <a:pt x="8456" y="1"/>
                  </a:cubicBezTo>
                  <a:close/>
                  <a:moveTo>
                    <a:pt x="6427" y="52"/>
                  </a:moveTo>
                  <a:cubicBezTo>
                    <a:pt x="6416" y="52"/>
                    <a:pt x="6405" y="54"/>
                    <a:pt x="6393" y="57"/>
                  </a:cubicBezTo>
                  <a:cubicBezTo>
                    <a:pt x="6053" y="112"/>
                    <a:pt x="5713" y="188"/>
                    <a:pt x="5384" y="287"/>
                  </a:cubicBezTo>
                  <a:cubicBezTo>
                    <a:pt x="5297" y="309"/>
                    <a:pt x="5253" y="397"/>
                    <a:pt x="5285" y="485"/>
                  </a:cubicBezTo>
                  <a:cubicBezTo>
                    <a:pt x="5297" y="550"/>
                    <a:pt x="5363" y="594"/>
                    <a:pt x="5428" y="594"/>
                  </a:cubicBezTo>
                  <a:cubicBezTo>
                    <a:pt x="5439" y="594"/>
                    <a:pt x="5461" y="583"/>
                    <a:pt x="5472" y="583"/>
                  </a:cubicBezTo>
                  <a:cubicBezTo>
                    <a:pt x="5790" y="485"/>
                    <a:pt x="6119" y="407"/>
                    <a:pt x="6448" y="353"/>
                  </a:cubicBezTo>
                  <a:cubicBezTo>
                    <a:pt x="6535" y="342"/>
                    <a:pt x="6590" y="265"/>
                    <a:pt x="6569" y="178"/>
                  </a:cubicBezTo>
                  <a:cubicBezTo>
                    <a:pt x="6559" y="111"/>
                    <a:pt x="6500" y="52"/>
                    <a:pt x="6427" y="52"/>
                  </a:cubicBezTo>
                  <a:close/>
                  <a:moveTo>
                    <a:pt x="3571" y="1120"/>
                  </a:moveTo>
                  <a:cubicBezTo>
                    <a:pt x="3543" y="1120"/>
                    <a:pt x="3515" y="1127"/>
                    <a:pt x="3487" y="1142"/>
                  </a:cubicBezTo>
                  <a:cubicBezTo>
                    <a:pt x="3192" y="1318"/>
                    <a:pt x="2907" y="1526"/>
                    <a:pt x="2644" y="1745"/>
                  </a:cubicBezTo>
                  <a:cubicBezTo>
                    <a:pt x="2578" y="1800"/>
                    <a:pt x="2566" y="1898"/>
                    <a:pt x="2622" y="1964"/>
                  </a:cubicBezTo>
                  <a:cubicBezTo>
                    <a:pt x="2644" y="1998"/>
                    <a:pt x="2687" y="2019"/>
                    <a:pt x="2742" y="2019"/>
                  </a:cubicBezTo>
                  <a:cubicBezTo>
                    <a:pt x="2775" y="2019"/>
                    <a:pt x="2808" y="2008"/>
                    <a:pt x="2829" y="1976"/>
                  </a:cubicBezTo>
                  <a:cubicBezTo>
                    <a:pt x="3093" y="1767"/>
                    <a:pt x="3367" y="1581"/>
                    <a:pt x="3652" y="1406"/>
                  </a:cubicBezTo>
                  <a:cubicBezTo>
                    <a:pt x="3718" y="1362"/>
                    <a:pt x="3740" y="1263"/>
                    <a:pt x="3696" y="1186"/>
                  </a:cubicBezTo>
                  <a:cubicBezTo>
                    <a:pt x="3668" y="1144"/>
                    <a:pt x="3621" y="1120"/>
                    <a:pt x="3571" y="1120"/>
                  </a:cubicBezTo>
                  <a:close/>
                  <a:moveTo>
                    <a:pt x="1357" y="3205"/>
                  </a:moveTo>
                  <a:cubicBezTo>
                    <a:pt x="1308" y="3205"/>
                    <a:pt x="1263" y="3229"/>
                    <a:pt x="1229" y="3269"/>
                  </a:cubicBezTo>
                  <a:cubicBezTo>
                    <a:pt x="1152" y="3379"/>
                    <a:pt x="1087" y="3499"/>
                    <a:pt x="1021" y="3609"/>
                  </a:cubicBezTo>
                  <a:cubicBezTo>
                    <a:pt x="911" y="3796"/>
                    <a:pt x="802" y="3982"/>
                    <a:pt x="714" y="4179"/>
                  </a:cubicBezTo>
                  <a:cubicBezTo>
                    <a:pt x="681" y="4256"/>
                    <a:pt x="714" y="4344"/>
                    <a:pt x="790" y="4388"/>
                  </a:cubicBezTo>
                  <a:cubicBezTo>
                    <a:pt x="802" y="4398"/>
                    <a:pt x="824" y="4398"/>
                    <a:pt x="856" y="4398"/>
                  </a:cubicBezTo>
                  <a:cubicBezTo>
                    <a:pt x="911" y="4398"/>
                    <a:pt x="966" y="4366"/>
                    <a:pt x="988" y="4310"/>
                  </a:cubicBezTo>
                  <a:cubicBezTo>
                    <a:pt x="1075" y="4125"/>
                    <a:pt x="1174" y="3938"/>
                    <a:pt x="1284" y="3762"/>
                  </a:cubicBezTo>
                  <a:cubicBezTo>
                    <a:pt x="1350" y="3664"/>
                    <a:pt x="1416" y="3554"/>
                    <a:pt x="1481" y="3445"/>
                  </a:cubicBezTo>
                  <a:cubicBezTo>
                    <a:pt x="1536" y="3379"/>
                    <a:pt x="1514" y="3280"/>
                    <a:pt x="1448" y="3236"/>
                  </a:cubicBezTo>
                  <a:cubicBezTo>
                    <a:pt x="1418" y="3215"/>
                    <a:pt x="1387" y="3205"/>
                    <a:pt x="1357" y="3205"/>
                  </a:cubicBezTo>
                  <a:close/>
                  <a:moveTo>
                    <a:pt x="254" y="6041"/>
                  </a:moveTo>
                  <a:cubicBezTo>
                    <a:pt x="175" y="6041"/>
                    <a:pt x="110" y="6093"/>
                    <a:pt x="100" y="6164"/>
                  </a:cubicBezTo>
                  <a:cubicBezTo>
                    <a:pt x="45" y="6503"/>
                    <a:pt x="12" y="6854"/>
                    <a:pt x="1" y="7205"/>
                  </a:cubicBezTo>
                  <a:cubicBezTo>
                    <a:pt x="1" y="7293"/>
                    <a:pt x="67" y="7358"/>
                    <a:pt x="154" y="7358"/>
                  </a:cubicBezTo>
                  <a:cubicBezTo>
                    <a:pt x="242" y="7358"/>
                    <a:pt x="308" y="7293"/>
                    <a:pt x="308" y="7216"/>
                  </a:cubicBezTo>
                  <a:cubicBezTo>
                    <a:pt x="319" y="6876"/>
                    <a:pt x="352" y="6547"/>
                    <a:pt x="396" y="6218"/>
                  </a:cubicBezTo>
                  <a:cubicBezTo>
                    <a:pt x="417" y="6130"/>
                    <a:pt x="363" y="6054"/>
                    <a:pt x="275" y="6043"/>
                  </a:cubicBezTo>
                  <a:cubicBezTo>
                    <a:pt x="268" y="6042"/>
                    <a:pt x="261" y="6041"/>
                    <a:pt x="254" y="6041"/>
                  </a:cubicBezTo>
                  <a:close/>
                  <a:moveTo>
                    <a:pt x="370" y="9085"/>
                  </a:moveTo>
                  <a:cubicBezTo>
                    <a:pt x="357" y="9085"/>
                    <a:pt x="343" y="9087"/>
                    <a:pt x="330" y="9091"/>
                  </a:cubicBezTo>
                  <a:cubicBezTo>
                    <a:pt x="242" y="9102"/>
                    <a:pt x="198" y="9190"/>
                    <a:pt x="210" y="9266"/>
                  </a:cubicBezTo>
                  <a:cubicBezTo>
                    <a:pt x="297" y="9606"/>
                    <a:pt x="396" y="9946"/>
                    <a:pt x="517" y="10264"/>
                  </a:cubicBezTo>
                  <a:cubicBezTo>
                    <a:pt x="538" y="10330"/>
                    <a:pt x="604" y="10363"/>
                    <a:pt x="659" y="10363"/>
                  </a:cubicBezTo>
                  <a:cubicBezTo>
                    <a:pt x="681" y="10363"/>
                    <a:pt x="702" y="10363"/>
                    <a:pt x="714" y="10352"/>
                  </a:cubicBezTo>
                  <a:cubicBezTo>
                    <a:pt x="790" y="10330"/>
                    <a:pt x="834" y="10231"/>
                    <a:pt x="802" y="10155"/>
                  </a:cubicBezTo>
                  <a:cubicBezTo>
                    <a:pt x="692" y="9848"/>
                    <a:pt x="593" y="9529"/>
                    <a:pt x="517" y="9200"/>
                  </a:cubicBezTo>
                  <a:cubicBezTo>
                    <a:pt x="498" y="9128"/>
                    <a:pt x="435" y="9085"/>
                    <a:pt x="370" y="9085"/>
                  </a:cubicBezTo>
                  <a:close/>
                  <a:moveTo>
                    <a:pt x="1641" y="11841"/>
                  </a:moveTo>
                  <a:cubicBezTo>
                    <a:pt x="1608" y="11841"/>
                    <a:pt x="1575" y="11853"/>
                    <a:pt x="1547" y="11876"/>
                  </a:cubicBezTo>
                  <a:cubicBezTo>
                    <a:pt x="1481" y="11919"/>
                    <a:pt x="1470" y="12018"/>
                    <a:pt x="1525" y="12084"/>
                  </a:cubicBezTo>
                  <a:cubicBezTo>
                    <a:pt x="1679" y="12304"/>
                    <a:pt x="1854" y="12501"/>
                    <a:pt x="2030" y="12698"/>
                  </a:cubicBezTo>
                  <a:cubicBezTo>
                    <a:pt x="2062" y="12720"/>
                    <a:pt x="2106" y="12742"/>
                    <a:pt x="2139" y="12742"/>
                  </a:cubicBezTo>
                  <a:cubicBezTo>
                    <a:pt x="2183" y="12742"/>
                    <a:pt x="2215" y="12731"/>
                    <a:pt x="2249" y="12698"/>
                  </a:cubicBezTo>
                  <a:cubicBezTo>
                    <a:pt x="2315" y="12643"/>
                    <a:pt x="2315" y="12545"/>
                    <a:pt x="2259" y="12479"/>
                  </a:cubicBezTo>
                  <a:cubicBezTo>
                    <a:pt x="2084" y="12304"/>
                    <a:pt x="1920" y="12106"/>
                    <a:pt x="1766" y="11909"/>
                  </a:cubicBezTo>
                  <a:cubicBezTo>
                    <a:pt x="1734" y="11864"/>
                    <a:pt x="1687" y="11841"/>
                    <a:pt x="1641" y="118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a:off x="2740796" y="1727258"/>
              <a:ext cx="207414" cy="168830"/>
            </a:xfrm>
            <a:custGeom>
              <a:avLst/>
              <a:gdLst/>
              <a:ahLst/>
              <a:cxnLst/>
              <a:rect l="l" t="t" r="r" b="b"/>
              <a:pathLst>
                <a:path w="3312" h="2696" extrusionOk="0">
                  <a:moveTo>
                    <a:pt x="1763" y="764"/>
                  </a:moveTo>
                  <a:cubicBezTo>
                    <a:pt x="1902" y="764"/>
                    <a:pt x="2042" y="814"/>
                    <a:pt x="2149" y="907"/>
                  </a:cubicBezTo>
                  <a:cubicBezTo>
                    <a:pt x="2467" y="1192"/>
                    <a:pt x="2357" y="1708"/>
                    <a:pt x="1952" y="1872"/>
                  </a:cubicBezTo>
                  <a:cubicBezTo>
                    <a:pt x="1874" y="1904"/>
                    <a:pt x="1793" y="1920"/>
                    <a:pt x="1712" y="1920"/>
                  </a:cubicBezTo>
                  <a:cubicBezTo>
                    <a:pt x="1576" y="1920"/>
                    <a:pt x="1445" y="1874"/>
                    <a:pt x="1348" y="1784"/>
                  </a:cubicBezTo>
                  <a:cubicBezTo>
                    <a:pt x="1031" y="1488"/>
                    <a:pt x="1129" y="984"/>
                    <a:pt x="1546" y="809"/>
                  </a:cubicBezTo>
                  <a:cubicBezTo>
                    <a:pt x="1614" y="778"/>
                    <a:pt x="1689" y="764"/>
                    <a:pt x="1763" y="764"/>
                  </a:cubicBezTo>
                  <a:close/>
                  <a:moveTo>
                    <a:pt x="1776" y="0"/>
                  </a:moveTo>
                  <a:cubicBezTo>
                    <a:pt x="1546" y="0"/>
                    <a:pt x="1312" y="57"/>
                    <a:pt x="1097" y="173"/>
                  </a:cubicBezTo>
                  <a:cubicBezTo>
                    <a:pt x="822" y="326"/>
                    <a:pt x="614" y="546"/>
                    <a:pt x="493" y="797"/>
                  </a:cubicBezTo>
                  <a:cubicBezTo>
                    <a:pt x="461" y="853"/>
                    <a:pt x="439" y="918"/>
                    <a:pt x="417" y="984"/>
                  </a:cubicBezTo>
                  <a:lnTo>
                    <a:pt x="55" y="2234"/>
                  </a:lnTo>
                  <a:cubicBezTo>
                    <a:pt x="0" y="2431"/>
                    <a:pt x="142" y="2629"/>
                    <a:pt x="340" y="2639"/>
                  </a:cubicBezTo>
                  <a:lnTo>
                    <a:pt x="1272" y="2694"/>
                  </a:lnTo>
                  <a:lnTo>
                    <a:pt x="1677" y="2694"/>
                  </a:lnTo>
                  <a:cubicBezTo>
                    <a:pt x="1694" y="2695"/>
                    <a:pt x="1712" y="2695"/>
                    <a:pt x="1729" y="2695"/>
                  </a:cubicBezTo>
                  <a:cubicBezTo>
                    <a:pt x="1997" y="2695"/>
                    <a:pt x="2262" y="2619"/>
                    <a:pt x="2489" y="2464"/>
                  </a:cubicBezTo>
                  <a:cubicBezTo>
                    <a:pt x="3168" y="1993"/>
                    <a:pt x="3311" y="1050"/>
                    <a:pt x="2774" y="446"/>
                  </a:cubicBezTo>
                  <a:cubicBezTo>
                    <a:pt x="2521" y="153"/>
                    <a:pt x="2155" y="0"/>
                    <a:pt x="1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1395667" y="1567759"/>
              <a:ext cx="1277174" cy="1277123"/>
            </a:xfrm>
            <a:custGeom>
              <a:avLst/>
              <a:gdLst/>
              <a:ahLst/>
              <a:cxnLst/>
              <a:rect l="l" t="t" r="r" b="b"/>
              <a:pathLst>
                <a:path w="20394" h="20394" extrusionOk="0">
                  <a:moveTo>
                    <a:pt x="10197" y="1"/>
                  </a:moveTo>
                  <a:cubicBezTo>
                    <a:pt x="4573" y="1"/>
                    <a:pt x="1" y="4562"/>
                    <a:pt x="1" y="10197"/>
                  </a:cubicBezTo>
                  <a:cubicBezTo>
                    <a:pt x="1" y="15821"/>
                    <a:pt x="4573" y="20393"/>
                    <a:pt x="10197" y="20393"/>
                  </a:cubicBezTo>
                  <a:cubicBezTo>
                    <a:pt x="15832" y="20393"/>
                    <a:pt x="20393" y="15821"/>
                    <a:pt x="20393" y="10197"/>
                  </a:cubicBezTo>
                  <a:cubicBezTo>
                    <a:pt x="20393" y="4562"/>
                    <a:pt x="15832" y="1"/>
                    <a:pt x="10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1509019" y="1567007"/>
              <a:ext cx="530747" cy="1276497"/>
            </a:xfrm>
            <a:custGeom>
              <a:avLst/>
              <a:gdLst/>
              <a:ahLst/>
              <a:cxnLst/>
              <a:rect l="l" t="t" r="r" b="b"/>
              <a:pathLst>
                <a:path w="8475" h="20384" extrusionOk="0">
                  <a:moveTo>
                    <a:pt x="8166" y="1"/>
                  </a:moveTo>
                  <a:cubicBezTo>
                    <a:pt x="8163" y="1"/>
                    <a:pt x="8160" y="1"/>
                    <a:pt x="8157" y="1"/>
                  </a:cubicBezTo>
                  <a:cubicBezTo>
                    <a:pt x="6414" y="166"/>
                    <a:pt x="4769" y="824"/>
                    <a:pt x="3453" y="1986"/>
                  </a:cubicBezTo>
                  <a:cubicBezTo>
                    <a:pt x="2368" y="2929"/>
                    <a:pt x="1546" y="4157"/>
                    <a:pt x="987" y="5473"/>
                  </a:cubicBezTo>
                  <a:cubicBezTo>
                    <a:pt x="142" y="7479"/>
                    <a:pt x="0" y="9727"/>
                    <a:pt x="329" y="11864"/>
                  </a:cubicBezTo>
                  <a:cubicBezTo>
                    <a:pt x="647" y="13893"/>
                    <a:pt x="1392" y="15899"/>
                    <a:pt x="2708" y="17500"/>
                  </a:cubicBezTo>
                  <a:cubicBezTo>
                    <a:pt x="3947" y="19002"/>
                    <a:pt x="5723" y="20098"/>
                    <a:pt x="7663" y="20340"/>
                  </a:cubicBezTo>
                  <a:cubicBezTo>
                    <a:pt x="7905" y="20362"/>
                    <a:pt x="8157" y="20384"/>
                    <a:pt x="8398" y="20384"/>
                  </a:cubicBezTo>
                  <a:cubicBezTo>
                    <a:pt x="8475" y="20384"/>
                    <a:pt x="8475" y="20252"/>
                    <a:pt x="8398" y="20252"/>
                  </a:cubicBezTo>
                  <a:cubicBezTo>
                    <a:pt x="6447" y="20241"/>
                    <a:pt x="4605" y="19309"/>
                    <a:pt x="3256" y="17928"/>
                  </a:cubicBezTo>
                  <a:cubicBezTo>
                    <a:pt x="1842" y="16469"/>
                    <a:pt x="997" y="14539"/>
                    <a:pt x="592" y="12566"/>
                  </a:cubicBezTo>
                  <a:cubicBezTo>
                    <a:pt x="154" y="10494"/>
                    <a:pt x="164" y="8290"/>
                    <a:pt x="822" y="6273"/>
                  </a:cubicBezTo>
                  <a:cubicBezTo>
                    <a:pt x="1282" y="4859"/>
                    <a:pt x="2072" y="3532"/>
                    <a:pt x="3114" y="2469"/>
                  </a:cubicBezTo>
                  <a:cubicBezTo>
                    <a:pt x="4287" y="1285"/>
                    <a:pt x="5789" y="517"/>
                    <a:pt x="7434" y="232"/>
                  </a:cubicBezTo>
                  <a:cubicBezTo>
                    <a:pt x="7675" y="188"/>
                    <a:pt x="7916" y="155"/>
                    <a:pt x="8157" y="133"/>
                  </a:cubicBezTo>
                  <a:cubicBezTo>
                    <a:pt x="8231" y="123"/>
                    <a:pt x="8233" y="1"/>
                    <a:pt x="8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725264" y="1567132"/>
              <a:ext cx="321705" cy="1282008"/>
            </a:xfrm>
            <a:custGeom>
              <a:avLst/>
              <a:gdLst/>
              <a:ahLst/>
              <a:cxnLst/>
              <a:rect l="l" t="t" r="r" b="b"/>
              <a:pathLst>
                <a:path w="5137" h="20472" extrusionOk="0">
                  <a:moveTo>
                    <a:pt x="4702" y="1"/>
                  </a:moveTo>
                  <a:cubicBezTo>
                    <a:pt x="4692" y="1"/>
                    <a:pt x="4681" y="4"/>
                    <a:pt x="4671" y="11"/>
                  </a:cubicBezTo>
                  <a:cubicBezTo>
                    <a:pt x="3421" y="734"/>
                    <a:pt x="2424" y="1897"/>
                    <a:pt x="1656" y="3103"/>
                  </a:cubicBezTo>
                  <a:cubicBezTo>
                    <a:pt x="1272" y="3705"/>
                    <a:pt x="933" y="4352"/>
                    <a:pt x="691" y="5032"/>
                  </a:cubicBezTo>
                  <a:cubicBezTo>
                    <a:pt x="417" y="5832"/>
                    <a:pt x="253" y="6665"/>
                    <a:pt x="143" y="7510"/>
                  </a:cubicBezTo>
                  <a:cubicBezTo>
                    <a:pt x="34" y="8398"/>
                    <a:pt x="0" y="9297"/>
                    <a:pt x="12" y="10196"/>
                  </a:cubicBezTo>
                  <a:cubicBezTo>
                    <a:pt x="22" y="11084"/>
                    <a:pt x="56" y="11972"/>
                    <a:pt x="143" y="12860"/>
                  </a:cubicBezTo>
                  <a:cubicBezTo>
                    <a:pt x="220" y="13737"/>
                    <a:pt x="351" y="14615"/>
                    <a:pt x="570" y="15470"/>
                  </a:cubicBezTo>
                  <a:cubicBezTo>
                    <a:pt x="757" y="16237"/>
                    <a:pt x="1009" y="17015"/>
                    <a:pt x="1426" y="17695"/>
                  </a:cubicBezTo>
                  <a:cubicBezTo>
                    <a:pt x="2149" y="18879"/>
                    <a:pt x="3311" y="19712"/>
                    <a:pt x="4561" y="20272"/>
                  </a:cubicBezTo>
                  <a:cubicBezTo>
                    <a:pt x="4715" y="20338"/>
                    <a:pt x="4880" y="20403"/>
                    <a:pt x="5033" y="20469"/>
                  </a:cubicBezTo>
                  <a:cubicBezTo>
                    <a:pt x="5039" y="20471"/>
                    <a:pt x="5045" y="20472"/>
                    <a:pt x="5051" y="20472"/>
                  </a:cubicBezTo>
                  <a:cubicBezTo>
                    <a:pt x="5114" y="20472"/>
                    <a:pt x="5136" y="20367"/>
                    <a:pt x="5066" y="20338"/>
                  </a:cubicBezTo>
                  <a:cubicBezTo>
                    <a:pt x="3805" y="19844"/>
                    <a:pt x="2588" y="19098"/>
                    <a:pt x="1776" y="17980"/>
                  </a:cubicBezTo>
                  <a:cubicBezTo>
                    <a:pt x="1327" y="17366"/>
                    <a:pt x="1042" y="16664"/>
                    <a:pt x="823" y="15930"/>
                  </a:cubicBezTo>
                  <a:cubicBezTo>
                    <a:pt x="582" y="15097"/>
                    <a:pt x="417" y="14242"/>
                    <a:pt x="319" y="13375"/>
                  </a:cubicBezTo>
                  <a:cubicBezTo>
                    <a:pt x="220" y="12520"/>
                    <a:pt x="176" y="11654"/>
                    <a:pt x="154" y="10788"/>
                  </a:cubicBezTo>
                  <a:cubicBezTo>
                    <a:pt x="132" y="9933"/>
                    <a:pt x="132" y="9055"/>
                    <a:pt x="209" y="8200"/>
                  </a:cubicBezTo>
                  <a:cubicBezTo>
                    <a:pt x="275" y="7323"/>
                    <a:pt x="417" y="6446"/>
                    <a:pt x="648" y="5602"/>
                  </a:cubicBezTo>
                  <a:cubicBezTo>
                    <a:pt x="845" y="4923"/>
                    <a:pt x="1130" y="4275"/>
                    <a:pt x="1481" y="3651"/>
                  </a:cubicBezTo>
                  <a:cubicBezTo>
                    <a:pt x="2193" y="2401"/>
                    <a:pt x="3147" y="1195"/>
                    <a:pt x="4331" y="372"/>
                  </a:cubicBezTo>
                  <a:cubicBezTo>
                    <a:pt x="4463" y="284"/>
                    <a:pt x="4595" y="197"/>
                    <a:pt x="4737" y="120"/>
                  </a:cubicBezTo>
                  <a:cubicBezTo>
                    <a:pt x="4792" y="84"/>
                    <a:pt x="4754" y="1"/>
                    <a:pt x="4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2002632" y="1567320"/>
              <a:ext cx="43337" cy="1275620"/>
            </a:xfrm>
            <a:custGeom>
              <a:avLst/>
              <a:gdLst/>
              <a:ahLst/>
              <a:cxnLst/>
              <a:rect l="l" t="t" r="r" b="b"/>
              <a:pathLst>
                <a:path w="692" h="20370" extrusionOk="0">
                  <a:moveTo>
                    <a:pt x="279" y="1"/>
                  </a:moveTo>
                  <a:cubicBezTo>
                    <a:pt x="245" y="1"/>
                    <a:pt x="209" y="23"/>
                    <a:pt x="209" y="62"/>
                  </a:cubicBezTo>
                  <a:cubicBezTo>
                    <a:pt x="78" y="2683"/>
                    <a:pt x="12" y="5303"/>
                    <a:pt x="12" y="7934"/>
                  </a:cubicBezTo>
                  <a:cubicBezTo>
                    <a:pt x="1" y="10599"/>
                    <a:pt x="66" y="13274"/>
                    <a:pt x="220" y="15938"/>
                  </a:cubicBezTo>
                  <a:cubicBezTo>
                    <a:pt x="308" y="17396"/>
                    <a:pt x="417" y="18854"/>
                    <a:pt x="560" y="20313"/>
                  </a:cubicBezTo>
                  <a:cubicBezTo>
                    <a:pt x="566" y="20351"/>
                    <a:pt x="598" y="20370"/>
                    <a:pt x="630" y="20370"/>
                  </a:cubicBezTo>
                  <a:cubicBezTo>
                    <a:pt x="662" y="20370"/>
                    <a:pt x="692" y="20351"/>
                    <a:pt x="692" y="20313"/>
                  </a:cubicBezTo>
                  <a:cubicBezTo>
                    <a:pt x="429" y="17703"/>
                    <a:pt x="275" y="15083"/>
                    <a:pt x="198" y="12463"/>
                  </a:cubicBezTo>
                  <a:cubicBezTo>
                    <a:pt x="122" y="9788"/>
                    <a:pt x="122" y="7112"/>
                    <a:pt x="176" y="4448"/>
                  </a:cubicBezTo>
                  <a:cubicBezTo>
                    <a:pt x="209" y="2979"/>
                    <a:pt x="264" y="1521"/>
                    <a:pt x="341" y="62"/>
                  </a:cubicBezTo>
                  <a:cubicBezTo>
                    <a:pt x="341" y="20"/>
                    <a:pt x="310"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2019666" y="1566757"/>
              <a:ext cx="355898" cy="1281883"/>
            </a:xfrm>
            <a:custGeom>
              <a:avLst/>
              <a:gdLst/>
              <a:ahLst/>
              <a:cxnLst/>
              <a:rect l="l" t="t" r="r" b="b"/>
              <a:pathLst>
                <a:path w="5683" h="20470" extrusionOk="0">
                  <a:moveTo>
                    <a:pt x="78" y="0"/>
                  </a:moveTo>
                  <a:cubicBezTo>
                    <a:pt x="19" y="0"/>
                    <a:pt x="0" y="108"/>
                    <a:pt x="69" y="137"/>
                  </a:cubicBezTo>
                  <a:cubicBezTo>
                    <a:pt x="1363" y="675"/>
                    <a:pt x="2481" y="1574"/>
                    <a:pt x="3314" y="2692"/>
                  </a:cubicBezTo>
                  <a:cubicBezTo>
                    <a:pt x="4191" y="3865"/>
                    <a:pt x="4750" y="5236"/>
                    <a:pt x="5090" y="6639"/>
                  </a:cubicBezTo>
                  <a:cubicBezTo>
                    <a:pt x="5288" y="7417"/>
                    <a:pt x="5408" y="8196"/>
                    <a:pt x="5474" y="8996"/>
                  </a:cubicBezTo>
                  <a:cubicBezTo>
                    <a:pt x="5539" y="9818"/>
                    <a:pt x="5561" y="10662"/>
                    <a:pt x="5496" y="11485"/>
                  </a:cubicBezTo>
                  <a:cubicBezTo>
                    <a:pt x="5342" y="13140"/>
                    <a:pt x="4805" y="14741"/>
                    <a:pt x="3983" y="16177"/>
                  </a:cubicBezTo>
                  <a:cubicBezTo>
                    <a:pt x="3161" y="17613"/>
                    <a:pt x="2053" y="18896"/>
                    <a:pt x="793" y="19971"/>
                  </a:cubicBezTo>
                  <a:cubicBezTo>
                    <a:pt x="628" y="20102"/>
                    <a:pt x="474" y="20234"/>
                    <a:pt x="310" y="20366"/>
                  </a:cubicBezTo>
                  <a:cubicBezTo>
                    <a:pt x="258" y="20400"/>
                    <a:pt x="302" y="20469"/>
                    <a:pt x="356" y="20469"/>
                  </a:cubicBezTo>
                  <a:cubicBezTo>
                    <a:pt x="370" y="20469"/>
                    <a:pt x="384" y="20465"/>
                    <a:pt x="398" y="20453"/>
                  </a:cubicBezTo>
                  <a:cubicBezTo>
                    <a:pt x="1735" y="19401"/>
                    <a:pt x="2908" y="18151"/>
                    <a:pt x="3807" y="16704"/>
                  </a:cubicBezTo>
                  <a:cubicBezTo>
                    <a:pt x="4696" y="15289"/>
                    <a:pt x="5320" y="13710"/>
                    <a:pt x="5551" y="12055"/>
                  </a:cubicBezTo>
                  <a:cubicBezTo>
                    <a:pt x="5671" y="11222"/>
                    <a:pt x="5682" y="10377"/>
                    <a:pt x="5639" y="9544"/>
                  </a:cubicBezTo>
                  <a:cubicBezTo>
                    <a:pt x="5595" y="8722"/>
                    <a:pt x="5496" y="7911"/>
                    <a:pt x="5332" y="7110"/>
                  </a:cubicBezTo>
                  <a:cubicBezTo>
                    <a:pt x="5035" y="5652"/>
                    <a:pt x="4509" y="4215"/>
                    <a:pt x="3676" y="2977"/>
                  </a:cubicBezTo>
                  <a:cubicBezTo>
                    <a:pt x="2898" y="1815"/>
                    <a:pt x="1834" y="850"/>
                    <a:pt x="573" y="225"/>
                  </a:cubicBezTo>
                  <a:cubicBezTo>
                    <a:pt x="420" y="148"/>
                    <a:pt x="266" y="71"/>
                    <a:pt x="101" y="5"/>
                  </a:cubicBezTo>
                  <a:cubicBezTo>
                    <a:pt x="93" y="2"/>
                    <a:pt x="85"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2019853" y="1567070"/>
              <a:ext cx="541769" cy="1281945"/>
            </a:xfrm>
            <a:custGeom>
              <a:avLst/>
              <a:gdLst/>
              <a:ahLst/>
              <a:cxnLst/>
              <a:rect l="l" t="t" r="r" b="b"/>
              <a:pathLst>
                <a:path w="8651" h="20471" extrusionOk="0">
                  <a:moveTo>
                    <a:pt x="88" y="0"/>
                  </a:moveTo>
                  <a:cubicBezTo>
                    <a:pt x="0" y="0"/>
                    <a:pt x="0" y="132"/>
                    <a:pt x="88" y="132"/>
                  </a:cubicBezTo>
                  <a:cubicBezTo>
                    <a:pt x="866" y="132"/>
                    <a:pt x="1655" y="341"/>
                    <a:pt x="2379" y="626"/>
                  </a:cubicBezTo>
                  <a:cubicBezTo>
                    <a:pt x="3202" y="943"/>
                    <a:pt x="3980" y="1382"/>
                    <a:pt x="4693" y="1886"/>
                  </a:cubicBezTo>
                  <a:cubicBezTo>
                    <a:pt x="5383" y="2369"/>
                    <a:pt x="6041" y="2928"/>
                    <a:pt x="6567" y="3586"/>
                  </a:cubicBezTo>
                  <a:cubicBezTo>
                    <a:pt x="7149" y="4288"/>
                    <a:pt x="7543" y="5131"/>
                    <a:pt x="7828" y="5998"/>
                  </a:cubicBezTo>
                  <a:cubicBezTo>
                    <a:pt x="8464" y="7950"/>
                    <a:pt x="8486" y="10087"/>
                    <a:pt x="8146" y="12094"/>
                  </a:cubicBezTo>
                  <a:cubicBezTo>
                    <a:pt x="7970" y="13113"/>
                    <a:pt x="7697" y="14111"/>
                    <a:pt x="7291" y="15054"/>
                  </a:cubicBezTo>
                  <a:cubicBezTo>
                    <a:pt x="6896" y="15964"/>
                    <a:pt x="6403" y="16841"/>
                    <a:pt x="5734" y="17564"/>
                  </a:cubicBezTo>
                  <a:cubicBezTo>
                    <a:pt x="5120" y="18256"/>
                    <a:pt x="4374" y="18814"/>
                    <a:pt x="3574" y="19264"/>
                  </a:cubicBezTo>
                  <a:cubicBezTo>
                    <a:pt x="2763" y="19713"/>
                    <a:pt x="1896" y="20064"/>
                    <a:pt x="987" y="20240"/>
                  </a:cubicBezTo>
                  <a:cubicBezTo>
                    <a:pt x="778" y="20283"/>
                    <a:pt x="559" y="20317"/>
                    <a:pt x="351" y="20339"/>
                  </a:cubicBezTo>
                  <a:cubicBezTo>
                    <a:pt x="263" y="20349"/>
                    <a:pt x="263" y="20470"/>
                    <a:pt x="351" y="20470"/>
                  </a:cubicBezTo>
                  <a:cubicBezTo>
                    <a:pt x="1261" y="20371"/>
                    <a:pt x="2138" y="20097"/>
                    <a:pt x="2971" y="19713"/>
                  </a:cubicBezTo>
                  <a:cubicBezTo>
                    <a:pt x="3838" y="19319"/>
                    <a:pt x="4649" y="18792"/>
                    <a:pt x="5339" y="18146"/>
                  </a:cubicBezTo>
                  <a:cubicBezTo>
                    <a:pt x="6830" y="16786"/>
                    <a:pt x="7675" y="14823"/>
                    <a:pt x="8113" y="12894"/>
                  </a:cubicBezTo>
                  <a:cubicBezTo>
                    <a:pt x="8574" y="10866"/>
                    <a:pt x="8650" y="8695"/>
                    <a:pt x="8157" y="6678"/>
                  </a:cubicBezTo>
                  <a:cubicBezTo>
                    <a:pt x="7916" y="5735"/>
                    <a:pt x="7565" y="4770"/>
                    <a:pt x="7017" y="3959"/>
                  </a:cubicBezTo>
                  <a:cubicBezTo>
                    <a:pt x="6545" y="3268"/>
                    <a:pt x="5943" y="2687"/>
                    <a:pt x="5295" y="2171"/>
                  </a:cubicBezTo>
                  <a:cubicBezTo>
                    <a:pt x="4583" y="1612"/>
                    <a:pt x="3816" y="1130"/>
                    <a:pt x="2993" y="746"/>
                  </a:cubicBezTo>
                  <a:cubicBezTo>
                    <a:pt x="2247" y="406"/>
                    <a:pt x="1458" y="132"/>
                    <a:pt x="636" y="34"/>
                  </a:cubicBezTo>
                  <a:cubicBezTo>
                    <a:pt x="449" y="12"/>
                    <a:pt x="263"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1391534" y="2228237"/>
              <a:ext cx="1286819" cy="7640"/>
            </a:xfrm>
            <a:custGeom>
              <a:avLst/>
              <a:gdLst/>
              <a:ahLst/>
              <a:cxnLst/>
              <a:rect l="l" t="t" r="r" b="b"/>
              <a:pathLst>
                <a:path w="20548" h="122" extrusionOk="0">
                  <a:moveTo>
                    <a:pt x="78" y="1"/>
                  </a:moveTo>
                  <a:cubicBezTo>
                    <a:pt x="1" y="1"/>
                    <a:pt x="1" y="121"/>
                    <a:pt x="78" y="121"/>
                  </a:cubicBezTo>
                  <a:lnTo>
                    <a:pt x="20459" y="121"/>
                  </a:lnTo>
                  <a:cubicBezTo>
                    <a:pt x="20547" y="121"/>
                    <a:pt x="20547" y="1"/>
                    <a:pt x="20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1484908" y="1867470"/>
              <a:ext cx="1084915" cy="8579"/>
            </a:xfrm>
            <a:custGeom>
              <a:avLst/>
              <a:gdLst/>
              <a:ahLst/>
              <a:cxnLst/>
              <a:rect l="l" t="t" r="r" b="b"/>
              <a:pathLst>
                <a:path w="17324" h="137" extrusionOk="0">
                  <a:moveTo>
                    <a:pt x="333" y="1"/>
                  </a:moveTo>
                  <a:cubicBezTo>
                    <a:pt x="258" y="1"/>
                    <a:pt x="184" y="2"/>
                    <a:pt x="111" y="6"/>
                  </a:cubicBezTo>
                  <a:lnTo>
                    <a:pt x="89" y="6"/>
                  </a:lnTo>
                  <a:cubicBezTo>
                    <a:pt x="1" y="6"/>
                    <a:pt x="1" y="127"/>
                    <a:pt x="89" y="127"/>
                  </a:cubicBezTo>
                  <a:lnTo>
                    <a:pt x="16546" y="127"/>
                  </a:lnTo>
                  <a:cubicBezTo>
                    <a:pt x="16692" y="127"/>
                    <a:pt x="16843" y="136"/>
                    <a:pt x="16992" y="136"/>
                  </a:cubicBezTo>
                  <a:cubicBezTo>
                    <a:pt x="17067" y="136"/>
                    <a:pt x="17141" y="134"/>
                    <a:pt x="17214" y="127"/>
                  </a:cubicBezTo>
                  <a:lnTo>
                    <a:pt x="17236" y="127"/>
                  </a:lnTo>
                  <a:cubicBezTo>
                    <a:pt x="17324" y="127"/>
                    <a:pt x="17324" y="6"/>
                    <a:pt x="17236" y="6"/>
                  </a:cubicBezTo>
                  <a:lnTo>
                    <a:pt x="780" y="6"/>
                  </a:lnTo>
                  <a:cubicBezTo>
                    <a:pt x="634" y="6"/>
                    <a:pt x="48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1538516" y="2588692"/>
              <a:ext cx="992231" cy="7640"/>
            </a:xfrm>
            <a:custGeom>
              <a:avLst/>
              <a:gdLst/>
              <a:ahLst/>
              <a:cxnLst/>
              <a:rect l="l" t="t" r="r" b="b"/>
              <a:pathLst>
                <a:path w="15844" h="122" extrusionOk="0">
                  <a:moveTo>
                    <a:pt x="88" y="1"/>
                  </a:moveTo>
                  <a:cubicBezTo>
                    <a:pt x="0" y="1"/>
                    <a:pt x="0" y="122"/>
                    <a:pt x="88" y="122"/>
                  </a:cubicBezTo>
                  <a:lnTo>
                    <a:pt x="15756" y="122"/>
                  </a:lnTo>
                  <a:cubicBezTo>
                    <a:pt x="15843" y="122"/>
                    <a:pt x="15843" y="1"/>
                    <a:pt x="1575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736536" y="3340537"/>
              <a:ext cx="64566" cy="65253"/>
            </a:xfrm>
            <a:custGeom>
              <a:avLst/>
              <a:gdLst/>
              <a:ahLst/>
              <a:cxnLst/>
              <a:rect l="l" t="t" r="r" b="b"/>
              <a:pathLst>
                <a:path w="1031" h="1042" extrusionOk="0">
                  <a:moveTo>
                    <a:pt x="0" y="0"/>
                  </a:moveTo>
                  <a:lnTo>
                    <a:pt x="0" y="1041"/>
                  </a:lnTo>
                  <a:lnTo>
                    <a:pt x="1031" y="1041"/>
                  </a:lnTo>
                  <a:lnTo>
                    <a:pt x="1031" y="0"/>
                  </a:lnTo>
                  <a:close/>
                </a:path>
              </a:pathLst>
            </a:custGeom>
            <a:solidFill>
              <a:srgbClr val="D9D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6"/>
            <p:cNvSpPr/>
            <p:nvPr/>
          </p:nvSpPr>
          <p:spPr>
            <a:xfrm>
              <a:off x="736536" y="3698926"/>
              <a:ext cx="64566" cy="64626"/>
            </a:xfrm>
            <a:custGeom>
              <a:avLst/>
              <a:gdLst/>
              <a:ahLst/>
              <a:cxnLst/>
              <a:rect l="l" t="t" r="r" b="b"/>
              <a:pathLst>
                <a:path w="1031" h="1032" extrusionOk="0">
                  <a:moveTo>
                    <a:pt x="0" y="0"/>
                  </a:moveTo>
                  <a:lnTo>
                    <a:pt x="0" y="1031"/>
                  </a:lnTo>
                  <a:lnTo>
                    <a:pt x="1031" y="1031"/>
                  </a:lnTo>
                  <a:lnTo>
                    <a:pt x="1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6"/>
            <p:cNvSpPr/>
            <p:nvPr/>
          </p:nvSpPr>
          <p:spPr>
            <a:xfrm>
              <a:off x="732403" y="3780585"/>
              <a:ext cx="118862" cy="99632"/>
            </a:xfrm>
            <a:custGeom>
              <a:avLst/>
              <a:gdLst/>
              <a:ahLst/>
              <a:cxnLst/>
              <a:rect l="l" t="t" r="r" b="b"/>
              <a:pathLst>
                <a:path w="1898" h="1591" extrusionOk="0">
                  <a:moveTo>
                    <a:pt x="1" y="1"/>
                  </a:moveTo>
                  <a:lnTo>
                    <a:pt x="1" y="1591"/>
                  </a:lnTo>
                  <a:lnTo>
                    <a:pt x="1898" y="1591"/>
                  </a:lnTo>
                  <a:lnTo>
                    <a:pt x="18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1250126" y="3473422"/>
              <a:ext cx="383202" cy="433035"/>
            </a:xfrm>
            <a:custGeom>
              <a:avLst/>
              <a:gdLst/>
              <a:ahLst/>
              <a:cxnLst/>
              <a:rect l="l" t="t" r="r" b="b"/>
              <a:pathLst>
                <a:path w="6119" h="6915" extrusionOk="0">
                  <a:moveTo>
                    <a:pt x="4021" y="0"/>
                  </a:moveTo>
                  <a:cubicBezTo>
                    <a:pt x="3654" y="0"/>
                    <a:pt x="3147" y="5"/>
                    <a:pt x="3060" y="5"/>
                  </a:cubicBezTo>
                  <a:cubicBezTo>
                    <a:pt x="1371" y="5"/>
                    <a:pt x="0" y="1551"/>
                    <a:pt x="0" y="3458"/>
                  </a:cubicBezTo>
                  <a:cubicBezTo>
                    <a:pt x="0" y="5366"/>
                    <a:pt x="1371" y="6913"/>
                    <a:pt x="3060" y="6913"/>
                  </a:cubicBezTo>
                  <a:cubicBezTo>
                    <a:pt x="3210" y="6913"/>
                    <a:pt x="3369" y="6914"/>
                    <a:pt x="3531" y="6914"/>
                  </a:cubicBezTo>
                  <a:cubicBezTo>
                    <a:pt x="4137" y="6914"/>
                    <a:pt x="4769" y="6887"/>
                    <a:pt x="5011" y="6627"/>
                  </a:cubicBezTo>
                  <a:cubicBezTo>
                    <a:pt x="5669" y="5948"/>
                    <a:pt x="6118" y="4555"/>
                    <a:pt x="6118" y="3458"/>
                  </a:cubicBezTo>
                  <a:cubicBezTo>
                    <a:pt x="6118" y="1694"/>
                    <a:pt x="5899" y="213"/>
                    <a:pt x="4397" y="5"/>
                  </a:cubicBezTo>
                  <a:cubicBezTo>
                    <a:pt x="4353" y="2"/>
                    <a:pt x="4205" y="0"/>
                    <a:pt x="4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33856" y="3473735"/>
              <a:ext cx="383202" cy="432596"/>
            </a:xfrm>
            <a:custGeom>
              <a:avLst/>
              <a:gdLst/>
              <a:ahLst/>
              <a:cxnLst/>
              <a:rect l="l" t="t" r="r" b="b"/>
              <a:pathLst>
                <a:path w="6119" h="6908" extrusionOk="0">
                  <a:moveTo>
                    <a:pt x="3060" y="0"/>
                  </a:moveTo>
                  <a:cubicBezTo>
                    <a:pt x="1372" y="0"/>
                    <a:pt x="1" y="1546"/>
                    <a:pt x="1" y="3453"/>
                  </a:cubicBezTo>
                  <a:cubicBezTo>
                    <a:pt x="1" y="5361"/>
                    <a:pt x="1372" y="6908"/>
                    <a:pt x="3060" y="6908"/>
                  </a:cubicBezTo>
                  <a:cubicBezTo>
                    <a:pt x="4749" y="6908"/>
                    <a:pt x="6119" y="5361"/>
                    <a:pt x="6119" y="3453"/>
                  </a:cubicBezTo>
                  <a:cubicBezTo>
                    <a:pt x="6119" y="1546"/>
                    <a:pt x="4749" y="0"/>
                    <a:pt x="3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1441697" y="3593219"/>
              <a:ext cx="167584" cy="194318"/>
            </a:xfrm>
            <a:custGeom>
              <a:avLst/>
              <a:gdLst/>
              <a:ahLst/>
              <a:cxnLst/>
              <a:rect l="l" t="t" r="r" b="b"/>
              <a:pathLst>
                <a:path w="2676" h="3103" extrusionOk="0">
                  <a:moveTo>
                    <a:pt x="1338" y="0"/>
                  </a:moveTo>
                  <a:cubicBezTo>
                    <a:pt x="593" y="0"/>
                    <a:pt x="1" y="690"/>
                    <a:pt x="1" y="1545"/>
                  </a:cubicBezTo>
                  <a:cubicBezTo>
                    <a:pt x="1" y="2401"/>
                    <a:pt x="593" y="3102"/>
                    <a:pt x="1338" y="3102"/>
                  </a:cubicBezTo>
                  <a:cubicBezTo>
                    <a:pt x="2072" y="3102"/>
                    <a:pt x="2676" y="2401"/>
                    <a:pt x="2676" y="1545"/>
                  </a:cubicBezTo>
                  <a:cubicBezTo>
                    <a:pt x="2676" y="690"/>
                    <a:pt x="2072"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996807" y="3692726"/>
              <a:ext cx="830094" cy="63938"/>
            </a:xfrm>
            <a:custGeom>
              <a:avLst/>
              <a:gdLst/>
              <a:ahLst/>
              <a:cxnLst/>
              <a:rect l="l" t="t" r="r" b="b"/>
              <a:pathLst>
                <a:path w="13255" h="1021" extrusionOk="0">
                  <a:moveTo>
                    <a:pt x="0" y="0"/>
                  </a:moveTo>
                  <a:lnTo>
                    <a:pt x="0" y="1020"/>
                  </a:lnTo>
                  <a:lnTo>
                    <a:pt x="13255" y="1020"/>
                  </a:lnTo>
                  <a:lnTo>
                    <a:pt x="13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838177" y="3324068"/>
              <a:ext cx="3043074" cy="382436"/>
            </a:xfrm>
            <a:custGeom>
              <a:avLst/>
              <a:gdLst/>
              <a:ahLst/>
              <a:cxnLst/>
              <a:rect l="l" t="t" r="r" b="b"/>
              <a:pathLst>
                <a:path w="48592" h="6107" extrusionOk="0">
                  <a:moveTo>
                    <a:pt x="0" y="0"/>
                  </a:moveTo>
                  <a:lnTo>
                    <a:pt x="0" y="6107"/>
                  </a:lnTo>
                  <a:lnTo>
                    <a:pt x="48592" y="6107"/>
                  </a:lnTo>
                  <a:lnTo>
                    <a:pt x="48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371056" y="3476491"/>
              <a:ext cx="383202" cy="433285"/>
            </a:xfrm>
            <a:custGeom>
              <a:avLst/>
              <a:gdLst/>
              <a:ahLst/>
              <a:cxnLst/>
              <a:rect l="l" t="t" r="r" b="b"/>
              <a:pathLst>
                <a:path w="6119" h="6919" extrusionOk="0">
                  <a:moveTo>
                    <a:pt x="4019" y="1"/>
                  </a:moveTo>
                  <a:cubicBezTo>
                    <a:pt x="3649" y="1"/>
                    <a:pt x="3140" y="11"/>
                    <a:pt x="3059" y="11"/>
                  </a:cubicBezTo>
                  <a:cubicBezTo>
                    <a:pt x="1371" y="11"/>
                    <a:pt x="1" y="1557"/>
                    <a:pt x="1" y="3465"/>
                  </a:cubicBezTo>
                  <a:cubicBezTo>
                    <a:pt x="1" y="5372"/>
                    <a:pt x="1371" y="6918"/>
                    <a:pt x="3059" y="6918"/>
                  </a:cubicBezTo>
                  <a:cubicBezTo>
                    <a:pt x="3183" y="6918"/>
                    <a:pt x="3313" y="6919"/>
                    <a:pt x="3445" y="6919"/>
                  </a:cubicBezTo>
                  <a:cubicBezTo>
                    <a:pt x="4076" y="6919"/>
                    <a:pt x="4757" y="6896"/>
                    <a:pt x="5011" y="6633"/>
                  </a:cubicBezTo>
                  <a:cubicBezTo>
                    <a:pt x="5669" y="5943"/>
                    <a:pt x="6119" y="4550"/>
                    <a:pt x="6119" y="3465"/>
                  </a:cubicBezTo>
                  <a:cubicBezTo>
                    <a:pt x="6119" y="1699"/>
                    <a:pt x="5899" y="219"/>
                    <a:pt x="4397" y="11"/>
                  </a:cubicBezTo>
                  <a:cubicBezTo>
                    <a:pt x="4353" y="3"/>
                    <a:pt x="420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3454849" y="3477117"/>
              <a:ext cx="382451" cy="432596"/>
            </a:xfrm>
            <a:custGeom>
              <a:avLst/>
              <a:gdLst/>
              <a:ahLst/>
              <a:cxnLst/>
              <a:rect l="l" t="t" r="r" b="b"/>
              <a:pathLst>
                <a:path w="6107" h="6908" extrusionOk="0">
                  <a:moveTo>
                    <a:pt x="3059" y="1"/>
                  </a:moveTo>
                  <a:cubicBezTo>
                    <a:pt x="1371" y="1"/>
                    <a:pt x="1" y="1547"/>
                    <a:pt x="1" y="3455"/>
                  </a:cubicBezTo>
                  <a:cubicBezTo>
                    <a:pt x="1" y="5362"/>
                    <a:pt x="1371" y="6908"/>
                    <a:pt x="3059" y="6908"/>
                  </a:cubicBezTo>
                  <a:cubicBezTo>
                    <a:pt x="4747" y="6908"/>
                    <a:pt x="6107" y="5362"/>
                    <a:pt x="6107" y="3455"/>
                  </a:cubicBezTo>
                  <a:cubicBezTo>
                    <a:pt x="6107" y="1547"/>
                    <a:pt x="4747" y="1"/>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3562627" y="3595912"/>
              <a:ext cx="167585" cy="194380"/>
            </a:xfrm>
            <a:custGeom>
              <a:avLst/>
              <a:gdLst/>
              <a:ahLst/>
              <a:cxnLst/>
              <a:rect l="l" t="t" r="r" b="b"/>
              <a:pathLst>
                <a:path w="2676" h="3104" extrusionOk="0">
                  <a:moveTo>
                    <a:pt x="1338" y="1"/>
                  </a:moveTo>
                  <a:cubicBezTo>
                    <a:pt x="592" y="1"/>
                    <a:pt x="0" y="703"/>
                    <a:pt x="0" y="1558"/>
                  </a:cubicBezTo>
                  <a:cubicBezTo>
                    <a:pt x="0" y="2413"/>
                    <a:pt x="592" y="3103"/>
                    <a:pt x="1338" y="3103"/>
                  </a:cubicBezTo>
                  <a:cubicBezTo>
                    <a:pt x="2073" y="3103"/>
                    <a:pt x="2676" y="2413"/>
                    <a:pt x="2676" y="1558"/>
                  </a:cubicBezTo>
                  <a:cubicBezTo>
                    <a:pt x="2676" y="703"/>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3152056" y="2670602"/>
              <a:ext cx="812998" cy="987181"/>
            </a:xfrm>
            <a:custGeom>
              <a:avLst/>
              <a:gdLst/>
              <a:ahLst/>
              <a:cxnLst/>
              <a:rect l="l" t="t" r="r" b="b"/>
              <a:pathLst>
                <a:path w="12982" h="15764" extrusionOk="0">
                  <a:moveTo>
                    <a:pt x="921" y="0"/>
                  </a:moveTo>
                  <a:cubicBezTo>
                    <a:pt x="392" y="0"/>
                    <a:pt x="0" y="3"/>
                    <a:pt x="0" y="8"/>
                  </a:cubicBezTo>
                  <a:lnTo>
                    <a:pt x="0" y="2026"/>
                  </a:lnTo>
                  <a:lnTo>
                    <a:pt x="0" y="15764"/>
                  </a:lnTo>
                  <a:lnTo>
                    <a:pt x="3552" y="15764"/>
                  </a:lnTo>
                  <a:cubicBezTo>
                    <a:pt x="4035" y="15764"/>
                    <a:pt x="4309" y="14546"/>
                    <a:pt x="4397" y="14141"/>
                  </a:cubicBezTo>
                  <a:lnTo>
                    <a:pt x="4397" y="14097"/>
                  </a:lnTo>
                  <a:cubicBezTo>
                    <a:pt x="4408" y="14097"/>
                    <a:pt x="4408" y="14086"/>
                    <a:pt x="4408" y="14086"/>
                  </a:cubicBezTo>
                  <a:cubicBezTo>
                    <a:pt x="4726" y="12660"/>
                    <a:pt x="5164" y="12463"/>
                    <a:pt x="5416" y="12189"/>
                  </a:cubicBezTo>
                  <a:cubicBezTo>
                    <a:pt x="5921" y="11630"/>
                    <a:pt x="6863" y="11466"/>
                    <a:pt x="7555" y="11466"/>
                  </a:cubicBezTo>
                  <a:cubicBezTo>
                    <a:pt x="7654" y="11460"/>
                    <a:pt x="7750" y="11457"/>
                    <a:pt x="7844" y="11457"/>
                  </a:cubicBezTo>
                  <a:cubicBezTo>
                    <a:pt x="10563" y="11457"/>
                    <a:pt x="11107" y="13834"/>
                    <a:pt x="11107" y="13834"/>
                  </a:cubicBezTo>
                  <a:lnTo>
                    <a:pt x="11370" y="15270"/>
                  </a:lnTo>
                  <a:lnTo>
                    <a:pt x="12981" y="15270"/>
                  </a:lnTo>
                  <a:lnTo>
                    <a:pt x="12981" y="13264"/>
                  </a:lnTo>
                  <a:lnTo>
                    <a:pt x="12981" y="7892"/>
                  </a:lnTo>
                  <a:cubicBezTo>
                    <a:pt x="12981" y="7694"/>
                    <a:pt x="12949" y="7507"/>
                    <a:pt x="12894" y="7321"/>
                  </a:cubicBezTo>
                  <a:cubicBezTo>
                    <a:pt x="12674" y="6630"/>
                    <a:pt x="12038" y="6148"/>
                    <a:pt x="11315" y="6060"/>
                  </a:cubicBezTo>
                  <a:lnTo>
                    <a:pt x="7017" y="5578"/>
                  </a:lnTo>
                  <a:lnTo>
                    <a:pt x="4638" y="765"/>
                  </a:lnTo>
                  <a:cubicBezTo>
                    <a:pt x="4550" y="600"/>
                    <a:pt x="4441" y="458"/>
                    <a:pt x="4309" y="327"/>
                  </a:cubicBezTo>
                  <a:cubicBezTo>
                    <a:pt x="4002" y="46"/>
                    <a:pt x="3448" y="4"/>
                    <a:pt x="3042" y="4"/>
                  </a:cubicBezTo>
                  <a:cubicBezTo>
                    <a:pt x="2956" y="4"/>
                    <a:pt x="2876" y="6"/>
                    <a:pt x="2807" y="8"/>
                  </a:cubicBezTo>
                  <a:lnTo>
                    <a:pt x="2665" y="8"/>
                  </a:lnTo>
                  <a:cubicBezTo>
                    <a:pt x="2117" y="3"/>
                    <a:pt x="1450" y="0"/>
                    <a:pt x="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3152056" y="3215543"/>
              <a:ext cx="812998" cy="94122"/>
            </a:xfrm>
            <a:custGeom>
              <a:avLst/>
              <a:gdLst/>
              <a:ahLst/>
              <a:cxnLst/>
              <a:rect l="l" t="t" r="r" b="b"/>
              <a:pathLst>
                <a:path w="12982" h="1503" extrusionOk="0">
                  <a:moveTo>
                    <a:pt x="0" y="1"/>
                  </a:moveTo>
                  <a:lnTo>
                    <a:pt x="0" y="1503"/>
                  </a:lnTo>
                  <a:lnTo>
                    <a:pt x="12981" y="1503"/>
                  </a:lnTo>
                  <a:lnTo>
                    <a:pt x="129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146545" y="2711808"/>
              <a:ext cx="435369" cy="857365"/>
            </a:xfrm>
            <a:custGeom>
              <a:avLst/>
              <a:gdLst/>
              <a:ahLst/>
              <a:cxnLst/>
              <a:rect l="l" t="t" r="r" b="b"/>
              <a:pathLst>
                <a:path w="6952" h="13691" extrusionOk="0">
                  <a:moveTo>
                    <a:pt x="2663" y="1"/>
                  </a:moveTo>
                  <a:cubicBezTo>
                    <a:pt x="2464" y="1"/>
                    <a:pt x="2266" y="8"/>
                    <a:pt x="2073" y="8"/>
                  </a:cubicBezTo>
                  <a:lnTo>
                    <a:pt x="319" y="8"/>
                  </a:lnTo>
                  <a:cubicBezTo>
                    <a:pt x="231" y="8"/>
                    <a:pt x="231" y="129"/>
                    <a:pt x="319" y="129"/>
                  </a:cubicBezTo>
                  <a:lnTo>
                    <a:pt x="2873" y="129"/>
                  </a:lnTo>
                  <a:cubicBezTo>
                    <a:pt x="3542" y="140"/>
                    <a:pt x="4210" y="425"/>
                    <a:pt x="4517" y="1039"/>
                  </a:cubicBezTo>
                  <a:cubicBezTo>
                    <a:pt x="4693" y="1389"/>
                    <a:pt x="4868" y="1730"/>
                    <a:pt x="5033" y="2069"/>
                  </a:cubicBezTo>
                  <a:cubicBezTo>
                    <a:pt x="5548" y="3100"/>
                    <a:pt x="6064" y="4120"/>
                    <a:pt x="6579" y="5139"/>
                  </a:cubicBezTo>
                  <a:cubicBezTo>
                    <a:pt x="6644" y="5282"/>
                    <a:pt x="6710" y="5414"/>
                    <a:pt x="6776" y="5545"/>
                  </a:cubicBezTo>
                  <a:cubicBezTo>
                    <a:pt x="6785" y="5563"/>
                    <a:pt x="6794" y="5587"/>
                    <a:pt x="6808" y="5607"/>
                  </a:cubicBezTo>
                  <a:lnTo>
                    <a:pt x="6808" y="5607"/>
                  </a:lnTo>
                  <a:cubicBezTo>
                    <a:pt x="6809" y="5613"/>
                    <a:pt x="6809" y="5621"/>
                    <a:pt x="6809" y="5633"/>
                  </a:cubicBezTo>
                  <a:cubicBezTo>
                    <a:pt x="6798" y="5764"/>
                    <a:pt x="6809" y="5907"/>
                    <a:pt x="6809" y="6038"/>
                  </a:cubicBezTo>
                  <a:lnTo>
                    <a:pt x="6809" y="6795"/>
                  </a:lnTo>
                  <a:lnTo>
                    <a:pt x="6809" y="9865"/>
                  </a:lnTo>
                  <a:lnTo>
                    <a:pt x="6809" y="9867"/>
                  </a:lnTo>
                  <a:lnTo>
                    <a:pt x="6809" y="9867"/>
                  </a:lnTo>
                  <a:cubicBezTo>
                    <a:pt x="5780" y="9903"/>
                    <a:pt x="4789" y="10278"/>
                    <a:pt x="4167" y="11137"/>
                  </a:cubicBezTo>
                  <a:cubicBezTo>
                    <a:pt x="3739" y="11717"/>
                    <a:pt x="3509" y="12441"/>
                    <a:pt x="3432" y="13154"/>
                  </a:cubicBezTo>
                  <a:cubicBezTo>
                    <a:pt x="3423" y="13287"/>
                    <a:pt x="3405" y="13420"/>
                    <a:pt x="3408" y="13559"/>
                  </a:cubicBezTo>
                  <a:lnTo>
                    <a:pt x="88" y="13559"/>
                  </a:lnTo>
                  <a:cubicBezTo>
                    <a:pt x="0" y="13559"/>
                    <a:pt x="0" y="13691"/>
                    <a:pt x="88" y="13691"/>
                  </a:cubicBezTo>
                  <a:lnTo>
                    <a:pt x="3476" y="13691"/>
                  </a:lnTo>
                  <a:cubicBezTo>
                    <a:pt x="3509" y="13691"/>
                    <a:pt x="3542" y="13658"/>
                    <a:pt x="3531" y="13625"/>
                  </a:cubicBezTo>
                  <a:cubicBezTo>
                    <a:pt x="3520" y="13220"/>
                    <a:pt x="3596" y="12814"/>
                    <a:pt x="3706" y="12430"/>
                  </a:cubicBezTo>
                  <a:cubicBezTo>
                    <a:pt x="3915" y="11641"/>
                    <a:pt x="4364" y="10906"/>
                    <a:pt x="5066" y="10467"/>
                  </a:cubicBezTo>
                  <a:cubicBezTo>
                    <a:pt x="5614" y="10128"/>
                    <a:pt x="6250" y="10007"/>
                    <a:pt x="6875" y="9996"/>
                  </a:cubicBezTo>
                  <a:cubicBezTo>
                    <a:pt x="6908" y="9985"/>
                    <a:pt x="6941" y="9963"/>
                    <a:pt x="6941" y="9931"/>
                  </a:cubicBezTo>
                  <a:lnTo>
                    <a:pt x="6941" y="7168"/>
                  </a:lnTo>
                  <a:lnTo>
                    <a:pt x="6941" y="5753"/>
                  </a:lnTo>
                  <a:cubicBezTo>
                    <a:pt x="6941" y="5687"/>
                    <a:pt x="6951" y="5611"/>
                    <a:pt x="6929" y="5556"/>
                  </a:cubicBezTo>
                  <a:cubicBezTo>
                    <a:pt x="6897" y="5468"/>
                    <a:pt x="6842" y="5380"/>
                    <a:pt x="6798" y="5304"/>
                  </a:cubicBezTo>
                  <a:cubicBezTo>
                    <a:pt x="6294" y="4306"/>
                    <a:pt x="5801" y="3309"/>
                    <a:pt x="5296" y="2310"/>
                  </a:cubicBezTo>
                  <a:cubicBezTo>
                    <a:pt x="5088" y="1894"/>
                    <a:pt x="4890" y="1489"/>
                    <a:pt x="4682" y="1082"/>
                  </a:cubicBezTo>
                  <a:cubicBezTo>
                    <a:pt x="4649" y="1006"/>
                    <a:pt x="4605" y="929"/>
                    <a:pt x="4561" y="853"/>
                  </a:cubicBezTo>
                  <a:cubicBezTo>
                    <a:pt x="4342" y="480"/>
                    <a:pt x="3959" y="227"/>
                    <a:pt x="3542" y="96"/>
                  </a:cubicBezTo>
                  <a:cubicBezTo>
                    <a:pt x="3259" y="17"/>
                    <a:pt x="2960"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171282" y="2747315"/>
              <a:ext cx="368047" cy="331711"/>
            </a:xfrm>
            <a:custGeom>
              <a:avLst/>
              <a:gdLst/>
              <a:ahLst/>
              <a:cxnLst/>
              <a:rect l="l" t="t" r="r" b="b"/>
              <a:pathLst>
                <a:path w="5877" h="5297" extrusionOk="0">
                  <a:moveTo>
                    <a:pt x="735" y="1"/>
                  </a:moveTo>
                  <a:cubicBezTo>
                    <a:pt x="582" y="1"/>
                    <a:pt x="406" y="11"/>
                    <a:pt x="297" y="121"/>
                  </a:cubicBezTo>
                  <a:cubicBezTo>
                    <a:pt x="175" y="242"/>
                    <a:pt x="154" y="428"/>
                    <a:pt x="154" y="603"/>
                  </a:cubicBezTo>
                  <a:cubicBezTo>
                    <a:pt x="110" y="1799"/>
                    <a:pt x="66" y="2993"/>
                    <a:pt x="11" y="4189"/>
                  </a:cubicBezTo>
                  <a:cubicBezTo>
                    <a:pt x="0" y="4506"/>
                    <a:pt x="11" y="4879"/>
                    <a:pt x="241" y="5076"/>
                  </a:cubicBezTo>
                  <a:cubicBezTo>
                    <a:pt x="406" y="5230"/>
                    <a:pt x="636" y="5252"/>
                    <a:pt x="855" y="5263"/>
                  </a:cubicBezTo>
                  <a:cubicBezTo>
                    <a:pt x="1184" y="5288"/>
                    <a:pt x="1556" y="5297"/>
                    <a:pt x="1951" y="5297"/>
                  </a:cubicBezTo>
                  <a:cubicBezTo>
                    <a:pt x="2977" y="5297"/>
                    <a:pt x="4162" y="5235"/>
                    <a:pt x="5175" y="5219"/>
                  </a:cubicBezTo>
                  <a:cubicBezTo>
                    <a:pt x="5603" y="5219"/>
                    <a:pt x="5877" y="4737"/>
                    <a:pt x="5679" y="4342"/>
                  </a:cubicBezTo>
                  <a:cubicBezTo>
                    <a:pt x="5143" y="3234"/>
                    <a:pt x="4736" y="2357"/>
                    <a:pt x="4024" y="1086"/>
                  </a:cubicBezTo>
                  <a:cubicBezTo>
                    <a:pt x="3827" y="735"/>
                    <a:pt x="3586" y="395"/>
                    <a:pt x="3245" y="198"/>
                  </a:cubicBezTo>
                  <a:cubicBezTo>
                    <a:pt x="2906" y="11"/>
                    <a:pt x="2500" y="1"/>
                    <a:pt x="2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189819" y="2937499"/>
              <a:ext cx="302166" cy="141464"/>
            </a:xfrm>
            <a:custGeom>
              <a:avLst/>
              <a:gdLst/>
              <a:ahLst/>
              <a:cxnLst/>
              <a:rect l="l" t="t" r="r" b="b"/>
              <a:pathLst>
                <a:path w="4825" h="2259" extrusionOk="0">
                  <a:moveTo>
                    <a:pt x="4747" y="0"/>
                  </a:moveTo>
                  <a:lnTo>
                    <a:pt x="4747" y="0"/>
                  </a:lnTo>
                  <a:cubicBezTo>
                    <a:pt x="4759" y="29"/>
                    <a:pt x="4773" y="54"/>
                    <a:pt x="4788" y="80"/>
                  </a:cubicBezTo>
                  <a:lnTo>
                    <a:pt x="4788" y="80"/>
                  </a:lnTo>
                  <a:lnTo>
                    <a:pt x="4747" y="0"/>
                  </a:lnTo>
                  <a:close/>
                  <a:moveTo>
                    <a:pt x="4788" y="80"/>
                  </a:moveTo>
                  <a:lnTo>
                    <a:pt x="4825" y="154"/>
                  </a:lnTo>
                  <a:cubicBezTo>
                    <a:pt x="4814" y="128"/>
                    <a:pt x="4801" y="104"/>
                    <a:pt x="4788" y="80"/>
                  </a:cubicBezTo>
                  <a:close/>
                  <a:moveTo>
                    <a:pt x="1" y="2095"/>
                  </a:moveTo>
                  <a:lnTo>
                    <a:pt x="1" y="2095"/>
                  </a:lnTo>
                  <a:cubicBezTo>
                    <a:pt x="27" y="2115"/>
                    <a:pt x="58" y="2131"/>
                    <a:pt x="98" y="2145"/>
                  </a:cubicBezTo>
                  <a:lnTo>
                    <a:pt x="98" y="2145"/>
                  </a:lnTo>
                  <a:cubicBezTo>
                    <a:pt x="64" y="2131"/>
                    <a:pt x="30" y="2112"/>
                    <a:pt x="1" y="2095"/>
                  </a:cubicBezTo>
                  <a:close/>
                  <a:moveTo>
                    <a:pt x="98" y="2145"/>
                  </a:moveTo>
                  <a:lnTo>
                    <a:pt x="98" y="2145"/>
                  </a:lnTo>
                  <a:cubicBezTo>
                    <a:pt x="127" y="2157"/>
                    <a:pt x="157" y="2166"/>
                    <a:pt x="186" y="2171"/>
                  </a:cubicBezTo>
                  <a:cubicBezTo>
                    <a:pt x="153" y="2163"/>
                    <a:pt x="124" y="2154"/>
                    <a:pt x="98" y="2145"/>
                  </a:cubicBezTo>
                  <a:close/>
                  <a:moveTo>
                    <a:pt x="384" y="2215"/>
                  </a:moveTo>
                  <a:lnTo>
                    <a:pt x="384" y="2215"/>
                  </a:lnTo>
                  <a:cubicBezTo>
                    <a:pt x="400" y="2218"/>
                    <a:pt x="415" y="2220"/>
                    <a:pt x="431" y="2222"/>
                  </a:cubicBezTo>
                  <a:lnTo>
                    <a:pt x="431" y="2222"/>
                  </a:lnTo>
                  <a:cubicBezTo>
                    <a:pt x="415" y="2220"/>
                    <a:pt x="399" y="2217"/>
                    <a:pt x="384" y="2215"/>
                  </a:cubicBezTo>
                  <a:close/>
                  <a:moveTo>
                    <a:pt x="431" y="2222"/>
                  </a:moveTo>
                  <a:cubicBezTo>
                    <a:pt x="621" y="2248"/>
                    <a:pt x="854" y="2249"/>
                    <a:pt x="1097" y="2259"/>
                  </a:cubicBezTo>
                  <a:cubicBezTo>
                    <a:pt x="910" y="2248"/>
                    <a:pt x="724" y="2237"/>
                    <a:pt x="559" y="2226"/>
                  </a:cubicBezTo>
                  <a:cubicBezTo>
                    <a:pt x="512" y="2226"/>
                    <a:pt x="471" y="2226"/>
                    <a:pt x="431" y="2222"/>
                  </a:cubicBez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189819" y="2856466"/>
              <a:ext cx="302166" cy="222498"/>
            </a:xfrm>
            <a:custGeom>
              <a:avLst/>
              <a:gdLst/>
              <a:ahLst/>
              <a:cxnLst/>
              <a:rect l="l" t="t" r="r" b="b"/>
              <a:pathLst>
                <a:path w="4825" h="3553" extrusionOk="0">
                  <a:moveTo>
                    <a:pt x="4090" y="0"/>
                  </a:moveTo>
                  <a:lnTo>
                    <a:pt x="1" y="3389"/>
                  </a:lnTo>
                  <a:cubicBezTo>
                    <a:pt x="55" y="3421"/>
                    <a:pt x="121" y="3454"/>
                    <a:pt x="186" y="3465"/>
                  </a:cubicBezTo>
                  <a:cubicBezTo>
                    <a:pt x="242" y="3487"/>
                    <a:pt x="307" y="3498"/>
                    <a:pt x="384" y="3509"/>
                  </a:cubicBezTo>
                  <a:cubicBezTo>
                    <a:pt x="439" y="3520"/>
                    <a:pt x="493" y="3520"/>
                    <a:pt x="559" y="3520"/>
                  </a:cubicBezTo>
                  <a:cubicBezTo>
                    <a:pt x="724" y="3531"/>
                    <a:pt x="910" y="3542"/>
                    <a:pt x="1097" y="3553"/>
                  </a:cubicBezTo>
                  <a:lnTo>
                    <a:pt x="1141" y="3553"/>
                  </a:lnTo>
                  <a:cubicBezTo>
                    <a:pt x="1601" y="3553"/>
                    <a:pt x="2094" y="3520"/>
                    <a:pt x="2413" y="3520"/>
                  </a:cubicBezTo>
                  <a:lnTo>
                    <a:pt x="4825" y="1448"/>
                  </a:lnTo>
                  <a:cubicBezTo>
                    <a:pt x="4803" y="1393"/>
                    <a:pt x="4769" y="1349"/>
                    <a:pt x="4747" y="1294"/>
                  </a:cubicBezTo>
                  <a:lnTo>
                    <a:pt x="40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171971" y="3025359"/>
              <a:ext cx="63" cy="2818"/>
            </a:xfrm>
            <a:custGeom>
              <a:avLst/>
              <a:gdLst/>
              <a:ahLst/>
              <a:cxnLst/>
              <a:rect l="l" t="t" r="r" b="b"/>
              <a:pathLst>
                <a:path w="1" h="45" extrusionOk="0">
                  <a:moveTo>
                    <a:pt x="0" y="1"/>
                  </a:moveTo>
                  <a:lnTo>
                    <a:pt x="0" y="44"/>
                  </a:lnTo>
                  <a:lnTo>
                    <a:pt x="0" y="34"/>
                  </a:lnTo>
                  <a:close/>
                </a:path>
              </a:pathLst>
            </a:custGeom>
            <a:solidFill>
              <a:srgbClr val="FFB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3171971" y="2780254"/>
              <a:ext cx="251377" cy="247234"/>
            </a:xfrm>
            <a:custGeom>
              <a:avLst/>
              <a:gdLst/>
              <a:ahLst/>
              <a:cxnLst/>
              <a:rect l="l" t="t" r="r" b="b"/>
              <a:pathLst>
                <a:path w="4014" h="3948" extrusionOk="0">
                  <a:moveTo>
                    <a:pt x="3629" y="1"/>
                  </a:moveTo>
                  <a:lnTo>
                    <a:pt x="33" y="2994"/>
                  </a:lnTo>
                  <a:lnTo>
                    <a:pt x="0" y="3915"/>
                  </a:lnTo>
                  <a:lnTo>
                    <a:pt x="0" y="3948"/>
                  </a:lnTo>
                  <a:lnTo>
                    <a:pt x="4013" y="560"/>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3502194" y="2967057"/>
              <a:ext cx="28933" cy="107773"/>
            </a:xfrm>
            <a:custGeom>
              <a:avLst/>
              <a:gdLst/>
              <a:ahLst/>
              <a:cxnLst/>
              <a:rect l="l" t="t" r="r" b="b"/>
              <a:pathLst>
                <a:path w="462" h="1721" extrusionOk="0">
                  <a:moveTo>
                    <a:pt x="1" y="0"/>
                  </a:moveTo>
                  <a:lnTo>
                    <a:pt x="1" y="1721"/>
                  </a:lnTo>
                  <a:lnTo>
                    <a:pt x="297" y="1721"/>
                  </a:lnTo>
                  <a:cubicBezTo>
                    <a:pt x="385" y="1721"/>
                    <a:pt x="461" y="1645"/>
                    <a:pt x="461" y="1557"/>
                  </a:cubicBezTo>
                  <a:lnTo>
                    <a:pt x="461" y="987"/>
                  </a:lnTo>
                  <a:cubicBezTo>
                    <a:pt x="461" y="953"/>
                    <a:pt x="451" y="932"/>
                    <a:pt x="439" y="91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3432241" y="2959041"/>
              <a:ext cx="91933" cy="105206"/>
            </a:xfrm>
            <a:custGeom>
              <a:avLst/>
              <a:gdLst/>
              <a:ahLst/>
              <a:cxnLst/>
              <a:rect l="l" t="t" r="r" b="b"/>
              <a:pathLst>
                <a:path w="1468" h="1680" extrusionOk="0">
                  <a:moveTo>
                    <a:pt x="91" y="1"/>
                  </a:moveTo>
                  <a:cubicBezTo>
                    <a:pt x="44" y="1"/>
                    <a:pt x="1" y="63"/>
                    <a:pt x="43" y="106"/>
                  </a:cubicBezTo>
                  <a:cubicBezTo>
                    <a:pt x="208" y="282"/>
                    <a:pt x="350" y="467"/>
                    <a:pt x="493" y="643"/>
                  </a:cubicBezTo>
                  <a:lnTo>
                    <a:pt x="1183" y="1466"/>
                  </a:lnTo>
                  <a:cubicBezTo>
                    <a:pt x="1227" y="1531"/>
                    <a:pt x="1283" y="1597"/>
                    <a:pt x="1337" y="1663"/>
                  </a:cubicBezTo>
                  <a:cubicBezTo>
                    <a:pt x="1349" y="1675"/>
                    <a:pt x="1363" y="1680"/>
                    <a:pt x="1376" y="1680"/>
                  </a:cubicBezTo>
                  <a:cubicBezTo>
                    <a:pt x="1424" y="1680"/>
                    <a:pt x="1468" y="1615"/>
                    <a:pt x="1425" y="1564"/>
                  </a:cubicBezTo>
                  <a:cubicBezTo>
                    <a:pt x="1052" y="1115"/>
                    <a:pt x="679" y="676"/>
                    <a:pt x="306" y="226"/>
                  </a:cubicBezTo>
                  <a:cubicBezTo>
                    <a:pt x="252" y="160"/>
                    <a:pt x="197" y="84"/>
                    <a:pt x="131" y="18"/>
                  </a:cubicBezTo>
                  <a:cubicBezTo>
                    <a:pt x="119" y="6"/>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3397171" y="2926478"/>
              <a:ext cx="65255" cy="127750"/>
            </a:xfrm>
            <a:custGeom>
              <a:avLst/>
              <a:gdLst/>
              <a:ahLst/>
              <a:cxnLst/>
              <a:rect l="l" t="t" r="r" b="b"/>
              <a:pathLst>
                <a:path w="1042" h="2040" extrusionOk="0">
                  <a:moveTo>
                    <a:pt x="296" y="1"/>
                  </a:moveTo>
                  <a:cubicBezTo>
                    <a:pt x="132" y="1"/>
                    <a:pt x="1" y="144"/>
                    <a:pt x="1" y="319"/>
                  </a:cubicBezTo>
                  <a:lnTo>
                    <a:pt x="1" y="1722"/>
                  </a:lnTo>
                  <a:cubicBezTo>
                    <a:pt x="1" y="1898"/>
                    <a:pt x="132" y="2040"/>
                    <a:pt x="286" y="2040"/>
                  </a:cubicBezTo>
                  <a:lnTo>
                    <a:pt x="768" y="2040"/>
                  </a:lnTo>
                  <a:cubicBezTo>
                    <a:pt x="922" y="2040"/>
                    <a:pt x="1042" y="1898"/>
                    <a:pt x="1042" y="1722"/>
                  </a:cubicBezTo>
                  <a:lnTo>
                    <a:pt x="1042" y="341"/>
                  </a:lnTo>
                  <a:cubicBezTo>
                    <a:pt x="1042" y="176"/>
                    <a:pt x="922" y="34"/>
                    <a:pt x="779" y="23"/>
                  </a:cubicBezTo>
                  <a:lnTo>
                    <a:pt x="2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3857216" y="3052161"/>
              <a:ext cx="105085" cy="90803"/>
            </a:xfrm>
            <a:custGeom>
              <a:avLst/>
              <a:gdLst/>
              <a:ahLst/>
              <a:cxnLst/>
              <a:rect l="l" t="t" r="r" b="b"/>
              <a:pathLst>
                <a:path w="1678" h="1450" extrusionOk="0">
                  <a:moveTo>
                    <a:pt x="230" y="1"/>
                  </a:moveTo>
                  <a:cubicBezTo>
                    <a:pt x="230" y="1"/>
                    <a:pt x="0" y="1119"/>
                    <a:pt x="449" y="1327"/>
                  </a:cubicBezTo>
                  <a:cubicBezTo>
                    <a:pt x="658" y="1423"/>
                    <a:pt x="936" y="1449"/>
                    <a:pt x="1176" y="1449"/>
                  </a:cubicBezTo>
                  <a:cubicBezTo>
                    <a:pt x="1453" y="1449"/>
                    <a:pt x="1677" y="1414"/>
                    <a:pt x="1677" y="1414"/>
                  </a:cubicBezTo>
                  <a:cubicBezTo>
                    <a:pt x="1677" y="1414"/>
                    <a:pt x="1513" y="12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3815320" y="3470980"/>
              <a:ext cx="199147" cy="231390"/>
            </a:xfrm>
            <a:custGeom>
              <a:avLst/>
              <a:gdLst/>
              <a:ahLst/>
              <a:cxnLst/>
              <a:rect l="l" t="t" r="r" b="b"/>
              <a:pathLst>
                <a:path w="3180" h="3695" extrusionOk="0">
                  <a:moveTo>
                    <a:pt x="0" y="0"/>
                  </a:moveTo>
                  <a:lnTo>
                    <a:pt x="833" y="3695"/>
                  </a:lnTo>
                  <a:lnTo>
                    <a:pt x="2566" y="3695"/>
                  </a:lnTo>
                  <a:cubicBezTo>
                    <a:pt x="2906" y="3695"/>
                    <a:pt x="3180" y="3421"/>
                    <a:pt x="3180" y="3092"/>
                  </a:cubicBezTo>
                  <a:lnTo>
                    <a:pt x="3180" y="603"/>
                  </a:lnTo>
                  <a:cubicBezTo>
                    <a:pt x="3180" y="274"/>
                    <a:pt x="290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3889468" y="3370033"/>
              <a:ext cx="75588" cy="56360"/>
            </a:xfrm>
            <a:custGeom>
              <a:avLst/>
              <a:gdLst/>
              <a:ahLst/>
              <a:cxnLst/>
              <a:rect l="l" t="t" r="r" b="b"/>
              <a:pathLst>
                <a:path w="1207" h="900" extrusionOk="0">
                  <a:moveTo>
                    <a:pt x="55" y="0"/>
                  </a:moveTo>
                  <a:cubicBezTo>
                    <a:pt x="22" y="0"/>
                    <a:pt x="0" y="22"/>
                    <a:pt x="0" y="66"/>
                  </a:cubicBezTo>
                  <a:lnTo>
                    <a:pt x="0" y="834"/>
                  </a:lnTo>
                  <a:cubicBezTo>
                    <a:pt x="0" y="867"/>
                    <a:pt x="22" y="899"/>
                    <a:pt x="55" y="899"/>
                  </a:cubicBezTo>
                  <a:lnTo>
                    <a:pt x="1206" y="899"/>
                  </a:lnTo>
                  <a:lnTo>
                    <a:pt x="1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690569" y="2423933"/>
              <a:ext cx="641969" cy="1253076"/>
            </a:xfrm>
            <a:custGeom>
              <a:avLst/>
              <a:gdLst/>
              <a:ahLst/>
              <a:cxnLst/>
              <a:rect l="l" t="t" r="r" b="b"/>
              <a:pathLst>
                <a:path w="10251" h="20010" extrusionOk="0">
                  <a:moveTo>
                    <a:pt x="0" y="0"/>
                  </a:moveTo>
                  <a:lnTo>
                    <a:pt x="0" y="20010"/>
                  </a:lnTo>
                  <a:lnTo>
                    <a:pt x="10251" y="20010"/>
                  </a:lnTo>
                  <a:lnTo>
                    <a:pt x="10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1332478" y="2423933"/>
              <a:ext cx="1828587" cy="1222141"/>
            </a:xfrm>
            <a:custGeom>
              <a:avLst/>
              <a:gdLst/>
              <a:ahLst/>
              <a:cxnLst/>
              <a:rect l="l" t="t" r="r" b="b"/>
              <a:pathLst>
                <a:path w="29199" h="19516" extrusionOk="0">
                  <a:moveTo>
                    <a:pt x="1" y="0"/>
                  </a:moveTo>
                  <a:lnTo>
                    <a:pt x="1" y="19516"/>
                  </a:lnTo>
                  <a:lnTo>
                    <a:pt x="6985" y="19516"/>
                  </a:lnTo>
                  <a:lnTo>
                    <a:pt x="7534" y="17883"/>
                  </a:lnTo>
                  <a:cubicBezTo>
                    <a:pt x="7709" y="16468"/>
                    <a:pt x="8542" y="15514"/>
                    <a:pt x="9968" y="15514"/>
                  </a:cubicBezTo>
                  <a:lnTo>
                    <a:pt x="12105" y="15514"/>
                  </a:lnTo>
                  <a:cubicBezTo>
                    <a:pt x="14068" y="15514"/>
                    <a:pt x="15657" y="17104"/>
                    <a:pt x="15657" y="19067"/>
                  </a:cubicBezTo>
                  <a:lnTo>
                    <a:pt x="15657" y="19516"/>
                  </a:lnTo>
                  <a:lnTo>
                    <a:pt x="29198" y="19516"/>
                  </a:lnTo>
                  <a:lnTo>
                    <a:pt x="29198" y="1283"/>
                  </a:lnTo>
                  <a:cubicBezTo>
                    <a:pt x="29198" y="570"/>
                    <a:pt x="28628" y="0"/>
                    <a:pt x="27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746118" y="2517992"/>
              <a:ext cx="539076" cy="393457"/>
            </a:xfrm>
            <a:custGeom>
              <a:avLst/>
              <a:gdLst/>
              <a:ahLst/>
              <a:cxnLst/>
              <a:rect l="l" t="t" r="r" b="b"/>
              <a:pathLst>
                <a:path w="8608" h="6283" extrusionOk="0">
                  <a:moveTo>
                    <a:pt x="1" y="1"/>
                  </a:moveTo>
                  <a:lnTo>
                    <a:pt x="1" y="6283"/>
                  </a:lnTo>
                  <a:lnTo>
                    <a:pt x="8608" y="6283"/>
                  </a:lnTo>
                  <a:lnTo>
                    <a:pt x="8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746118" y="2911386"/>
              <a:ext cx="539076" cy="688722"/>
            </a:xfrm>
            <a:custGeom>
              <a:avLst/>
              <a:gdLst/>
              <a:ahLst/>
              <a:cxnLst/>
              <a:rect l="l" t="t" r="r" b="b"/>
              <a:pathLst>
                <a:path w="8608" h="10998" extrusionOk="0">
                  <a:moveTo>
                    <a:pt x="1" y="1"/>
                  </a:moveTo>
                  <a:lnTo>
                    <a:pt x="1" y="10998"/>
                  </a:lnTo>
                  <a:lnTo>
                    <a:pt x="8608" y="10998"/>
                  </a:lnTo>
                  <a:lnTo>
                    <a:pt x="8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746118" y="2911386"/>
              <a:ext cx="539076" cy="184048"/>
            </a:xfrm>
            <a:custGeom>
              <a:avLst/>
              <a:gdLst/>
              <a:ahLst/>
              <a:cxnLst/>
              <a:rect l="l" t="t" r="r" b="b"/>
              <a:pathLst>
                <a:path w="8608" h="2939" extrusionOk="0">
                  <a:moveTo>
                    <a:pt x="1" y="1"/>
                  </a:moveTo>
                  <a:lnTo>
                    <a:pt x="8608" y="2939"/>
                  </a:lnTo>
                  <a:lnTo>
                    <a:pt x="8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1299538" y="3532037"/>
              <a:ext cx="23422" cy="23421"/>
            </a:xfrm>
            <a:custGeom>
              <a:avLst/>
              <a:gdLst/>
              <a:ahLst/>
              <a:cxnLst/>
              <a:rect l="l" t="t" r="r" b="b"/>
              <a:pathLst>
                <a:path w="374" h="374" extrusionOk="0">
                  <a:moveTo>
                    <a:pt x="188" y="1"/>
                  </a:moveTo>
                  <a:cubicBezTo>
                    <a:pt x="88" y="1"/>
                    <a:pt x="1" y="89"/>
                    <a:pt x="1" y="188"/>
                  </a:cubicBezTo>
                  <a:cubicBezTo>
                    <a:pt x="1" y="286"/>
                    <a:pt x="88" y="374"/>
                    <a:pt x="188" y="374"/>
                  </a:cubicBezTo>
                  <a:cubicBezTo>
                    <a:pt x="286" y="374"/>
                    <a:pt x="373" y="286"/>
                    <a:pt x="373" y="188"/>
                  </a:cubicBezTo>
                  <a:cubicBezTo>
                    <a:pt x="373" y="89"/>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1299538" y="3566354"/>
              <a:ext cx="23422" cy="22795"/>
            </a:xfrm>
            <a:custGeom>
              <a:avLst/>
              <a:gdLst/>
              <a:ahLst/>
              <a:cxnLst/>
              <a:rect l="l" t="t" r="r" b="b"/>
              <a:pathLst>
                <a:path w="374" h="364" extrusionOk="0">
                  <a:moveTo>
                    <a:pt x="188" y="1"/>
                  </a:moveTo>
                  <a:cubicBezTo>
                    <a:pt x="88" y="1"/>
                    <a:pt x="1" y="78"/>
                    <a:pt x="1" y="176"/>
                  </a:cubicBezTo>
                  <a:cubicBezTo>
                    <a:pt x="1" y="276"/>
                    <a:pt x="88" y="363"/>
                    <a:pt x="188" y="363"/>
                  </a:cubicBezTo>
                  <a:cubicBezTo>
                    <a:pt x="286" y="363"/>
                    <a:pt x="373" y="276"/>
                    <a:pt x="373" y="176"/>
                  </a:cubicBezTo>
                  <a:cubicBezTo>
                    <a:pt x="373" y="78"/>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299538" y="3600045"/>
              <a:ext cx="23422" cy="22732"/>
            </a:xfrm>
            <a:custGeom>
              <a:avLst/>
              <a:gdLst/>
              <a:ahLst/>
              <a:cxnLst/>
              <a:rect l="l" t="t" r="r" b="b"/>
              <a:pathLst>
                <a:path w="374" h="363" extrusionOk="0">
                  <a:moveTo>
                    <a:pt x="188" y="1"/>
                  </a:moveTo>
                  <a:cubicBezTo>
                    <a:pt x="88" y="1"/>
                    <a:pt x="1" y="77"/>
                    <a:pt x="1" y="187"/>
                  </a:cubicBezTo>
                  <a:cubicBezTo>
                    <a:pt x="1" y="286"/>
                    <a:pt x="88" y="362"/>
                    <a:pt x="188" y="362"/>
                  </a:cubicBezTo>
                  <a:cubicBezTo>
                    <a:pt x="286" y="362"/>
                    <a:pt x="373" y="286"/>
                    <a:pt x="373" y="187"/>
                  </a:cubicBezTo>
                  <a:cubicBezTo>
                    <a:pt x="373" y="77"/>
                    <a:pt x="28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705662" y="3532037"/>
              <a:ext cx="23422" cy="23421"/>
            </a:xfrm>
            <a:custGeom>
              <a:avLst/>
              <a:gdLst/>
              <a:ahLst/>
              <a:cxnLst/>
              <a:rect l="l" t="t" r="r" b="b"/>
              <a:pathLst>
                <a:path w="374" h="374" extrusionOk="0">
                  <a:moveTo>
                    <a:pt x="186" y="1"/>
                  </a:moveTo>
                  <a:cubicBezTo>
                    <a:pt x="88" y="1"/>
                    <a:pt x="0" y="89"/>
                    <a:pt x="0" y="188"/>
                  </a:cubicBezTo>
                  <a:cubicBezTo>
                    <a:pt x="0" y="286"/>
                    <a:pt x="88" y="374"/>
                    <a:pt x="186" y="374"/>
                  </a:cubicBezTo>
                  <a:cubicBezTo>
                    <a:pt x="286" y="374"/>
                    <a:pt x="373" y="286"/>
                    <a:pt x="373" y="188"/>
                  </a:cubicBezTo>
                  <a:cubicBezTo>
                    <a:pt x="373" y="89"/>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705662" y="3566354"/>
              <a:ext cx="23422" cy="22795"/>
            </a:xfrm>
            <a:custGeom>
              <a:avLst/>
              <a:gdLst/>
              <a:ahLst/>
              <a:cxnLst/>
              <a:rect l="l" t="t" r="r" b="b"/>
              <a:pathLst>
                <a:path w="374" h="364" extrusionOk="0">
                  <a:moveTo>
                    <a:pt x="186" y="1"/>
                  </a:moveTo>
                  <a:cubicBezTo>
                    <a:pt x="88" y="1"/>
                    <a:pt x="0" y="78"/>
                    <a:pt x="0" y="176"/>
                  </a:cubicBezTo>
                  <a:cubicBezTo>
                    <a:pt x="0" y="276"/>
                    <a:pt x="88" y="363"/>
                    <a:pt x="186" y="363"/>
                  </a:cubicBezTo>
                  <a:cubicBezTo>
                    <a:pt x="286" y="363"/>
                    <a:pt x="373" y="276"/>
                    <a:pt x="373" y="176"/>
                  </a:cubicBezTo>
                  <a:cubicBezTo>
                    <a:pt x="373" y="78"/>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705662" y="3600045"/>
              <a:ext cx="23422" cy="22732"/>
            </a:xfrm>
            <a:custGeom>
              <a:avLst/>
              <a:gdLst/>
              <a:ahLst/>
              <a:cxnLst/>
              <a:rect l="l" t="t" r="r" b="b"/>
              <a:pathLst>
                <a:path w="374" h="363" extrusionOk="0">
                  <a:moveTo>
                    <a:pt x="186" y="1"/>
                  </a:moveTo>
                  <a:cubicBezTo>
                    <a:pt x="88" y="1"/>
                    <a:pt x="0" y="77"/>
                    <a:pt x="0" y="187"/>
                  </a:cubicBezTo>
                  <a:cubicBezTo>
                    <a:pt x="0" y="286"/>
                    <a:pt x="88" y="362"/>
                    <a:pt x="186" y="362"/>
                  </a:cubicBezTo>
                  <a:cubicBezTo>
                    <a:pt x="286" y="362"/>
                    <a:pt x="373" y="286"/>
                    <a:pt x="373" y="187"/>
                  </a:cubicBezTo>
                  <a:cubicBezTo>
                    <a:pt x="373" y="77"/>
                    <a:pt x="286"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746118" y="2821460"/>
              <a:ext cx="541831" cy="8329"/>
            </a:xfrm>
            <a:custGeom>
              <a:avLst/>
              <a:gdLst/>
              <a:ahLst/>
              <a:cxnLst/>
              <a:rect l="l" t="t" r="r" b="b"/>
              <a:pathLst>
                <a:path w="8652" h="133" extrusionOk="0">
                  <a:moveTo>
                    <a:pt x="78" y="1"/>
                  </a:moveTo>
                  <a:cubicBezTo>
                    <a:pt x="1" y="1"/>
                    <a:pt x="1" y="132"/>
                    <a:pt x="78" y="132"/>
                  </a:cubicBezTo>
                  <a:lnTo>
                    <a:pt x="8564" y="132"/>
                  </a:lnTo>
                  <a:cubicBezTo>
                    <a:pt x="8652" y="13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746118" y="2730156"/>
              <a:ext cx="541831" cy="8266"/>
            </a:xfrm>
            <a:custGeom>
              <a:avLst/>
              <a:gdLst/>
              <a:ahLst/>
              <a:cxnLst/>
              <a:rect l="l" t="t" r="r" b="b"/>
              <a:pathLst>
                <a:path w="8652" h="132" extrusionOk="0">
                  <a:moveTo>
                    <a:pt x="78" y="0"/>
                  </a:moveTo>
                  <a:cubicBezTo>
                    <a:pt x="1" y="0"/>
                    <a:pt x="1" y="132"/>
                    <a:pt x="78" y="132"/>
                  </a:cubicBezTo>
                  <a:lnTo>
                    <a:pt x="8564" y="132"/>
                  </a:lnTo>
                  <a:cubicBezTo>
                    <a:pt x="8652" y="132"/>
                    <a:pt x="8652" y="0"/>
                    <a:pt x="8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746118" y="2639479"/>
              <a:ext cx="541831" cy="7640"/>
            </a:xfrm>
            <a:custGeom>
              <a:avLst/>
              <a:gdLst/>
              <a:ahLst/>
              <a:cxnLst/>
              <a:rect l="l" t="t" r="r" b="b"/>
              <a:pathLst>
                <a:path w="8652" h="122" extrusionOk="0">
                  <a:moveTo>
                    <a:pt x="78" y="1"/>
                  </a:moveTo>
                  <a:cubicBezTo>
                    <a:pt x="1" y="1"/>
                    <a:pt x="1" y="122"/>
                    <a:pt x="78" y="122"/>
                  </a:cubicBezTo>
                  <a:lnTo>
                    <a:pt x="8564" y="122"/>
                  </a:lnTo>
                  <a:cubicBezTo>
                    <a:pt x="8652" y="122"/>
                    <a:pt x="8652" y="1"/>
                    <a:pt x="8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743425" y="2554375"/>
              <a:ext cx="541769" cy="8266"/>
            </a:xfrm>
            <a:custGeom>
              <a:avLst/>
              <a:gdLst/>
              <a:ahLst/>
              <a:cxnLst/>
              <a:rect l="l" t="t" r="r" b="b"/>
              <a:pathLst>
                <a:path w="8651" h="132" extrusionOk="0">
                  <a:moveTo>
                    <a:pt x="88" y="0"/>
                  </a:moveTo>
                  <a:cubicBezTo>
                    <a:pt x="0" y="0"/>
                    <a:pt x="0" y="132"/>
                    <a:pt x="88" y="132"/>
                  </a:cubicBezTo>
                  <a:lnTo>
                    <a:pt x="8574" y="132"/>
                  </a:lnTo>
                  <a:cubicBezTo>
                    <a:pt x="8651" y="132"/>
                    <a:pt x="865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728270" y="3600045"/>
              <a:ext cx="556924" cy="38513"/>
            </a:xfrm>
            <a:custGeom>
              <a:avLst/>
              <a:gdLst/>
              <a:ahLst/>
              <a:cxnLst/>
              <a:rect l="l" t="t" r="r" b="b"/>
              <a:pathLst>
                <a:path w="8893" h="615" extrusionOk="0">
                  <a:moveTo>
                    <a:pt x="1" y="1"/>
                  </a:moveTo>
                  <a:lnTo>
                    <a:pt x="1" y="615"/>
                  </a:lnTo>
                  <a:lnTo>
                    <a:pt x="8893" y="615"/>
                  </a:lnTo>
                  <a:lnTo>
                    <a:pt x="8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808368" y="3469665"/>
              <a:ext cx="383202" cy="433285"/>
            </a:xfrm>
            <a:custGeom>
              <a:avLst/>
              <a:gdLst/>
              <a:ahLst/>
              <a:cxnLst/>
              <a:rect l="l" t="t" r="r" b="b"/>
              <a:pathLst>
                <a:path w="6119" h="6919" extrusionOk="0">
                  <a:moveTo>
                    <a:pt x="4018" y="0"/>
                  </a:moveTo>
                  <a:cubicBezTo>
                    <a:pt x="3649" y="0"/>
                    <a:pt x="3139" y="10"/>
                    <a:pt x="3059" y="10"/>
                  </a:cubicBezTo>
                  <a:cubicBezTo>
                    <a:pt x="1370" y="10"/>
                    <a:pt x="0" y="1556"/>
                    <a:pt x="0" y="3464"/>
                  </a:cubicBezTo>
                  <a:cubicBezTo>
                    <a:pt x="0" y="5372"/>
                    <a:pt x="1370" y="6917"/>
                    <a:pt x="3059" y="6917"/>
                  </a:cubicBezTo>
                  <a:cubicBezTo>
                    <a:pt x="3182" y="6917"/>
                    <a:pt x="3312" y="6918"/>
                    <a:pt x="3444" y="6918"/>
                  </a:cubicBezTo>
                  <a:cubicBezTo>
                    <a:pt x="4076" y="6918"/>
                    <a:pt x="4757" y="6895"/>
                    <a:pt x="5010" y="6632"/>
                  </a:cubicBezTo>
                  <a:cubicBezTo>
                    <a:pt x="5668" y="5952"/>
                    <a:pt x="6118" y="4560"/>
                    <a:pt x="6118" y="3464"/>
                  </a:cubicBezTo>
                  <a:cubicBezTo>
                    <a:pt x="6118" y="1698"/>
                    <a:pt x="5899" y="219"/>
                    <a:pt x="4396" y="10"/>
                  </a:cubicBezTo>
                  <a:cubicBezTo>
                    <a:pt x="4353" y="3"/>
                    <a:pt x="4203" y="0"/>
                    <a:pt x="4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1892098" y="3470291"/>
              <a:ext cx="382513" cy="432596"/>
            </a:xfrm>
            <a:custGeom>
              <a:avLst/>
              <a:gdLst/>
              <a:ahLst/>
              <a:cxnLst/>
              <a:rect l="l" t="t" r="r" b="b"/>
              <a:pathLst>
                <a:path w="6108" h="6908" extrusionOk="0">
                  <a:moveTo>
                    <a:pt x="3059" y="0"/>
                  </a:moveTo>
                  <a:cubicBezTo>
                    <a:pt x="1371" y="0"/>
                    <a:pt x="1" y="1546"/>
                    <a:pt x="1" y="3454"/>
                  </a:cubicBezTo>
                  <a:cubicBezTo>
                    <a:pt x="1" y="5362"/>
                    <a:pt x="1371" y="6907"/>
                    <a:pt x="3059" y="6907"/>
                  </a:cubicBezTo>
                  <a:cubicBezTo>
                    <a:pt x="4748" y="6907"/>
                    <a:pt x="6107" y="5362"/>
                    <a:pt x="6107" y="3454"/>
                  </a:cubicBezTo>
                  <a:cubicBezTo>
                    <a:pt x="6107" y="1546"/>
                    <a:pt x="4748" y="0"/>
                    <a:pt x="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1999876" y="3589712"/>
              <a:ext cx="166958" cy="193691"/>
            </a:xfrm>
            <a:custGeom>
              <a:avLst/>
              <a:gdLst/>
              <a:ahLst/>
              <a:cxnLst/>
              <a:rect l="l" t="t" r="r" b="b"/>
              <a:pathLst>
                <a:path w="2666" h="3093" extrusionOk="0">
                  <a:moveTo>
                    <a:pt x="1338" y="1"/>
                  </a:moveTo>
                  <a:cubicBezTo>
                    <a:pt x="593" y="1"/>
                    <a:pt x="1" y="692"/>
                    <a:pt x="1" y="1547"/>
                  </a:cubicBezTo>
                  <a:cubicBezTo>
                    <a:pt x="1" y="2402"/>
                    <a:pt x="593" y="3093"/>
                    <a:pt x="1338" y="3093"/>
                  </a:cubicBezTo>
                  <a:cubicBezTo>
                    <a:pt x="2073" y="3093"/>
                    <a:pt x="2665" y="2402"/>
                    <a:pt x="2665" y="1547"/>
                  </a:cubicBezTo>
                  <a:cubicBezTo>
                    <a:pt x="2665" y="692"/>
                    <a:pt x="207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778433" y="3247167"/>
              <a:ext cx="466243" cy="352252"/>
            </a:xfrm>
            <a:custGeom>
              <a:avLst/>
              <a:gdLst/>
              <a:ahLst/>
              <a:cxnLst/>
              <a:rect l="l" t="t" r="r" b="b"/>
              <a:pathLst>
                <a:path w="7445" h="5625" extrusionOk="0">
                  <a:moveTo>
                    <a:pt x="373" y="0"/>
                  </a:moveTo>
                  <a:cubicBezTo>
                    <a:pt x="165" y="0"/>
                    <a:pt x="1" y="164"/>
                    <a:pt x="1" y="362"/>
                  </a:cubicBezTo>
                  <a:lnTo>
                    <a:pt x="1" y="5405"/>
                  </a:lnTo>
                  <a:cubicBezTo>
                    <a:pt x="1" y="5526"/>
                    <a:pt x="99" y="5624"/>
                    <a:pt x="230" y="5624"/>
                  </a:cubicBezTo>
                  <a:lnTo>
                    <a:pt x="7225" y="5624"/>
                  </a:lnTo>
                  <a:cubicBezTo>
                    <a:pt x="7346" y="5624"/>
                    <a:pt x="7445" y="5526"/>
                    <a:pt x="7445" y="5405"/>
                  </a:cubicBezTo>
                  <a:lnTo>
                    <a:pt x="7445" y="220"/>
                  </a:lnTo>
                  <a:cubicBezTo>
                    <a:pt x="7445" y="98"/>
                    <a:pt x="7346" y="0"/>
                    <a:pt x="7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090181" y="3245602"/>
              <a:ext cx="8267" cy="358389"/>
            </a:xfrm>
            <a:custGeom>
              <a:avLst/>
              <a:gdLst/>
              <a:ahLst/>
              <a:cxnLst/>
              <a:rect l="l" t="t" r="r" b="b"/>
              <a:pathLst>
                <a:path w="132" h="5723" extrusionOk="0">
                  <a:moveTo>
                    <a:pt x="66" y="0"/>
                  </a:moveTo>
                  <a:cubicBezTo>
                    <a:pt x="33" y="0"/>
                    <a:pt x="0" y="20"/>
                    <a:pt x="0" y="58"/>
                  </a:cubicBezTo>
                  <a:lnTo>
                    <a:pt x="0" y="5661"/>
                  </a:lnTo>
                  <a:cubicBezTo>
                    <a:pt x="0" y="5700"/>
                    <a:pt x="35" y="5722"/>
                    <a:pt x="69" y="5722"/>
                  </a:cubicBezTo>
                  <a:cubicBezTo>
                    <a:pt x="101" y="5722"/>
                    <a:pt x="132" y="5703"/>
                    <a:pt x="132" y="5661"/>
                  </a:cubicBez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902055" y="3247167"/>
              <a:ext cx="64566" cy="64564"/>
            </a:xfrm>
            <a:custGeom>
              <a:avLst/>
              <a:gdLst/>
              <a:ahLst/>
              <a:cxnLst/>
              <a:rect l="l" t="t" r="r" b="b"/>
              <a:pathLst>
                <a:path w="1031" h="1031" extrusionOk="0">
                  <a:moveTo>
                    <a:pt x="0" y="0"/>
                  </a:moveTo>
                  <a:lnTo>
                    <a:pt x="0" y="1031"/>
                  </a:lnTo>
                  <a:lnTo>
                    <a:pt x="1031" y="1031"/>
                  </a:lnTo>
                  <a:lnTo>
                    <a:pt x="10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1147108" y="3534792"/>
              <a:ext cx="64629" cy="64626"/>
            </a:xfrm>
            <a:custGeom>
              <a:avLst/>
              <a:gdLst/>
              <a:ahLst/>
              <a:cxnLst/>
              <a:rect l="l" t="t" r="r" b="b"/>
              <a:pathLst>
                <a:path w="1032" h="1032" extrusionOk="0">
                  <a:moveTo>
                    <a:pt x="1" y="1"/>
                  </a:moveTo>
                  <a:lnTo>
                    <a:pt x="1" y="1031"/>
                  </a:lnTo>
                  <a:lnTo>
                    <a:pt x="1031" y="103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961737" y="2857844"/>
              <a:ext cx="110658" cy="21354"/>
            </a:xfrm>
            <a:custGeom>
              <a:avLst/>
              <a:gdLst/>
              <a:ahLst/>
              <a:cxnLst/>
              <a:rect l="l" t="t" r="r" b="b"/>
              <a:pathLst>
                <a:path w="1767" h="341" extrusionOk="0">
                  <a:moveTo>
                    <a:pt x="165" y="0"/>
                  </a:moveTo>
                  <a:cubicBezTo>
                    <a:pt x="78" y="0"/>
                    <a:pt x="1" y="78"/>
                    <a:pt x="1" y="165"/>
                  </a:cubicBezTo>
                  <a:cubicBezTo>
                    <a:pt x="1" y="263"/>
                    <a:pt x="78" y="341"/>
                    <a:pt x="165" y="341"/>
                  </a:cubicBezTo>
                  <a:lnTo>
                    <a:pt x="1591" y="341"/>
                  </a:lnTo>
                  <a:cubicBezTo>
                    <a:pt x="1689" y="341"/>
                    <a:pt x="1766" y="263"/>
                    <a:pt x="1766" y="165"/>
                  </a:cubicBezTo>
                  <a:cubicBezTo>
                    <a:pt x="1766" y="78"/>
                    <a:pt x="1689" y="0"/>
                    <a:pt x="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1332478" y="2419612"/>
              <a:ext cx="579908" cy="463031"/>
            </a:xfrm>
            <a:custGeom>
              <a:avLst/>
              <a:gdLst/>
              <a:ahLst/>
              <a:cxnLst/>
              <a:rect l="l" t="t" r="r" b="b"/>
              <a:pathLst>
                <a:path w="9260" h="7394" extrusionOk="0">
                  <a:moveTo>
                    <a:pt x="9174" y="1"/>
                  </a:moveTo>
                  <a:cubicBezTo>
                    <a:pt x="9168" y="1"/>
                    <a:pt x="9162" y="2"/>
                    <a:pt x="9156" y="3"/>
                  </a:cubicBezTo>
                  <a:cubicBezTo>
                    <a:pt x="7719" y="530"/>
                    <a:pt x="6678" y="1747"/>
                    <a:pt x="5757" y="2898"/>
                  </a:cubicBezTo>
                  <a:cubicBezTo>
                    <a:pt x="4737" y="4181"/>
                    <a:pt x="3784" y="5519"/>
                    <a:pt x="2435" y="6462"/>
                  </a:cubicBezTo>
                  <a:cubicBezTo>
                    <a:pt x="1755" y="6947"/>
                    <a:pt x="980" y="7273"/>
                    <a:pt x="129" y="7273"/>
                  </a:cubicBezTo>
                  <a:cubicBezTo>
                    <a:pt x="116" y="7273"/>
                    <a:pt x="102" y="7273"/>
                    <a:pt x="89" y="7273"/>
                  </a:cubicBezTo>
                  <a:cubicBezTo>
                    <a:pt x="1" y="7273"/>
                    <a:pt x="1" y="7393"/>
                    <a:pt x="89" y="7393"/>
                  </a:cubicBezTo>
                  <a:cubicBezTo>
                    <a:pt x="113" y="7394"/>
                    <a:pt x="137" y="7394"/>
                    <a:pt x="161" y="7394"/>
                  </a:cubicBezTo>
                  <a:cubicBezTo>
                    <a:pt x="1654" y="7394"/>
                    <a:pt x="2911" y="6379"/>
                    <a:pt x="3904" y="5354"/>
                  </a:cubicBezTo>
                  <a:cubicBezTo>
                    <a:pt x="5034" y="4181"/>
                    <a:pt x="5900" y="2778"/>
                    <a:pt x="7040" y="1616"/>
                  </a:cubicBezTo>
                  <a:cubicBezTo>
                    <a:pt x="7654" y="990"/>
                    <a:pt x="8355" y="431"/>
                    <a:pt x="9189" y="124"/>
                  </a:cubicBezTo>
                  <a:cubicBezTo>
                    <a:pt x="9259" y="104"/>
                    <a:pt x="9237" y="1"/>
                    <a:pt x="9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1467060" y="2429694"/>
              <a:ext cx="1124119" cy="1013796"/>
            </a:xfrm>
            <a:custGeom>
              <a:avLst/>
              <a:gdLst/>
              <a:ahLst/>
              <a:cxnLst/>
              <a:rect l="l" t="t" r="r" b="b"/>
              <a:pathLst>
                <a:path w="17950" h="16189" extrusionOk="0">
                  <a:moveTo>
                    <a:pt x="9975" y="1"/>
                  </a:moveTo>
                  <a:cubicBezTo>
                    <a:pt x="9961" y="1"/>
                    <a:pt x="9946" y="6"/>
                    <a:pt x="9934" y="18"/>
                  </a:cubicBezTo>
                  <a:cubicBezTo>
                    <a:pt x="8652" y="1114"/>
                    <a:pt x="7412" y="2266"/>
                    <a:pt x="6228" y="3472"/>
                  </a:cubicBezTo>
                  <a:cubicBezTo>
                    <a:pt x="5066" y="4667"/>
                    <a:pt x="3948" y="5928"/>
                    <a:pt x="2929" y="7254"/>
                  </a:cubicBezTo>
                  <a:cubicBezTo>
                    <a:pt x="2424" y="7923"/>
                    <a:pt x="1931" y="8603"/>
                    <a:pt x="1470" y="9305"/>
                  </a:cubicBezTo>
                  <a:cubicBezTo>
                    <a:pt x="1021" y="9995"/>
                    <a:pt x="582" y="10708"/>
                    <a:pt x="319" y="11486"/>
                  </a:cubicBezTo>
                  <a:cubicBezTo>
                    <a:pt x="78" y="12177"/>
                    <a:pt x="1" y="12911"/>
                    <a:pt x="176" y="13624"/>
                  </a:cubicBezTo>
                  <a:cubicBezTo>
                    <a:pt x="330" y="14227"/>
                    <a:pt x="659" y="14808"/>
                    <a:pt x="1185" y="15181"/>
                  </a:cubicBezTo>
                  <a:cubicBezTo>
                    <a:pt x="1560" y="15437"/>
                    <a:pt x="2002" y="15548"/>
                    <a:pt x="2447" y="15548"/>
                  </a:cubicBezTo>
                  <a:cubicBezTo>
                    <a:pt x="2744" y="15548"/>
                    <a:pt x="3043" y="15499"/>
                    <a:pt x="3323" y="15411"/>
                  </a:cubicBezTo>
                  <a:cubicBezTo>
                    <a:pt x="4101" y="15170"/>
                    <a:pt x="4737" y="14644"/>
                    <a:pt x="5307" y="14095"/>
                  </a:cubicBezTo>
                  <a:cubicBezTo>
                    <a:pt x="6535" y="12889"/>
                    <a:pt x="7654" y="11574"/>
                    <a:pt x="8925" y="10423"/>
                  </a:cubicBezTo>
                  <a:cubicBezTo>
                    <a:pt x="10165" y="9293"/>
                    <a:pt x="11557" y="8306"/>
                    <a:pt x="13147" y="7736"/>
                  </a:cubicBezTo>
                  <a:cubicBezTo>
                    <a:pt x="13914" y="7463"/>
                    <a:pt x="14726" y="7298"/>
                    <a:pt x="15537" y="7276"/>
                  </a:cubicBezTo>
                  <a:cubicBezTo>
                    <a:pt x="15564" y="7275"/>
                    <a:pt x="15591" y="7275"/>
                    <a:pt x="15619" y="7275"/>
                  </a:cubicBezTo>
                  <a:cubicBezTo>
                    <a:pt x="16247" y="7275"/>
                    <a:pt x="16969" y="7396"/>
                    <a:pt x="17389" y="7890"/>
                  </a:cubicBezTo>
                  <a:cubicBezTo>
                    <a:pt x="17949" y="8537"/>
                    <a:pt x="17664" y="9447"/>
                    <a:pt x="17302" y="10105"/>
                  </a:cubicBezTo>
                  <a:cubicBezTo>
                    <a:pt x="16918" y="10818"/>
                    <a:pt x="16392" y="11464"/>
                    <a:pt x="15866" y="12068"/>
                  </a:cubicBezTo>
                  <a:cubicBezTo>
                    <a:pt x="14780" y="13284"/>
                    <a:pt x="13520" y="14326"/>
                    <a:pt x="12226" y="15323"/>
                  </a:cubicBezTo>
                  <a:cubicBezTo>
                    <a:pt x="11908" y="15576"/>
                    <a:pt x="11579" y="15817"/>
                    <a:pt x="11250" y="16069"/>
                  </a:cubicBezTo>
                  <a:cubicBezTo>
                    <a:pt x="11204" y="16106"/>
                    <a:pt x="11235" y="16189"/>
                    <a:pt x="11285" y="16189"/>
                  </a:cubicBezTo>
                  <a:cubicBezTo>
                    <a:pt x="11295" y="16189"/>
                    <a:pt x="11305" y="16186"/>
                    <a:pt x="11316" y="16179"/>
                  </a:cubicBezTo>
                  <a:cubicBezTo>
                    <a:pt x="12609" y="15192"/>
                    <a:pt x="13903" y="14205"/>
                    <a:pt x="15065" y="13076"/>
                  </a:cubicBezTo>
                  <a:cubicBezTo>
                    <a:pt x="15647" y="12517"/>
                    <a:pt x="16195" y="11914"/>
                    <a:pt x="16677" y="11278"/>
                  </a:cubicBezTo>
                  <a:cubicBezTo>
                    <a:pt x="17138" y="10664"/>
                    <a:pt x="17620" y="9984"/>
                    <a:pt x="17784" y="9217"/>
                  </a:cubicBezTo>
                  <a:cubicBezTo>
                    <a:pt x="17927" y="8537"/>
                    <a:pt x="17718" y="7857"/>
                    <a:pt x="17104" y="7485"/>
                  </a:cubicBezTo>
                  <a:cubicBezTo>
                    <a:pt x="16670" y="7222"/>
                    <a:pt x="16149" y="7144"/>
                    <a:pt x="15638" y="7144"/>
                  </a:cubicBezTo>
                  <a:cubicBezTo>
                    <a:pt x="15467" y="7144"/>
                    <a:pt x="15296" y="7153"/>
                    <a:pt x="15131" y="7166"/>
                  </a:cubicBezTo>
                  <a:cubicBezTo>
                    <a:pt x="13520" y="7309"/>
                    <a:pt x="11995" y="7978"/>
                    <a:pt x="10669" y="8866"/>
                  </a:cubicBezTo>
                  <a:cubicBezTo>
                    <a:pt x="9254" y="9831"/>
                    <a:pt x="8038" y="11047"/>
                    <a:pt x="6864" y="12287"/>
                  </a:cubicBezTo>
                  <a:cubicBezTo>
                    <a:pt x="6272" y="12901"/>
                    <a:pt x="5702" y="13537"/>
                    <a:pt x="5088" y="14129"/>
                  </a:cubicBezTo>
                  <a:cubicBezTo>
                    <a:pt x="4486" y="14699"/>
                    <a:pt x="3794" y="15214"/>
                    <a:pt x="2961" y="15379"/>
                  </a:cubicBezTo>
                  <a:cubicBezTo>
                    <a:pt x="2803" y="15408"/>
                    <a:pt x="2644" y="15423"/>
                    <a:pt x="2487" y="15423"/>
                  </a:cubicBezTo>
                  <a:cubicBezTo>
                    <a:pt x="1880" y="15423"/>
                    <a:pt x="1296" y="15201"/>
                    <a:pt x="878" y="14731"/>
                  </a:cubicBezTo>
                  <a:cubicBezTo>
                    <a:pt x="429" y="14227"/>
                    <a:pt x="210" y="13537"/>
                    <a:pt x="210" y="12857"/>
                  </a:cubicBezTo>
                  <a:cubicBezTo>
                    <a:pt x="188" y="12034"/>
                    <a:pt x="495" y="11234"/>
                    <a:pt x="878" y="10521"/>
                  </a:cubicBezTo>
                  <a:cubicBezTo>
                    <a:pt x="1273" y="9787"/>
                    <a:pt x="1755" y="9085"/>
                    <a:pt x="2238" y="8406"/>
                  </a:cubicBezTo>
                  <a:cubicBezTo>
                    <a:pt x="3224" y="7013"/>
                    <a:pt x="4310" y="5709"/>
                    <a:pt x="5461" y="4459"/>
                  </a:cubicBezTo>
                  <a:cubicBezTo>
                    <a:pt x="6612" y="3219"/>
                    <a:pt x="7829" y="2047"/>
                    <a:pt x="9090" y="928"/>
                  </a:cubicBezTo>
                  <a:cubicBezTo>
                    <a:pt x="9397" y="654"/>
                    <a:pt x="9704" y="380"/>
                    <a:pt x="10022" y="106"/>
                  </a:cubicBezTo>
                  <a:cubicBezTo>
                    <a:pt x="10073" y="63"/>
                    <a:pt x="10025" y="1"/>
                    <a:pt x="9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379761" y="2967370"/>
              <a:ext cx="781122" cy="660980"/>
            </a:xfrm>
            <a:custGeom>
              <a:avLst/>
              <a:gdLst/>
              <a:ahLst/>
              <a:cxnLst/>
              <a:rect l="l" t="t" r="r" b="b"/>
              <a:pathLst>
                <a:path w="12473" h="10555" extrusionOk="0">
                  <a:moveTo>
                    <a:pt x="12382" y="0"/>
                  </a:moveTo>
                  <a:cubicBezTo>
                    <a:pt x="12363" y="0"/>
                    <a:pt x="12345" y="8"/>
                    <a:pt x="12332" y="27"/>
                  </a:cubicBezTo>
                  <a:cubicBezTo>
                    <a:pt x="12025" y="565"/>
                    <a:pt x="11740" y="1102"/>
                    <a:pt x="11444" y="1640"/>
                  </a:cubicBezTo>
                  <a:cubicBezTo>
                    <a:pt x="11159" y="2166"/>
                    <a:pt x="10885" y="2692"/>
                    <a:pt x="10556" y="3175"/>
                  </a:cubicBezTo>
                  <a:cubicBezTo>
                    <a:pt x="10249" y="3624"/>
                    <a:pt x="9888" y="4040"/>
                    <a:pt x="9460" y="4391"/>
                  </a:cubicBezTo>
                  <a:cubicBezTo>
                    <a:pt x="9010" y="4753"/>
                    <a:pt x="8495" y="5027"/>
                    <a:pt x="7947" y="5224"/>
                  </a:cubicBezTo>
                  <a:cubicBezTo>
                    <a:pt x="6927" y="5597"/>
                    <a:pt x="5841" y="5794"/>
                    <a:pt x="4833" y="6233"/>
                  </a:cubicBezTo>
                  <a:cubicBezTo>
                    <a:pt x="3912" y="6628"/>
                    <a:pt x="3057" y="7176"/>
                    <a:pt x="2279" y="7823"/>
                  </a:cubicBezTo>
                  <a:cubicBezTo>
                    <a:pt x="1390" y="8579"/>
                    <a:pt x="634" y="9468"/>
                    <a:pt x="31" y="10465"/>
                  </a:cubicBezTo>
                  <a:cubicBezTo>
                    <a:pt x="1" y="10510"/>
                    <a:pt x="42" y="10555"/>
                    <a:pt x="85" y="10555"/>
                  </a:cubicBezTo>
                  <a:cubicBezTo>
                    <a:pt x="106" y="10555"/>
                    <a:pt x="126" y="10545"/>
                    <a:pt x="140" y="10520"/>
                  </a:cubicBezTo>
                  <a:cubicBezTo>
                    <a:pt x="1226" y="8744"/>
                    <a:pt x="2827" y="7286"/>
                    <a:pt x="4723" y="6420"/>
                  </a:cubicBezTo>
                  <a:cubicBezTo>
                    <a:pt x="5195" y="6201"/>
                    <a:pt x="5688" y="6025"/>
                    <a:pt x="6192" y="5882"/>
                  </a:cubicBezTo>
                  <a:cubicBezTo>
                    <a:pt x="6752" y="5718"/>
                    <a:pt x="7311" y="5587"/>
                    <a:pt x="7859" y="5389"/>
                  </a:cubicBezTo>
                  <a:cubicBezTo>
                    <a:pt x="8385" y="5214"/>
                    <a:pt x="8889" y="4983"/>
                    <a:pt x="9328" y="4654"/>
                  </a:cubicBezTo>
                  <a:cubicBezTo>
                    <a:pt x="9745" y="4347"/>
                    <a:pt x="10107" y="3974"/>
                    <a:pt x="10424" y="3558"/>
                  </a:cubicBezTo>
                  <a:cubicBezTo>
                    <a:pt x="10819" y="3053"/>
                    <a:pt x="11126" y="2483"/>
                    <a:pt x="11444" y="1925"/>
                  </a:cubicBezTo>
                  <a:cubicBezTo>
                    <a:pt x="11773" y="1311"/>
                    <a:pt x="12102" y="697"/>
                    <a:pt x="12442" y="93"/>
                  </a:cubicBezTo>
                  <a:cubicBezTo>
                    <a:pt x="12473" y="47"/>
                    <a:pt x="12427"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2266284" y="2431072"/>
              <a:ext cx="894222" cy="366342"/>
            </a:xfrm>
            <a:custGeom>
              <a:avLst/>
              <a:gdLst/>
              <a:ahLst/>
              <a:cxnLst/>
              <a:rect l="l" t="t" r="r" b="b"/>
              <a:pathLst>
                <a:path w="14279" h="5850" extrusionOk="0">
                  <a:moveTo>
                    <a:pt x="1904" y="1"/>
                  </a:moveTo>
                  <a:cubicBezTo>
                    <a:pt x="1891" y="1"/>
                    <a:pt x="1877" y="6"/>
                    <a:pt x="1865" y="18"/>
                  </a:cubicBezTo>
                  <a:cubicBezTo>
                    <a:pt x="1021" y="807"/>
                    <a:pt x="1" y="1871"/>
                    <a:pt x="385" y="3143"/>
                  </a:cubicBezTo>
                  <a:cubicBezTo>
                    <a:pt x="549" y="3702"/>
                    <a:pt x="999" y="4086"/>
                    <a:pt x="1503" y="4349"/>
                  </a:cubicBezTo>
                  <a:cubicBezTo>
                    <a:pt x="2051" y="4634"/>
                    <a:pt x="2654" y="4820"/>
                    <a:pt x="3257" y="4908"/>
                  </a:cubicBezTo>
                  <a:cubicBezTo>
                    <a:pt x="3655" y="4971"/>
                    <a:pt x="4055" y="4999"/>
                    <a:pt x="4455" y="4999"/>
                  </a:cubicBezTo>
                  <a:cubicBezTo>
                    <a:pt x="5367" y="4999"/>
                    <a:pt x="6280" y="4854"/>
                    <a:pt x="7171" y="4656"/>
                  </a:cubicBezTo>
                  <a:cubicBezTo>
                    <a:pt x="8553" y="4359"/>
                    <a:pt x="9934" y="3921"/>
                    <a:pt x="11349" y="3789"/>
                  </a:cubicBezTo>
                  <a:cubicBezTo>
                    <a:pt x="11510" y="3776"/>
                    <a:pt x="11681" y="3767"/>
                    <a:pt x="11855" y="3767"/>
                  </a:cubicBezTo>
                  <a:cubicBezTo>
                    <a:pt x="12401" y="3767"/>
                    <a:pt x="12977" y="3859"/>
                    <a:pt x="13377" y="4217"/>
                  </a:cubicBezTo>
                  <a:cubicBezTo>
                    <a:pt x="13837" y="4612"/>
                    <a:pt x="13980" y="5248"/>
                    <a:pt x="14134" y="5807"/>
                  </a:cubicBezTo>
                  <a:cubicBezTo>
                    <a:pt x="14146" y="5837"/>
                    <a:pt x="14172" y="5850"/>
                    <a:pt x="14198" y="5850"/>
                  </a:cubicBezTo>
                  <a:cubicBezTo>
                    <a:pt x="14238" y="5850"/>
                    <a:pt x="14279" y="5817"/>
                    <a:pt x="14265" y="5763"/>
                  </a:cubicBezTo>
                  <a:cubicBezTo>
                    <a:pt x="14122" y="5292"/>
                    <a:pt x="13991" y="4766"/>
                    <a:pt x="13684" y="4359"/>
                  </a:cubicBezTo>
                  <a:cubicBezTo>
                    <a:pt x="13366" y="3932"/>
                    <a:pt x="12862" y="3745"/>
                    <a:pt x="12346" y="3680"/>
                  </a:cubicBezTo>
                  <a:cubicBezTo>
                    <a:pt x="12167" y="3655"/>
                    <a:pt x="11986" y="3644"/>
                    <a:pt x="11806" y="3644"/>
                  </a:cubicBezTo>
                  <a:cubicBezTo>
                    <a:pt x="11347" y="3644"/>
                    <a:pt x="10887" y="3714"/>
                    <a:pt x="10438" y="3801"/>
                  </a:cubicBezTo>
                  <a:cubicBezTo>
                    <a:pt x="9737" y="3921"/>
                    <a:pt x="9057" y="4086"/>
                    <a:pt x="8377" y="4250"/>
                  </a:cubicBezTo>
                  <a:cubicBezTo>
                    <a:pt x="7061" y="4568"/>
                    <a:pt x="5735" y="4875"/>
                    <a:pt x="4376" y="4875"/>
                  </a:cubicBezTo>
                  <a:cubicBezTo>
                    <a:pt x="3740" y="4864"/>
                    <a:pt x="3093" y="4787"/>
                    <a:pt x="2479" y="4601"/>
                  </a:cubicBezTo>
                  <a:cubicBezTo>
                    <a:pt x="1898" y="4437"/>
                    <a:pt x="1294" y="4174"/>
                    <a:pt x="867" y="3735"/>
                  </a:cubicBezTo>
                  <a:cubicBezTo>
                    <a:pt x="363" y="3197"/>
                    <a:pt x="341" y="2441"/>
                    <a:pt x="604" y="1794"/>
                  </a:cubicBezTo>
                  <a:cubicBezTo>
                    <a:pt x="878" y="1114"/>
                    <a:pt x="1426" y="599"/>
                    <a:pt x="1952" y="105"/>
                  </a:cubicBezTo>
                  <a:cubicBezTo>
                    <a:pt x="1995" y="63"/>
                    <a:pt x="1952"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1328095" y="3444553"/>
              <a:ext cx="393348" cy="198200"/>
            </a:xfrm>
            <a:custGeom>
              <a:avLst/>
              <a:gdLst/>
              <a:ahLst/>
              <a:cxnLst/>
              <a:rect l="l" t="t" r="r" b="b"/>
              <a:pathLst>
                <a:path w="6281" h="3165" extrusionOk="0">
                  <a:moveTo>
                    <a:pt x="2604" y="1"/>
                  </a:moveTo>
                  <a:cubicBezTo>
                    <a:pt x="2428" y="1"/>
                    <a:pt x="2251" y="11"/>
                    <a:pt x="2078" y="28"/>
                  </a:cubicBezTo>
                  <a:cubicBezTo>
                    <a:pt x="1398" y="94"/>
                    <a:pt x="729" y="236"/>
                    <a:pt x="71" y="433"/>
                  </a:cubicBezTo>
                  <a:cubicBezTo>
                    <a:pt x="1" y="453"/>
                    <a:pt x="23" y="557"/>
                    <a:pt x="86" y="557"/>
                  </a:cubicBezTo>
                  <a:cubicBezTo>
                    <a:pt x="92" y="557"/>
                    <a:pt x="98" y="556"/>
                    <a:pt x="104" y="554"/>
                  </a:cubicBezTo>
                  <a:cubicBezTo>
                    <a:pt x="674" y="389"/>
                    <a:pt x="1255" y="247"/>
                    <a:pt x="1847" y="181"/>
                  </a:cubicBezTo>
                  <a:cubicBezTo>
                    <a:pt x="2108" y="144"/>
                    <a:pt x="2368" y="122"/>
                    <a:pt x="2627" y="122"/>
                  </a:cubicBezTo>
                  <a:cubicBezTo>
                    <a:pt x="2903" y="122"/>
                    <a:pt x="3177" y="147"/>
                    <a:pt x="3448" y="203"/>
                  </a:cubicBezTo>
                  <a:cubicBezTo>
                    <a:pt x="3930" y="313"/>
                    <a:pt x="4391" y="532"/>
                    <a:pt x="4731" y="893"/>
                  </a:cubicBezTo>
                  <a:cubicBezTo>
                    <a:pt x="5027" y="1200"/>
                    <a:pt x="5279" y="1563"/>
                    <a:pt x="5509" y="1924"/>
                  </a:cubicBezTo>
                  <a:cubicBezTo>
                    <a:pt x="5740" y="2308"/>
                    <a:pt x="5970" y="2713"/>
                    <a:pt x="6145" y="3130"/>
                  </a:cubicBezTo>
                  <a:cubicBezTo>
                    <a:pt x="6155" y="3154"/>
                    <a:pt x="6174" y="3165"/>
                    <a:pt x="6193" y="3165"/>
                  </a:cubicBezTo>
                  <a:cubicBezTo>
                    <a:pt x="6234" y="3165"/>
                    <a:pt x="6281" y="3117"/>
                    <a:pt x="6266" y="3064"/>
                  </a:cubicBezTo>
                  <a:cubicBezTo>
                    <a:pt x="6091" y="2670"/>
                    <a:pt x="5882" y="2297"/>
                    <a:pt x="5663" y="1946"/>
                  </a:cubicBezTo>
                  <a:cubicBezTo>
                    <a:pt x="5433" y="1563"/>
                    <a:pt x="5180" y="1190"/>
                    <a:pt x="4885" y="861"/>
                  </a:cubicBezTo>
                  <a:cubicBezTo>
                    <a:pt x="4295" y="218"/>
                    <a:pt x="3445" y="1"/>
                    <a:pt x="2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2631640" y="3460960"/>
              <a:ext cx="535632" cy="202020"/>
            </a:xfrm>
            <a:custGeom>
              <a:avLst/>
              <a:gdLst/>
              <a:ahLst/>
              <a:cxnLst/>
              <a:rect l="l" t="t" r="r" b="b"/>
              <a:pathLst>
                <a:path w="8553" h="3226" extrusionOk="0">
                  <a:moveTo>
                    <a:pt x="8449" y="1"/>
                  </a:moveTo>
                  <a:cubicBezTo>
                    <a:pt x="8439" y="1"/>
                    <a:pt x="8430" y="3"/>
                    <a:pt x="8420" y="7"/>
                  </a:cubicBezTo>
                  <a:cubicBezTo>
                    <a:pt x="7313" y="500"/>
                    <a:pt x="6063" y="467"/>
                    <a:pt x="4889" y="665"/>
                  </a:cubicBezTo>
                  <a:cubicBezTo>
                    <a:pt x="3739" y="862"/>
                    <a:pt x="2620" y="1289"/>
                    <a:pt x="1622" y="1893"/>
                  </a:cubicBezTo>
                  <a:cubicBezTo>
                    <a:pt x="1052" y="2244"/>
                    <a:pt x="526" y="2649"/>
                    <a:pt x="43" y="3109"/>
                  </a:cubicBezTo>
                  <a:cubicBezTo>
                    <a:pt x="1" y="3161"/>
                    <a:pt x="45" y="3225"/>
                    <a:pt x="92" y="3225"/>
                  </a:cubicBezTo>
                  <a:cubicBezTo>
                    <a:pt x="106" y="3225"/>
                    <a:pt x="119" y="3220"/>
                    <a:pt x="131" y="3208"/>
                  </a:cubicBezTo>
                  <a:cubicBezTo>
                    <a:pt x="998" y="2375"/>
                    <a:pt x="2028" y="1717"/>
                    <a:pt x="3147" y="1289"/>
                  </a:cubicBezTo>
                  <a:cubicBezTo>
                    <a:pt x="3695" y="1070"/>
                    <a:pt x="4265" y="906"/>
                    <a:pt x="4846" y="807"/>
                  </a:cubicBezTo>
                  <a:cubicBezTo>
                    <a:pt x="5427" y="697"/>
                    <a:pt x="6030" y="653"/>
                    <a:pt x="6622" y="577"/>
                  </a:cubicBezTo>
                  <a:cubicBezTo>
                    <a:pt x="7258" y="500"/>
                    <a:pt x="7893" y="380"/>
                    <a:pt x="8485" y="117"/>
                  </a:cubicBezTo>
                  <a:cubicBezTo>
                    <a:pt x="8553" y="88"/>
                    <a:pt x="8512" y="1"/>
                    <a:pt x="8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637025" y="3369845"/>
              <a:ext cx="2541135" cy="323132"/>
            </a:xfrm>
            <a:custGeom>
              <a:avLst/>
              <a:gdLst/>
              <a:ahLst/>
              <a:cxnLst/>
              <a:rect l="l" t="t" r="r" b="b"/>
              <a:pathLst>
                <a:path w="40577" h="5160" extrusionOk="0">
                  <a:moveTo>
                    <a:pt x="22723" y="1"/>
                  </a:moveTo>
                  <a:cubicBezTo>
                    <a:pt x="22622" y="1"/>
                    <a:pt x="22521" y="2"/>
                    <a:pt x="22421" y="3"/>
                  </a:cubicBezTo>
                  <a:cubicBezTo>
                    <a:pt x="21719" y="15"/>
                    <a:pt x="20985" y="25"/>
                    <a:pt x="20316" y="266"/>
                  </a:cubicBezTo>
                  <a:cubicBezTo>
                    <a:pt x="19669" y="508"/>
                    <a:pt x="19165" y="936"/>
                    <a:pt x="18814" y="1528"/>
                  </a:cubicBezTo>
                  <a:cubicBezTo>
                    <a:pt x="18496" y="2054"/>
                    <a:pt x="18375" y="2646"/>
                    <a:pt x="18145" y="3216"/>
                  </a:cubicBezTo>
                  <a:cubicBezTo>
                    <a:pt x="18047" y="3435"/>
                    <a:pt x="17904" y="3677"/>
                    <a:pt x="17706" y="3830"/>
                  </a:cubicBezTo>
                  <a:cubicBezTo>
                    <a:pt x="17487" y="4006"/>
                    <a:pt x="17224" y="4093"/>
                    <a:pt x="16961" y="4148"/>
                  </a:cubicBezTo>
                  <a:cubicBezTo>
                    <a:pt x="16643" y="4213"/>
                    <a:pt x="16325" y="4235"/>
                    <a:pt x="16007" y="4235"/>
                  </a:cubicBezTo>
                  <a:cubicBezTo>
                    <a:pt x="15130" y="4235"/>
                    <a:pt x="14242" y="4225"/>
                    <a:pt x="13365" y="4213"/>
                  </a:cubicBezTo>
                  <a:cubicBezTo>
                    <a:pt x="11808" y="4203"/>
                    <a:pt x="10240" y="4192"/>
                    <a:pt x="8683" y="4181"/>
                  </a:cubicBezTo>
                  <a:cubicBezTo>
                    <a:pt x="7083" y="4170"/>
                    <a:pt x="5471" y="4159"/>
                    <a:pt x="3870" y="4148"/>
                  </a:cubicBezTo>
                  <a:cubicBezTo>
                    <a:pt x="2861" y="4148"/>
                    <a:pt x="1864" y="4137"/>
                    <a:pt x="855" y="4137"/>
                  </a:cubicBezTo>
                  <a:cubicBezTo>
                    <a:pt x="768" y="4137"/>
                    <a:pt x="690" y="4137"/>
                    <a:pt x="603" y="4148"/>
                  </a:cubicBezTo>
                  <a:cubicBezTo>
                    <a:pt x="3" y="4159"/>
                    <a:pt x="0" y="5080"/>
                    <a:pt x="593" y="5080"/>
                  </a:cubicBezTo>
                  <a:cubicBezTo>
                    <a:pt x="596" y="5080"/>
                    <a:pt x="599" y="5080"/>
                    <a:pt x="603" y="5080"/>
                  </a:cubicBezTo>
                  <a:cubicBezTo>
                    <a:pt x="905" y="5067"/>
                    <a:pt x="1207" y="5062"/>
                    <a:pt x="1510" y="5062"/>
                  </a:cubicBezTo>
                  <a:cubicBezTo>
                    <a:pt x="1975" y="5062"/>
                    <a:pt x="2440" y="5073"/>
                    <a:pt x="2905" y="5080"/>
                  </a:cubicBezTo>
                  <a:cubicBezTo>
                    <a:pt x="4429" y="5080"/>
                    <a:pt x="5942" y="5091"/>
                    <a:pt x="7466" y="5102"/>
                  </a:cubicBezTo>
                  <a:lnTo>
                    <a:pt x="12334" y="5134"/>
                  </a:lnTo>
                  <a:cubicBezTo>
                    <a:pt x="13442" y="5146"/>
                    <a:pt x="14549" y="5156"/>
                    <a:pt x="15656" y="5156"/>
                  </a:cubicBezTo>
                  <a:cubicBezTo>
                    <a:pt x="15755" y="5159"/>
                    <a:pt x="15854" y="5160"/>
                    <a:pt x="15952" y="5160"/>
                  </a:cubicBezTo>
                  <a:cubicBezTo>
                    <a:pt x="16354" y="5160"/>
                    <a:pt x="16750" y="5137"/>
                    <a:pt x="17147" y="5058"/>
                  </a:cubicBezTo>
                  <a:cubicBezTo>
                    <a:pt x="17816" y="4927"/>
                    <a:pt x="18419" y="4576"/>
                    <a:pt x="18781" y="3984"/>
                  </a:cubicBezTo>
                  <a:cubicBezTo>
                    <a:pt x="19088" y="3490"/>
                    <a:pt x="19197" y="2865"/>
                    <a:pt x="19417" y="2372"/>
                  </a:cubicBezTo>
                  <a:cubicBezTo>
                    <a:pt x="19647" y="1857"/>
                    <a:pt x="19987" y="1407"/>
                    <a:pt x="20524" y="1177"/>
                  </a:cubicBezTo>
                  <a:cubicBezTo>
                    <a:pt x="21138" y="924"/>
                    <a:pt x="21840" y="946"/>
                    <a:pt x="22498" y="936"/>
                  </a:cubicBezTo>
                  <a:cubicBezTo>
                    <a:pt x="22602" y="934"/>
                    <a:pt x="22708" y="932"/>
                    <a:pt x="22815" y="932"/>
                  </a:cubicBezTo>
                  <a:cubicBezTo>
                    <a:pt x="23368" y="932"/>
                    <a:pt x="23942" y="974"/>
                    <a:pt x="24438" y="1231"/>
                  </a:cubicBezTo>
                  <a:cubicBezTo>
                    <a:pt x="24691" y="1363"/>
                    <a:pt x="24920" y="1528"/>
                    <a:pt x="25118" y="1736"/>
                  </a:cubicBezTo>
                  <a:cubicBezTo>
                    <a:pt x="25305" y="1944"/>
                    <a:pt x="25436" y="2196"/>
                    <a:pt x="25546" y="2471"/>
                  </a:cubicBezTo>
                  <a:cubicBezTo>
                    <a:pt x="25553" y="2471"/>
                    <a:pt x="25573" y="2517"/>
                    <a:pt x="25570" y="2517"/>
                  </a:cubicBezTo>
                  <a:cubicBezTo>
                    <a:pt x="25569" y="2517"/>
                    <a:pt x="25565" y="2511"/>
                    <a:pt x="25556" y="2493"/>
                  </a:cubicBezTo>
                  <a:lnTo>
                    <a:pt x="25556" y="2493"/>
                  </a:lnTo>
                  <a:lnTo>
                    <a:pt x="25590" y="2558"/>
                  </a:lnTo>
                  <a:cubicBezTo>
                    <a:pt x="25600" y="2591"/>
                    <a:pt x="25622" y="2635"/>
                    <a:pt x="25633" y="2679"/>
                  </a:cubicBezTo>
                  <a:cubicBezTo>
                    <a:pt x="25677" y="2788"/>
                    <a:pt x="25710" y="2898"/>
                    <a:pt x="25743" y="3007"/>
                  </a:cubicBezTo>
                  <a:cubicBezTo>
                    <a:pt x="25797" y="3150"/>
                    <a:pt x="25853" y="3292"/>
                    <a:pt x="25907" y="3446"/>
                  </a:cubicBezTo>
                  <a:cubicBezTo>
                    <a:pt x="26061" y="3797"/>
                    <a:pt x="26258" y="4137"/>
                    <a:pt x="26521" y="4411"/>
                  </a:cubicBezTo>
                  <a:cubicBezTo>
                    <a:pt x="26850" y="4751"/>
                    <a:pt x="27267" y="4959"/>
                    <a:pt x="27727" y="4959"/>
                  </a:cubicBezTo>
                  <a:lnTo>
                    <a:pt x="28122" y="4959"/>
                  </a:lnTo>
                  <a:cubicBezTo>
                    <a:pt x="29361" y="4948"/>
                    <a:pt x="30589" y="4937"/>
                    <a:pt x="31828" y="4927"/>
                  </a:cubicBezTo>
                  <a:cubicBezTo>
                    <a:pt x="33462" y="4915"/>
                    <a:pt x="35084" y="4905"/>
                    <a:pt x="36717" y="4893"/>
                  </a:cubicBezTo>
                  <a:cubicBezTo>
                    <a:pt x="37759" y="4883"/>
                    <a:pt x="38790" y="4883"/>
                    <a:pt x="39821" y="4871"/>
                  </a:cubicBezTo>
                  <a:lnTo>
                    <a:pt x="39985" y="4871"/>
                  </a:lnTo>
                  <a:cubicBezTo>
                    <a:pt x="40577" y="4871"/>
                    <a:pt x="40577" y="3940"/>
                    <a:pt x="39985" y="3940"/>
                  </a:cubicBezTo>
                  <a:cubicBezTo>
                    <a:pt x="39239" y="3950"/>
                    <a:pt x="38494" y="3950"/>
                    <a:pt x="37738" y="3962"/>
                  </a:cubicBezTo>
                  <a:cubicBezTo>
                    <a:pt x="36169" y="3972"/>
                    <a:pt x="34590" y="3984"/>
                    <a:pt x="33012" y="3994"/>
                  </a:cubicBezTo>
                  <a:cubicBezTo>
                    <a:pt x="31586" y="4006"/>
                    <a:pt x="30172" y="4006"/>
                    <a:pt x="28758" y="4016"/>
                  </a:cubicBezTo>
                  <a:cubicBezTo>
                    <a:pt x="28418" y="4028"/>
                    <a:pt x="28067" y="4028"/>
                    <a:pt x="27727" y="4028"/>
                  </a:cubicBezTo>
                  <a:lnTo>
                    <a:pt x="27629" y="4028"/>
                  </a:lnTo>
                  <a:cubicBezTo>
                    <a:pt x="27574" y="4016"/>
                    <a:pt x="27530" y="4006"/>
                    <a:pt x="27486" y="3984"/>
                  </a:cubicBezTo>
                  <a:lnTo>
                    <a:pt x="27486" y="3984"/>
                  </a:lnTo>
                  <a:cubicBezTo>
                    <a:pt x="27501" y="3990"/>
                    <a:pt x="27507" y="3992"/>
                    <a:pt x="27508" y="3992"/>
                  </a:cubicBezTo>
                  <a:cubicBezTo>
                    <a:pt x="27512" y="3992"/>
                    <a:pt x="27414" y="3946"/>
                    <a:pt x="27388" y="3928"/>
                  </a:cubicBezTo>
                  <a:cubicBezTo>
                    <a:pt x="27371" y="3921"/>
                    <a:pt x="27313" y="3876"/>
                    <a:pt x="27310" y="3876"/>
                  </a:cubicBezTo>
                  <a:lnTo>
                    <a:pt x="27310" y="3876"/>
                  </a:lnTo>
                  <a:cubicBezTo>
                    <a:pt x="27309" y="3876"/>
                    <a:pt x="27315" y="3882"/>
                    <a:pt x="27332" y="3896"/>
                  </a:cubicBezTo>
                  <a:cubicBezTo>
                    <a:pt x="27289" y="3863"/>
                    <a:pt x="27256" y="3819"/>
                    <a:pt x="27212" y="3786"/>
                  </a:cubicBezTo>
                  <a:cubicBezTo>
                    <a:pt x="27179" y="3753"/>
                    <a:pt x="27146" y="3709"/>
                    <a:pt x="27113" y="3677"/>
                  </a:cubicBezTo>
                  <a:cubicBezTo>
                    <a:pt x="27104" y="3667"/>
                    <a:pt x="27095" y="3651"/>
                    <a:pt x="27080" y="3639"/>
                  </a:cubicBezTo>
                  <a:lnTo>
                    <a:pt x="27080" y="3639"/>
                  </a:lnTo>
                  <a:cubicBezTo>
                    <a:pt x="27068" y="3623"/>
                    <a:pt x="27052" y="3604"/>
                    <a:pt x="27047" y="3599"/>
                  </a:cubicBezTo>
                  <a:cubicBezTo>
                    <a:pt x="26949" y="3457"/>
                    <a:pt x="26872" y="3304"/>
                    <a:pt x="26796" y="3150"/>
                  </a:cubicBezTo>
                  <a:cubicBezTo>
                    <a:pt x="26781" y="3135"/>
                    <a:pt x="26770" y="3115"/>
                    <a:pt x="26762" y="3093"/>
                  </a:cubicBezTo>
                  <a:lnTo>
                    <a:pt x="26762" y="3093"/>
                  </a:lnTo>
                  <a:cubicBezTo>
                    <a:pt x="26761" y="3071"/>
                    <a:pt x="26740" y="3040"/>
                    <a:pt x="26730" y="3007"/>
                  </a:cubicBezTo>
                  <a:cubicBezTo>
                    <a:pt x="26554" y="2503"/>
                    <a:pt x="26401" y="1977"/>
                    <a:pt x="26116" y="1516"/>
                  </a:cubicBezTo>
                  <a:cubicBezTo>
                    <a:pt x="25754" y="936"/>
                    <a:pt x="25195" y="530"/>
                    <a:pt x="24570" y="278"/>
                  </a:cubicBezTo>
                  <a:cubicBezTo>
                    <a:pt x="23984" y="41"/>
                    <a:pt x="23350" y="1"/>
                    <a:pt x="22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3553734" y="2756959"/>
              <a:ext cx="54296" cy="54231"/>
            </a:xfrm>
            <a:custGeom>
              <a:avLst/>
              <a:gdLst/>
              <a:ahLst/>
              <a:cxnLst/>
              <a:rect l="l" t="t" r="r" b="b"/>
              <a:pathLst>
                <a:path w="867" h="866" extrusionOk="0">
                  <a:moveTo>
                    <a:pt x="439" y="0"/>
                  </a:moveTo>
                  <a:cubicBezTo>
                    <a:pt x="198" y="0"/>
                    <a:pt x="0" y="186"/>
                    <a:pt x="0" y="427"/>
                  </a:cubicBezTo>
                  <a:cubicBezTo>
                    <a:pt x="0" y="668"/>
                    <a:pt x="198" y="866"/>
                    <a:pt x="439" y="866"/>
                  </a:cubicBezTo>
                  <a:cubicBezTo>
                    <a:pt x="669" y="866"/>
                    <a:pt x="866" y="668"/>
                    <a:pt x="866" y="427"/>
                  </a:cubicBezTo>
                  <a:cubicBezTo>
                    <a:pt x="866" y="186"/>
                    <a:pt x="669"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2724325" y="2001669"/>
              <a:ext cx="54233" cy="54294"/>
            </a:xfrm>
            <a:custGeom>
              <a:avLst/>
              <a:gdLst/>
              <a:ahLst/>
              <a:cxnLst/>
              <a:rect l="l" t="t" r="r" b="b"/>
              <a:pathLst>
                <a:path w="866" h="867" extrusionOk="0">
                  <a:moveTo>
                    <a:pt x="439" y="1"/>
                  </a:moveTo>
                  <a:cubicBezTo>
                    <a:pt x="197" y="1"/>
                    <a:pt x="0" y="198"/>
                    <a:pt x="0" y="428"/>
                  </a:cubicBezTo>
                  <a:cubicBezTo>
                    <a:pt x="0" y="669"/>
                    <a:pt x="197" y="867"/>
                    <a:pt x="439" y="867"/>
                  </a:cubicBezTo>
                  <a:cubicBezTo>
                    <a:pt x="668" y="867"/>
                    <a:pt x="866" y="669"/>
                    <a:pt x="866" y="428"/>
                  </a:cubicBezTo>
                  <a:cubicBezTo>
                    <a:pt x="866" y="198"/>
                    <a:pt x="668"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263967" y="1428361"/>
              <a:ext cx="591180" cy="1042289"/>
            </a:xfrm>
            <a:custGeom>
              <a:avLst/>
              <a:gdLst/>
              <a:ahLst/>
              <a:cxnLst/>
              <a:rect l="l" t="t" r="r" b="b"/>
              <a:pathLst>
                <a:path w="9440" h="16644" extrusionOk="0">
                  <a:moveTo>
                    <a:pt x="154" y="1"/>
                  </a:moveTo>
                  <a:cubicBezTo>
                    <a:pt x="88" y="1"/>
                    <a:pt x="33" y="56"/>
                    <a:pt x="33" y="122"/>
                  </a:cubicBezTo>
                  <a:lnTo>
                    <a:pt x="1" y="16512"/>
                  </a:lnTo>
                  <a:cubicBezTo>
                    <a:pt x="1" y="16578"/>
                    <a:pt x="55" y="16633"/>
                    <a:pt x="121" y="16633"/>
                  </a:cubicBezTo>
                  <a:lnTo>
                    <a:pt x="9298" y="16644"/>
                  </a:lnTo>
                  <a:cubicBezTo>
                    <a:pt x="9352" y="16644"/>
                    <a:pt x="9408" y="16600"/>
                    <a:pt x="9408" y="16534"/>
                  </a:cubicBezTo>
                  <a:lnTo>
                    <a:pt x="9440" y="144"/>
                  </a:lnTo>
                  <a:cubicBezTo>
                    <a:pt x="9440" y="78"/>
                    <a:pt x="9386" y="23"/>
                    <a:pt x="9330" y="23"/>
                  </a:cubicBez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3289330" y="1523109"/>
              <a:ext cx="538387" cy="786225"/>
            </a:xfrm>
            <a:custGeom>
              <a:avLst/>
              <a:gdLst/>
              <a:ahLst/>
              <a:cxnLst/>
              <a:rect l="l" t="t" r="r" b="b"/>
              <a:pathLst>
                <a:path w="8597" h="12555" extrusionOk="0">
                  <a:moveTo>
                    <a:pt x="34" y="1"/>
                  </a:moveTo>
                  <a:lnTo>
                    <a:pt x="1" y="12533"/>
                  </a:lnTo>
                  <a:lnTo>
                    <a:pt x="8575" y="12555"/>
                  </a:lnTo>
                  <a:lnTo>
                    <a:pt x="8596" y="12"/>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487790" y="1472322"/>
              <a:ext cx="145666" cy="13777"/>
            </a:xfrm>
            <a:custGeom>
              <a:avLst/>
              <a:gdLst/>
              <a:ahLst/>
              <a:cxnLst/>
              <a:rect l="l" t="t" r="r" b="b"/>
              <a:pathLst>
                <a:path w="2326" h="220" extrusionOk="0">
                  <a:moveTo>
                    <a:pt x="11" y="0"/>
                  </a:moveTo>
                  <a:cubicBezTo>
                    <a:pt x="11" y="0"/>
                    <a:pt x="1" y="12"/>
                    <a:pt x="1" y="22"/>
                  </a:cubicBezTo>
                  <a:lnTo>
                    <a:pt x="1" y="187"/>
                  </a:lnTo>
                  <a:lnTo>
                    <a:pt x="11" y="198"/>
                  </a:lnTo>
                  <a:lnTo>
                    <a:pt x="2314" y="220"/>
                  </a:lnTo>
                  <a:cubicBezTo>
                    <a:pt x="2314" y="220"/>
                    <a:pt x="2325" y="220"/>
                    <a:pt x="2325" y="209"/>
                  </a:cubicBezTo>
                  <a:lnTo>
                    <a:pt x="2325" y="44"/>
                  </a:lnTo>
                  <a:cubicBezTo>
                    <a:pt x="2325" y="34"/>
                    <a:pt x="2325" y="34"/>
                    <a:pt x="2314" y="34"/>
                  </a:cubicBezTo>
                  <a:lnTo>
                    <a:pt x="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3513216" y="2333255"/>
              <a:ext cx="101640" cy="101073"/>
            </a:xfrm>
            <a:custGeom>
              <a:avLst/>
              <a:gdLst/>
              <a:ahLst/>
              <a:cxnLst/>
              <a:rect l="l" t="t" r="r" b="b"/>
              <a:pathLst>
                <a:path w="1623" h="1614" extrusionOk="0">
                  <a:moveTo>
                    <a:pt x="804" y="1"/>
                  </a:moveTo>
                  <a:cubicBezTo>
                    <a:pt x="362" y="1"/>
                    <a:pt x="0" y="358"/>
                    <a:pt x="0" y="802"/>
                  </a:cubicBezTo>
                  <a:cubicBezTo>
                    <a:pt x="0" y="1240"/>
                    <a:pt x="351" y="1613"/>
                    <a:pt x="801" y="1613"/>
                  </a:cubicBezTo>
                  <a:cubicBezTo>
                    <a:pt x="807" y="1613"/>
                    <a:pt x="814" y="1613"/>
                    <a:pt x="820" y="1613"/>
                  </a:cubicBezTo>
                  <a:cubicBezTo>
                    <a:pt x="1260" y="1613"/>
                    <a:pt x="1612" y="1256"/>
                    <a:pt x="1623" y="812"/>
                  </a:cubicBezTo>
                  <a:cubicBezTo>
                    <a:pt x="1623" y="374"/>
                    <a:pt x="1261" y="1"/>
                    <a:pt x="823" y="1"/>
                  </a:cubicBezTo>
                  <a:cubicBezTo>
                    <a:pt x="816" y="1"/>
                    <a:pt x="810"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3373123" y="1784745"/>
              <a:ext cx="388025" cy="293887"/>
            </a:xfrm>
            <a:custGeom>
              <a:avLst/>
              <a:gdLst/>
              <a:ahLst/>
              <a:cxnLst/>
              <a:rect l="l" t="t" r="r" b="b"/>
              <a:pathLst>
                <a:path w="6196" h="4693" extrusionOk="0">
                  <a:moveTo>
                    <a:pt x="373" y="0"/>
                  </a:moveTo>
                  <a:cubicBezTo>
                    <a:pt x="176" y="0"/>
                    <a:pt x="12" y="164"/>
                    <a:pt x="12" y="373"/>
                  </a:cubicBezTo>
                  <a:lnTo>
                    <a:pt x="0" y="4462"/>
                  </a:lnTo>
                  <a:cubicBezTo>
                    <a:pt x="0" y="4583"/>
                    <a:pt x="100" y="4681"/>
                    <a:pt x="220" y="4681"/>
                  </a:cubicBezTo>
                  <a:lnTo>
                    <a:pt x="5965" y="4693"/>
                  </a:lnTo>
                  <a:cubicBezTo>
                    <a:pt x="6086" y="4693"/>
                    <a:pt x="6184" y="4594"/>
                    <a:pt x="6184" y="4474"/>
                  </a:cubicBezTo>
                  <a:lnTo>
                    <a:pt x="6195" y="242"/>
                  </a:lnTo>
                  <a:cubicBezTo>
                    <a:pt x="6195" y="110"/>
                    <a:pt x="6096" y="11"/>
                    <a:pt x="5965" y="11"/>
                  </a:cubicBezTo>
                  <a:lnTo>
                    <a:pt x="3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631264" y="1783368"/>
              <a:ext cx="9018" cy="299398"/>
            </a:xfrm>
            <a:custGeom>
              <a:avLst/>
              <a:gdLst/>
              <a:ahLst/>
              <a:cxnLst/>
              <a:rect l="l" t="t" r="r" b="b"/>
              <a:pathLst>
                <a:path w="144" h="4781" extrusionOk="0">
                  <a:moveTo>
                    <a:pt x="78" y="0"/>
                  </a:moveTo>
                  <a:cubicBezTo>
                    <a:pt x="45" y="0"/>
                    <a:pt x="12" y="22"/>
                    <a:pt x="12" y="66"/>
                  </a:cubicBezTo>
                  <a:cubicBezTo>
                    <a:pt x="12" y="1612"/>
                    <a:pt x="1" y="3169"/>
                    <a:pt x="1" y="4715"/>
                  </a:cubicBezTo>
                  <a:cubicBezTo>
                    <a:pt x="1" y="4759"/>
                    <a:pt x="34" y="4781"/>
                    <a:pt x="67" y="4781"/>
                  </a:cubicBezTo>
                  <a:cubicBezTo>
                    <a:pt x="99" y="4781"/>
                    <a:pt x="132" y="4759"/>
                    <a:pt x="132" y="4715"/>
                  </a:cubicBezTo>
                  <a:cubicBezTo>
                    <a:pt x="132" y="3169"/>
                    <a:pt x="132" y="1612"/>
                    <a:pt x="144" y="66"/>
                  </a:cubicBezTo>
                  <a:cubicBezTo>
                    <a:pt x="144" y="22"/>
                    <a:pt x="11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3476079" y="1785372"/>
              <a:ext cx="53670" cy="53667"/>
            </a:xfrm>
            <a:custGeom>
              <a:avLst/>
              <a:gdLst/>
              <a:ahLst/>
              <a:cxnLst/>
              <a:rect l="l" t="t" r="r" b="b"/>
              <a:pathLst>
                <a:path w="857" h="857" extrusionOk="0">
                  <a:moveTo>
                    <a:pt x="1" y="1"/>
                  </a:moveTo>
                  <a:lnTo>
                    <a:pt x="1" y="856"/>
                  </a:lnTo>
                  <a:lnTo>
                    <a:pt x="856" y="8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679361" y="2024339"/>
              <a:ext cx="54296" cy="54294"/>
            </a:xfrm>
            <a:custGeom>
              <a:avLst/>
              <a:gdLst/>
              <a:ahLst/>
              <a:cxnLst/>
              <a:rect l="l" t="t" r="r" b="b"/>
              <a:pathLst>
                <a:path w="867" h="867" extrusionOk="0">
                  <a:moveTo>
                    <a:pt x="0" y="0"/>
                  </a:moveTo>
                  <a:lnTo>
                    <a:pt x="0" y="867"/>
                  </a:lnTo>
                  <a:lnTo>
                    <a:pt x="855" y="867"/>
                  </a:lnTo>
                  <a:lnTo>
                    <a:pt x="867" y="1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3433556" y="1916315"/>
              <a:ext cx="296655" cy="270341"/>
            </a:xfrm>
            <a:custGeom>
              <a:avLst/>
              <a:gdLst/>
              <a:ahLst/>
              <a:cxnLst/>
              <a:rect l="l" t="t" r="r" b="b"/>
              <a:pathLst>
                <a:path w="4737" h="4317" extrusionOk="0">
                  <a:moveTo>
                    <a:pt x="2371" y="1"/>
                  </a:moveTo>
                  <a:cubicBezTo>
                    <a:pt x="2208" y="1"/>
                    <a:pt x="2042" y="20"/>
                    <a:pt x="1875" y="59"/>
                  </a:cubicBezTo>
                  <a:cubicBezTo>
                    <a:pt x="713" y="333"/>
                    <a:pt x="0" y="1495"/>
                    <a:pt x="263" y="2646"/>
                  </a:cubicBezTo>
                  <a:cubicBezTo>
                    <a:pt x="499" y="3642"/>
                    <a:pt x="1386" y="4316"/>
                    <a:pt x="2359" y="4316"/>
                  </a:cubicBezTo>
                  <a:cubicBezTo>
                    <a:pt x="2522" y="4316"/>
                    <a:pt x="2686" y="4297"/>
                    <a:pt x="2851" y="4258"/>
                  </a:cubicBezTo>
                  <a:cubicBezTo>
                    <a:pt x="4013" y="3995"/>
                    <a:pt x="4737" y="2833"/>
                    <a:pt x="4463" y="1671"/>
                  </a:cubicBezTo>
                  <a:cubicBezTo>
                    <a:pt x="4237" y="675"/>
                    <a:pt x="3351" y="1"/>
                    <a:pt x="2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3509771" y="1998851"/>
              <a:ext cx="144288" cy="106834"/>
            </a:xfrm>
            <a:custGeom>
              <a:avLst/>
              <a:gdLst/>
              <a:ahLst/>
              <a:cxnLst/>
              <a:rect l="l" t="t" r="r" b="b"/>
              <a:pathLst>
                <a:path w="2304" h="1706" extrusionOk="0">
                  <a:moveTo>
                    <a:pt x="2014" y="0"/>
                  </a:moveTo>
                  <a:cubicBezTo>
                    <a:pt x="1949" y="0"/>
                    <a:pt x="1885" y="25"/>
                    <a:pt x="1843" y="78"/>
                  </a:cubicBezTo>
                  <a:cubicBezTo>
                    <a:pt x="1529" y="403"/>
                    <a:pt x="1224" y="738"/>
                    <a:pt x="921" y="1073"/>
                  </a:cubicBezTo>
                  <a:lnTo>
                    <a:pt x="921" y="1073"/>
                  </a:lnTo>
                  <a:cubicBezTo>
                    <a:pt x="771" y="903"/>
                    <a:pt x="622" y="737"/>
                    <a:pt x="472" y="572"/>
                  </a:cubicBezTo>
                  <a:cubicBezTo>
                    <a:pt x="424" y="519"/>
                    <a:pt x="358" y="494"/>
                    <a:pt x="292" y="494"/>
                  </a:cubicBezTo>
                  <a:cubicBezTo>
                    <a:pt x="223" y="494"/>
                    <a:pt x="155" y="521"/>
                    <a:pt x="110" y="572"/>
                  </a:cubicBezTo>
                  <a:cubicBezTo>
                    <a:pt x="1" y="670"/>
                    <a:pt x="11" y="824"/>
                    <a:pt x="110" y="934"/>
                  </a:cubicBezTo>
                  <a:cubicBezTo>
                    <a:pt x="318" y="1164"/>
                    <a:pt x="527" y="1394"/>
                    <a:pt x="735" y="1635"/>
                  </a:cubicBezTo>
                  <a:cubicBezTo>
                    <a:pt x="777" y="1683"/>
                    <a:pt x="843" y="1705"/>
                    <a:pt x="910" y="1705"/>
                  </a:cubicBezTo>
                  <a:cubicBezTo>
                    <a:pt x="980" y="1705"/>
                    <a:pt x="1052" y="1680"/>
                    <a:pt x="1097" y="1635"/>
                  </a:cubicBezTo>
                  <a:cubicBezTo>
                    <a:pt x="1426" y="1284"/>
                    <a:pt x="1743" y="934"/>
                    <a:pt x="2062" y="583"/>
                  </a:cubicBezTo>
                  <a:lnTo>
                    <a:pt x="2204" y="441"/>
                  </a:lnTo>
                  <a:cubicBezTo>
                    <a:pt x="2292" y="331"/>
                    <a:pt x="2303" y="177"/>
                    <a:pt x="2204" y="78"/>
                  </a:cubicBezTo>
                  <a:cubicBezTo>
                    <a:pt x="2153" y="28"/>
                    <a:pt x="2083" y="0"/>
                    <a:pt x="2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3395104" y="1683798"/>
              <a:ext cx="352954" cy="8266"/>
            </a:xfrm>
            <a:custGeom>
              <a:avLst/>
              <a:gdLst/>
              <a:ahLst/>
              <a:cxnLst/>
              <a:rect l="l" t="t" r="r" b="b"/>
              <a:pathLst>
                <a:path w="5636" h="132" extrusionOk="0">
                  <a:moveTo>
                    <a:pt x="88" y="0"/>
                  </a:moveTo>
                  <a:cubicBezTo>
                    <a:pt x="0" y="0"/>
                    <a:pt x="0" y="132"/>
                    <a:pt x="88" y="132"/>
                  </a:cubicBezTo>
                  <a:lnTo>
                    <a:pt x="5548" y="132"/>
                  </a:lnTo>
                  <a:cubicBezTo>
                    <a:pt x="5636" y="132"/>
                    <a:pt x="5636" y="0"/>
                    <a:pt x="5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3512527" y="1644659"/>
              <a:ext cx="117422" cy="8329"/>
            </a:xfrm>
            <a:custGeom>
              <a:avLst/>
              <a:gdLst/>
              <a:ahLst/>
              <a:cxnLst/>
              <a:rect l="l" t="t" r="r" b="b"/>
              <a:pathLst>
                <a:path w="1875" h="133" extrusionOk="0">
                  <a:moveTo>
                    <a:pt x="88" y="1"/>
                  </a:moveTo>
                  <a:cubicBezTo>
                    <a:pt x="1" y="1"/>
                    <a:pt x="1" y="132"/>
                    <a:pt x="88" y="132"/>
                  </a:cubicBezTo>
                  <a:lnTo>
                    <a:pt x="1799" y="132"/>
                  </a:lnTo>
                  <a:cubicBezTo>
                    <a:pt x="1875" y="132"/>
                    <a:pt x="1875" y="1"/>
                    <a:pt x="1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1070204" y="1687242"/>
              <a:ext cx="144977" cy="150732"/>
            </a:xfrm>
            <a:custGeom>
              <a:avLst/>
              <a:gdLst/>
              <a:ahLst/>
              <a:cxnLst/>
              <a:rect l="l" t="t" r="r" b="b"/>
              <a:pathLst>
                <a:path w="2315" h="2407" extrusionOk="0">
                  <a:moveTo>
                    <a:pt x="1160" y="622"/>
                  </a:moveTo>
                  <a:cubicBezTo>
                    <a:pt x="1332" y="622"/>
                    <a:pt x="1508" y="718"/>
                    <a:pt x="1602" y="900"/>
                  </a:cubicBezTo>
                  <a:cubicBezTo>
                    <a:pt x="1689" y="1053"/>
                    <a:pt x="1667" y="1250"/>
                    <a:pt x="1558" y="1392"/>
                  </a:cubicBezTo>
                  <a:cubicBezTo>
                    <a:pt x="1468" y="1506"/>
                    <a:pt x="1340" y="1560"/>
                    <a:pt x="1210" y="1560"/>
                  </a:cubicBezTo>
                  <a:cubicBezTo>
                    <a:pt x="1038" y="1560"/>
                    <a:pt x="862" y="1464"/>
                    <a:pt x="768" y="1283"/>
                  </a:cubicBezTo>
                  <a:cubicBezTo>
                    <a:pt x="692" y="1129"/>
                    <a:pt x="702" y="932"/>
                    <a:pt x="812" y="790"/>
                  </a:cubicBezTo>
                  <a:cubicBezTo>
                    <a:pt x="902" y="677"/>
                    <a:pt x="1030" y="622"/>
                    <a:pt x="1160" y="622"/>
                  </a:cubicBezTo>
                  <a:close/>
                  <a:moveTo>
                    <a:pt x="1154" y="0"/>
                  </a:moveTo>
                  <a:cubicBezTo>
                    <a:pt x="879" y="0"/>
                    <a:pt x="605" y="103"/>
                    <a:pt x="396" y="318"/>
                  </a:cubicBezTo>
                  <a:cubicBezTo>
                    <a:pt x="56" y="669"/>
                    <a:pt x="1" y="1250"/>
                    <a:pt x="275" y="1678"/>
                  </a:cubicBezTo>
                  <a:cubicBezTo>
                    <a:pt x="417" y="1897"/>
                    <a:pt x="604" y="2050"/>
                    <a:pt x="824" y="2138"/>
                  </a:cubicBezTo>
                  <a:cubicBezTo>
                    <a:pt x="867" y="2160"/>
                    <a:pt x="922" y="2171"/>
                    <a:pt x="977" y="2182"/>
                  </a:cubicBezTo>
                  <a:lnTo>
                    <a:pt x="2008" y="2401"/>
                  </a:lnTo>
                  <a:cubicBezTo>
                    <a:pt x="2026" y="2405"/>
                    <a:pt x="2044" y="2407"/>
                    <a:pt x="2062" y="2407"/>
                  </a:cubicBezTo>
                  <a:cubicBezTo>
                    <a:pt x="2202" y="2407"/>
                    <a:pt x="2315" y="2295"/>
                    <a:pt x="2315" y="2149"/>
                  </a:cubicBezTo>
                  <a:lnTo>
                    <a:pt x="2293" y="1392"/>
                  </a:lnTo>
                  <a:cubicBezTo>
                    <a:pt x="2293" y="1327"/>
                    <a:pt x="2293" y="1185"/>
                    <a:pt x="2281" y="1064"/>
                  </a:cubicBezTo>
                  <a:cubicBezTo>
                    <a:pt x="2271" y="844"/>
                    <a:pt x="2194" y="614"/>
                    <a:pt x="2051" y="428"/>
                  </a:cubicBezTo>
                  <a:lnTo>
                    <a:pt x="2040" y="428"/>
                  </a:lnTo>
                  <a:cubicBezTo>
                    <a:pt x="1813" y="147"/>
                    <a:pt x="1483" y="0"/>
                    <a:pt x="1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3737038" y="2669851"/>
              <a:ext cx="177166" cy="221433"/>
            </a:xfrm>
            <a:custGeom>
              <a:avLst/>
              <a:gdLst/>
              <a:ahLst/>
              <a:cxnLst/>
              <a:rect l="l" t="t" r="r" b="b"/>
              <a:pathLst>
                <a:path w="2829" h="3536" extrusionOk="0">
                  <a:moveTo>
                    <a:pt x="1427" y="806"/>
                  </a:moveTo>
                  <a:cubicBezTo>
                    <a:pt x="1797" y="806"/>
                    <a:pt x="2095" y="1164"/>
                    <a:pt x="2007" y="1567"/>
                  </a:cubicBezTo>
                  <a:cubicBezTo>
                    <a:pt x="1963" y="1796"/>
                    <a:pt x="1776" y="1983"/>
                    <a:pt x="1557" y="2027"/>
                  </a:cubicBezTo>
                  <a:cubicBezTo>
                    <a:pt x="1512" y="2037"/>
                    <a:pt x="1468" y="2042"/>
                    <a:pt x="1425" y="2042"/>
                  </a:cubicBezTo>
                  <a:cubicBezTo>
                    <a:pt x="1055" y="2042"/>
                    <a:pt x="756" y="1684"/>
                    <a:pt x="845" y="1281"/>
                  </a:cubicBezTo>
                  <a:cubicBezTo>
                    <a:pt x="899" y="1051"/>
                    <a:pt x="1075" y="875"/>
                    <a:pt x="1294" y="821"/>
                  </a:cubicBezTo>
                  <a:cubicBezTo>
                    <a:pt x="1339" y="811"/>
                    <a:pt x="1384" y="806"/>
                    <a:pt x="1427" y="806"/>
                  </a:cubicBezTo>
                  <a:close/>
                  <a:moveTo>
                    <a:pt x="1433" y="0"/>
                  </a:moveTo>
                  <a:cubicBezTo>
                    <a:pt x="1380" y="0"/>
                    <a:pt x="1326" y="3"/>
                    <a:pt x="1272" y="10"/>
                  </a:cubicBezTo>
                  <a:cubicBezTo>
                    <a:pt x="626" y="75"/>
                    <a:pt x="110" y="612"/>
                    <a:pt x="34" y="1281"/>
                  </a:cubicBezTo>
                  <a:cubicBezTo>
                    <a:pt x="0" y="1610"/>
                    <a:pt x="66" y="1917"/>
                    <a:pt x="209" y="2180"/>
                  </a:cubicBezTo>
                  <a:cubicBezTo>
                    <a:pt x="241" y="2235"/>
                    <a:pt x="285" y="2301"/>
                    <a:pt x="329" y="2356"/>
                  </a:cubicBezTo>
                  <a:lnTo>
                    <a:pt x="1184" y="3408"/>
                  </a:lnTo>
                  <a:cubicBezTo>
                    <a:pt x="1249" y="3495"/>
                    <a:pt x="1343" y="3536"/>
                    <a:pt x="1437" y="3536"/>
                  </a:cubicBezTo>
                  <a:cubicBezTo>
                    <a:pt x="1535" y="3536"/>
                    <a:pt x="1633" y="3492"/>
                    <a:pt x="1700" y="3408"/>
                  </a:cubicBezTo>
                  <a:lnTo>
                    <a:pt x="2303" y="2641"/>
                  </a:lnTo>
                  <a:cubicBezTo>
                    <a:pt x="2358" y="2564"/>
                    <a:pt x="2456" y="2422"/>
                    <a:pt x="2544" y="2301"/>
                  </a:cubicBezTo>
                  <a:cubicBezTo>
                    <a:pt x="2719" y="2049"/>
                    <a:pt x="2829" y="1764"/>
                    <a:pt x="2829" y="1467"/>
                  </a:cubicBezTo>
                  <a:lnTo>
                    <a:pt x="2829" y="1457"/>
                  </a:lnTo>
                  <a:cubicBezTo>
                    <a:pt x="2829" y="657"/>
                    <a:pt x="2205" y="0"/>
                    <a:pt x="1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3825591" y="1631195"/>
              <a:ext cx="287762" cy="103452"/>
            </a:xfrm>
            <a:custGeom>
              <a:avLst/>
              <a:gdLst/>
              <a:ahLst/>
              <a:cxnLst/>
              <a:rect l="l" t="t" r="r" b="b"/>
              <a:pathLst>
                <a:path w="4595" h="1652" extrusionOk="0">
                  <a:moveTo>
                    <a:pt x="2648" y="0"/>
                  </a:moveTo>
                  <a:cubicBezTo>
                    <a:pt x="2455" y="0"/>
                    <a:pt x="2256" y="66"/>
                    <a:pt x="2084" y="172"/>
                  </a:cubicBezTo>
                  <a:cubicBezTo>
                    <a:pt x="1810" y="336"/>
                    <a:pt x="1602" y="599"/>
                    <a:pt x="1404" y="862"/>
                  </a:cubicBezTo>
                  <a:cubicBezTo>
                    <a:pt x="1415" y="676"/>
                    <a:pt x="1239" y="511"/>
                    <a:pt x="1054" y="501"/>
                  </a:cubicBezTo>
                  <a:cubicBezTo>
                    <a:pt x="1044" y="500"/>
                    <a:pt x="1035" y="500"/>
                    <a:pt x="1025" y="500"/>
                  </a:cubicBezTo>
                  <a:cubicBezTo>
                    <a:pt x="840" y="500"/>
                    <a:pt x="685" y="606"/>
                    <a:pt x="560" y="742"/>
                  </a:cubicBezTo>
                  <a:cubicBezTo>
                    <a:pt x="253" y="1071"/>
                    <a:pt x="77" y="1488"/>
                    <a:pt x="1" y="1652"/>
                  </a:cubicBezTo>
                  <a:lnTo>
                    <a:pt x="4387" y="1619"/>
                  </a:lnTo>
                  <a:cubicBezTo>
                    <a:pt x="4594" y="1345"/>
                    <a:pt x="4441" y="906"/>
                    <a:pt x="4134" y="753"/>
                  </a:cubicBezTo>
                  <a:cubicBezTo>
                    <a:pt x="4036" y="702"/>
                    <a:pt x="3928" y="679"/>
                    <a:pt x="3817" y="679"/>
                  </a:cubicBezTo>
                  <a:cubicBezTo>
                    <a:pt x="3593" y="679"/>
                    <a:pt x="3360" y="774"/>
                    <a:pt x="3191" y="928"/>
                  </a:cubicBezTo>
                  <a:cubicBezTo>
                    <a:pt x="3422" y="698"/>
                    <a:pt x="3301" y="260"/>
                    <a:pt x="3016" y="95"/>
                  </a:cubicBezTo>
                  <a:cubicBezTo>
                    <a:pt x="2902" y="29"/>
                    <a:pt x="2776" y="0"/>
                    <a:pt x="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2598636" y="1427735"/>
              <a:ext cx="287762" cy="103703"/>
            </a:xfrm>
            <a:custGeom>
              <a:avLst/>
              <a:gdLst/>
              <a:ahLst/>
              <a:cxnLst/>
              <a:rect l="l" t="t" r="r" b="b"/>
              <a:pathLst>
                <a:path w="4595" h="1656" extrusionOk="0">
                  <a:moveTo>
                    <a:pt x="2630" y="0"/>
                  </a:moveTo>
                  <a:cubicBezTo>
                    <a:pt x="2439" y="0"/>
                    <a:pt x="2244" y="61"/>
                    <a:pt x="2083" y="164"/>
                  </a:cubicBezTo>
                  <a:cubicBezTo>
                    <a:pt x="1810" y="340"/>
                    <a:pt x="1601" y="603"/>
                    <a:pt x="1404" y="855"/>
                  </a:cubicBezTo>
                  <a:cubicBezTo>
                    <a:pt x="1415" y="669"/>
                    <a:pt x="1228" y="515"/>
                    <a:pt x="1042" y="493"/>
                  </a:cubicBezTo>
                  <a:cubicBezTo>
                    <a:pt x="1035" y="493"/>
                    <a:pt x="1027" y="492"/>
                    <a:pt x="1019" y="492"/>
                  </a:cubicBezTo>
                  <a:cubicBezTo>
                    <a:pt x="842" y="492"/>
                    <a:pt x="686" y="608"/>
                    <a:pt x="560" y="734"/>
                  </a:cubicBezTo>
                  <a:cubicBezTo>
                    <a:pt x="253" y="1075"/>
                    <a:pt x="77" y="1480"/>
                    <a:pt x="0" y="1655"/>
                  </a:cubicBezTo>
                  <a:lnTo>
                    <a:pt x="4386" y="1611"/>
                  </a:lnTo>
                  <a:cubicBezTo>
                    <a:pt x="4595" y="1338"/>
                    <a:pt x="4441" y="899"/>
                    <a:pt x="4134" y="746"/>
                  </a:cubicBezTo>
                  <a:cubicBezTo>
                    <a:pt x="4036" y="697"/>
                    <a:pt x="3930" y="674"/>
                    <a:pt x="3823" y="674"/>
                  </a:cubicBezTo>
                  <a:cubicBezTo>
                    <a:pt x="3595" y="674"/>
                    <a:pt x="3362" y="775"/>
                    <a:pt x="3191" y="932"/>
                  </a:cubicBezTo>
                  <a:cubicBezTo>
                    <a:pt x="3410" y="690"/>
                    <a:pt x="3301" y="263"/>
                    <a:pt x="3016" y="98"/>
                  </a:cubicBezTo>
                  <a:cubicBezTo>
                    <a:pt x="2898" y="31"/>
                    <a:pt x="2765" y="0"/>
                    <a:pt x="2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935622" y="1383962"/>
              <a:ext cx="287073" cy="103515"/>
            </a:xfrm>
            <a:custGeom>
              <a:avLst/>
              <a:gdLst/>
              <a:ahLst/>
              <a:cxnLst/>
              <a:rect l="l" t="t" r="r" b="b"/>
              <a:pathLst>
                <a:path w="4584" h="1653" extrusionOk="0">
                  <a:moveTo>
                    <a:pt x="2638" y="1"/>
                  </a:moveTo>
                  <a:cubicBezTo>
                    <a:pt x="2447" y="1"/>
                    <a:pt x="2248" y="64"/>
                    <a:pt x="2084" y="161"/>
                  </a:cubicBezTo>
                  <a:cubicBezTo>
                    <a:pt x="1799" y="337"/>
                    <a:pt x="1602" y="600"/>
                    <a:pt x="1394" y="863"/>
                  </a:cubicBezTo>
                  <a:cubicBezTo>
                    <a:pt x="1404" y="677"/>
                    <a:pt x="1229" y="512"/>
                    <a:pt x="1043" y="502"/>
                  </a:cubicBezTo>
                  <a:cubicBezTo>
                    <a:pt x="1034" y="501"/>
                    <a:pt x="1025" y="501"/>
                    <a:pt x="1016" y="501"/>
                  </a:cubicBezTo>
                  <a:cubicBezTo>
                    <a:pt x="839" y="501"/>
                    <a:pt x="674" y="607"/>
                    <a:pt x="549" y="743"/>
                  </a:cubicBezTo>
                  <a:cubicBezTo>
                    <a:pt x="242" y="1072"/>
                    <a:pt x="67" y="1477"/>
                    <a:pt x="1" y="1653"/>
                  </a:cubicBezTo>
                  <a:lnTo>
                    <a:pt x="4376" y="1620"/>
                  </a:lnTo>
                  <a:cubicBezTo>
                    <a:pt x="4584" y="1346"/>
                    <a:pt x="4442" y="907"/>
                    <a:pt x="4135" y="754"/>
                  </a:cubicBezTo>
                  <a:cubicBezTo>
                    <a:pt x="4033" y="703"/>
                    <a:pt x="3922" y="680"/>
                    <a:pt x="3810" y="680"/>
                  </a:cubicBezTo>
                  <a:cubicBezTo>
                    <a:pt x="3583" y="680"/>
                    <a:pt x="3350" y="775"/>
                    <a:pt x="3180" y="929"/>
                  </a:cubicBezTo>
                  <a:cubicBezTo>
                    <a:pt x="3411" y="688"/>
                    <a:pt x="3290" y="261"/>
                    <a:pt x="3005" y="96"/>
                  </a:cubicBezTo>
                  <a:cubicBezTo>
                    <a:pt x="2895" y="30"/>
                    <a:pt x="2768" y="1"/>
                    <a:pt x="2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524112" y="1241558"/>
              <a:ext cx="278118" cy="329895"/>
            </a:xfrm>
            <a:custGeom>
              <a:avLst/>
              <a:gdLst/>
              <a:ahLst/>
              <a:cxnLst/>
              <a:rect l="l" t="t" r="r" b="b"/>
              <a:pathLst>
                <a:path w="4441" h="5268" extrusionOk="0">
                  <a:moveTo>
                    <a:pt x="2233" y="1223"/>
                  </a:moveTo>
                  <a:cubicBezTo>
                    <a:pt x="2701" y="1223"/>
                    <a:pt x="3132" y="1608"/>
                    <a:pt x="3158" y="2150"/>
                  </a:cubicBezTo>
                  <a:cubicBezTo>
                    <a:pt x="3168" y="2501"/>
                    <a:pt x="2982" y="2842"/>
                    <a:pt x="2686" y="2995"/>
                  </a:cubicBezTo>
                  <a:cubicBezTo>
                    <a:pt x="2547" y="3068"/>
                    <a:pt x="2404" y="3102"/>
                    <a:pt x="2264" y="3102"/>
                  </a:cubicBezTo>
                  <a:cubicBezTo>
                    <a:pt x="1796" y="3102"/>
                    <a:pt x="1374" y="2724"/>
                    <a:pt x="1348" y="2184"/>
                  </a:cubicBezTo>
                  <a:cubicBezTo>
                    <a:pt x="1327" y="1822"/>
                    <a:pt x="1513" y="1493"/>
                    <a:pt x="1820" y="1329"/>
                  </a:cubicBezTo>
                  <a:cubicBezTo>
                    <a:pt x="1955" y="1256"/>
                    <a:pt x="2095" y="1223"/>
                    <a:pt x="2233" y="1223"/>
                  </a:cubicBezTo>
                  <a:close/>
                  <a:moveTo>
                    <a:pt x="2225" y="1"/>
                  </a:moveTo>
                  <a:cubicBezTo>
                    <a:pt x="1975" y="1"/>
                    <a:pt x="1720" y="47"/>
                    <a:pt x="1469" y="145"/>
                  </a:cubicBezTo>
                  <a:cubicBezTo>
                    <a:pt x="559" y="495"/>
                    <a:pt x="0" y="1493"/>
                    <a:pt x="154" y="2491"/>
                  </a:cubicBezTo>
                  <a:cubicBezTo>
                    <a:pt x="230" y="2984"/>
                    <a:pt x="449" y="3412"/>
                    <a:pt x="756" y="3741"/>
                  </a:cubicBezTo>
                  <a:cubicBezTo>
                    <a:pt x="822" y="3817"/>
                    <a:pt x="910" y="3883"/>
                    <a:pt x="998" y="3949"/>
                  </a:cubicBezTo>
                  <a:lnTo>
                    <a:pt x="2664" y="5166"/>
                  </a:lnTo>
                  <a:cubicBezTo>
                    <a:pt x="2757" y="5235"/>
                    <a:pt x="2862" y="5268"/>
                    <a:pt x="2966" y="5268"/>
                  </a:cubicBezTo>
                  <a:cubicBezTo>
                    <a:pt x="3158" y="5268"/>
                    <a:pt x="3343" y="5156"/>
                    <a:pt x="3421" y="4957"/>
                  </a:cubicBezTo>
                  <a:lnTo>
                    <a:pt x="4002" y="3609"/>
                  </a:lnTo>
                  <a:cubicBezTo>
                    <a:pt x="4057" y="3477"/>
                    <a:pt x="4145" y="3225"/>
                    <a:pt x="4232" y="3006"/>
                  </a:cubicBezTo>
                  <a:cubicBezTo>
                    <a:pt x="4386" y="2578"/>
                    <a:pt x="4440" y="2118"/>
                    <a:pt x="4320" y="1679"/>
                  </a:cubicBezTo>
                  <a:lnTo>
                    <a:pt x="4320" y="1668"/>
                  </a:lnTo>
                  <a:cubicBezTo>
                    <a:pt x="4059" y="669"/>
                    <a:pt x="3179" y="1"/>
                    <a:pt x="2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2567762" y="3234768"/>
              <a:ext cx="313814" cy="237652"/>
            </a:xfrm>
            <a:custGeom>
              <a:avLst/>
              <a:gdLst/>
              <a:ahLst/>
              <a:cxnLst/>
              <a:rect l="l" t="t" r="r" b="b"/>
              <a:pathLst>
                <a:path w="5011" h="3795" extrusionOk="0">
                  <a:moveTo>
                    <a:pt x="362" y="1"/>
                  </a:moveTo>
                  <a:cubicBezTo>
                    <a:pt x="164" y="1"/>
                    <a:pt x="0" y="165"/>
                    <a:pt x="0" y="362"/>
                  </a:cubicBezTo>
                  <a:lnTo>
                    <a:pt x="0" y="3564"/>
                  </a:lnTo>
                  <a:cubicBezTo>
                    <a:pt x="0" y="3695"/>
                    <a:pt x="99" y="3794"/>
                    <a:pt x="220" y="3794"/>
                  </a:cubicBezTo>
                  <a:lnTo>
                    <a:pt x="4781" y="3794"/>
                  </a:lnTo>
                  <a:cubicBezTo>
                    <a:pt x="4912" y="3794"/>
                    <a:pt x="5010" y="3695"/>
                    <a:pt x="5010" y="3564"/>
                  </a:cubicBezTo>
                  <a:lnTo>
                    <a:pt x="5010" y="220"/>
                  </a:lnTo>
                  <a:cubicBezTo>
                    <a:pt x="5010" y="99"/>
                    <a:pt x="4912"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2775741" y="3232514"/>
              <a:ext cx="8329" cy="244040"/>
            </a:xfrm>
            <a:custGeom>
              <a:avLst/>
              <a:gdLst/>
              <a:ahLst/>
              <a:cxnLst/>
              <a:rect l="l" t="t" r="r" b="b"/>
              <a:pathLst>
                <a:path w="133" h="3897" extrusionOk="0">
                  <a:moveTo>
                    <a:pt x="67" y="1"/>
                  </a:moveTo>
                  <a:cubicBezTo>
                    <a:pt x="34" y="1"/>
                    <a:pt x="1" y="20"/>
                    <a:pt x="1" y="59"/>
                  </a:cubicBezTo>
                  <a:lnTo>
                    <a:pt x="1" y="3830"/>
                  </a:lnTo>
                  <a:cubicBezTo>
                    <a:pt x="1" y="3874"/>
                    <a:pt x="34" y="3896"/>
                    <a:pt x="67" y="3896"/>
                  </a:cubicBezTo>
                  <a:cubicBezTo>
                    <a:pt x="100" y="3896"/>
                    <a:pt x="132" y="3874"/>
                    <a:pt x="132" y="3830"/>
                  </a:cubicBezTo>
                  <a:lnTo>
                    <a:pt x="132" y="59"/>
                  </a:lnTo>
                  <a:cubicBezTo>
                    <a:pt x="132" y="20"/>
                    <a:pt x="10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2650803" y="3234768"/>
              <a:ext cx="43337" cy="44024"/>
            </a:xfrm>
            <a:custGeom>
              <a:avLst/>
              <a:gdLst/>
              <a:ahLst/>
              <a:cxnLst/>
              <a:rect l="l" t="t" r="r" b="b"/>
              <a:pathLst>
                <a:path w="692" h="703" extrusionOk="0">
                  <a:moveTo>
                    <a:pt x="0" y="1"/>
                  </a:moveTo>
                  <a:lnTo>
                    <a:pt x="0" y="703"/>
                  </a:lnTo>
                  <a:lnTo>
                    <a:pt x="692" y="703"/>
                  </a:lnTo>
                  <a:lnTo>
                    <a:pt x="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2815570" y="3428397"/>
              <a:ext cx="44025" cy="44024"/>
            </a:xfrm>
            <a:custGeom>
              <a:avLst/>
              <a:gdLst/>
              <a:ahLst/>
              <a:cxnLst/>
              <a:rect l="l" t="t" r="r" b="b"/>
              <a:pathLst>
                <a:path w="703" h="703" extrusionOk="0">
                  <a:moveTo>
                    <a:pt x="1" y="1"/>
                  </a:moveTo>
                  <a:lnTo>
                    <a:pt x="1" y="702"/>
                  </a:lnTo>
                  <a:lnTo>
                    <a:pt x="702" y="702"/>
                  </a:lnTo>
                  <a:lnTo>
                    <a:pt x="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564318" y="3230698"/>
              <a:ext cx="317258" cy="237590"/>
            </a:xfrm>
            <a:custGeom>
              <a:avLst/>
              <a:gdLst/>
              <a:ahLst/>
              <a:cxnLst/>
              <a:rect l="l" t="t" r="r" b="b"/>
              <a:pathLst>
                <a:path w="5066" h="3794" extrusionOk="0">
                  <a:moveTo>
                    <a:pt x="209" y="0"/>
                  </a:moveTo>
                  <a:cubicBezTo>
                    <a:pt x="88" y="0"/>
                    <a:pt x="0" y="98"/>
                    <a:pt x="0" y="208"/>
                  </a:cubicBezTo>
                  <a:lnTo>
                    <a:pt x="0" y="3794"/>
                  </a:lnTo>
                  <a:lnTo>
                    <a:pt x="110" y="3794"/>
                  </a:lnTo>
                  <a:lnTo>
                    <a:pt x="99" y="208"/>
                  </a:lnTo>
                  <a:cubicBezTo>
                    <a:pt x="99" y="154"/>
                    <a:pt x="154" y="110"/>
                    <a:pt x="209" y="110"/>
                  </a:cubicBezTo>
                  <a:lnTo>
                    <a:pt x="5065" y="120"/>
                  </a:lnTo>
                  <a:lnTo>
                    <a:pt x="5065" y="11"/>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455162" y="3475113"/>
              <a:ext cx="567821" cy="429841"/>
            </a:xfrm>
            <a:custGeom>
              <a:avLst/>
              <a:gdLst/>
              <a:ahLst/>
              <a:cxnLst/>
              <a:rect l="l" t="t" r="r" b="b"/>
              <a:pathLst>
                <a:path w="9067" h="6864" extrusionOk="0">
                  <a:moveTo>
                    <a:pt x="362" y="0"/>
                  </a:moveTo>
                  <a:cubicBezTo>
                    <a:pt x="164" y="0"/>
                    <a:pt x="0" y="164"/>
                    <a:pt x="0" y="373"/>
                  </a:cubicBezTo>
                  <a:lnTo>
                    <a:pt x="0" y="6644"/>
                  </a:lnTo>
                  <a:cubicBezTo>
                    <a:pt x="0" y="6764"/>
                    <a:pt x="98" y="6864"/>
                    <a:pt x="220" y="6864"/>
                  </a:cubicBezTo>
                  <a:lnTo>
                    <a:pt x="8848" y="6864"/>
                  </a:lnTo>
                  <a:cubicBezTo>
                    <a:pt x="8969" y="6864"/>
                    <a:pt x="9067" y="6764"/>
                    <a:pt x="9067" y="6644"/>
                  </a:cubicBezTo>
                  <a:lnTo>
                    <a:pt x="9067" y="230"/>
                  </a:lnTo>
                  <a:cubicBezTo>
                    <a:pt x="9067" y="110"/>
                    <a:pt x="8969" y="0"/>
                    <a:pt x="8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835548" y="3474236"/>
              <a:ext cx="8267" cy="435477"/>
            </a:xfrm>
            <a:custGeom>
              <a:avLst/>
              <a:gdLst/>
              <a:ahLst/>
              <a:cxnLst/>
              <a:rect l="l" t="t" r="r" b="b"/>
              <a:pathLst>
                <a:path w="132" h="6954" extrusionOk="0">
                  <a:moveTo>
                    <a:pt x="66" y="0"/>
                  </a:moveTo>
                  <a:cubicBezTo>
                    <a:pt x="33" y="0"/>
                    <a:pt x="0" y="20"/>
                    <a:pt x="0" y="58"/>
                  </a:cubicBezTo>
                  <a:lnTo>
                    <a:pt x="0" y="5387"/>
                  </a:lnTo>
                  <a:lnTo>
                    <a:pt x="0" y="6888"/>
                  </a:lnTo>
                  <a:cubicBezTo>
                    <a:pt x="0" y="6932"/>
                    <a:pt x="33" y="6954"/>
                    <a:pt x="66" y="6954"/>
                  </a:cubicBezTo>
                  <a:cubicBezTo>
                    <a:pt x="99" y="6954"/>
                    <a:pt x="132" y="6932"/>
                    <a:pt x="132" y="6888"/>
                  </a:cubicBezTo>
                  <a:lnTo>
                    <a:pt x="132" y="1560"/>
                  </a:lnTo>
                  <a:lnTo>
                    <a:pt x="132" y="58"/>
                  </a:lnTo>
                  <a:cubicBezTo>
                    <a:pt x="132" y="20"/>
                    <a:pt x="9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605462" y="3475113"/>
              <a:ext cx="79095" cy="79718"/>
            </a:xfrm>
            <a:custGeom>
              <a:avLst/>
              <a:gdLst/>
              <a:ahLst/>
              <a:cxnLst/>
              <a:rect l="l" t="t" r="r" b="b"/>
              <a:pathLst>
                <a:path w="1263" h="1273" extrusionOk="0">
                  <a:moveTo>
                    <a:pt x="1" y="0"/>
                  </a:moveTo>
                  <a:lnTo>
                    <a:pt x="1" y="1272"/>
                  </a:lnTo>
                  <a:lnTo>
                    <a:pt x="1262" y="1272"/>
                  </a:lnTo>
                  <a:lnTo>
                    <a:pt x="1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2904185" y="3825924"/>
              <a:ext cx="78970" cy="79030"/>
            </a:xfrm>
            <a:custGeom>
              <a:avLst/>
              <a:gdLst/>
              <a:ahLst/>
              <a:cxnLst/>
              <a:rect l="l" t="t" r="r" b="b"/>
              <a:pathLst>
                <a:path w="1261" h="1262" extrusionOk="0">
                  <a:moveTo>
                    <a:pt x="1" y="0"/>
                  </a:moveTo>
                  <a:lnTo>
                    <a:pt x="1" y="1262"/>
                  </a:lnTo>
                  <a:lnTo>
                    <a:pt x="1261" y="1262"/>
                  </a:lnTo>
                  <a:lnTo>
                    <a:pt x="1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2451655" y="3470980"/>
              <a:ext cx="571328" cy="427774"/>
            </a:xfrm>
            <a:custGeom>
              <a:avLst/>
              <a:gdLst/>
              <a:ahLst/>
              <a:cxnLst/>
              <a:rect l="l" t="t" r="r" b="b"/>
              <a:pathLst>
                <a:path w="9123" h="6831" extrusionOk="0">
                  <a:moveTo>
                    <a:pt x="341" y="0"/>
                  </a:moveTo>
                  <a:cubicBezTo>
                    <a:pt x="154" y="0"/>
                    <a:pt x="1" y="154"/>
                    <a:pt x="1" y="329"/>
                  </a:cubicBezTo>
                  <a:lnTo>
                    <a:pt x="12" y="6830"/>
                  </a:lnTo>
                  <a:lnTo>
                    <a:pt x="111" y="6830"/>
                  </a:lnTo>
                  <a:lnTo>
                    <a:pt x="100" y="329"/>
                  </a:lnTo>
                  <a:cubicBezTo>
                    <a:pt x="100" y="208"/>
                    <a:pt x="210" y="99"/>
                    <a:pt x="330" y="99"/>
                  </a:cubicBezTo>
                  <a:lnTo>
                    <a:pt x="9123" y="121"/>
                  </a:lnTo>
                  <a:lnTo>
                    <a:pt x="9123" y="22"/>
                  </a:lnTo>
                  <a:lnTo>
                    <a:pt x="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6"/>
          <p:cNvSpPr/>
          <p:nvPr/>
        </p:nvSpPr>
        <p:spPr>
          <a:xfrm>
            <a:off x="3950422" y="606225"/>
            <a:ext cx="866100" cy="866100"/>
          </a:xfrm>
          <a:prstGeom prst="star12">
            <a:avLst>
              <a:gd name="adj" fmla="val 37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36"/>
          <p:cNvGrpSpPr/>
          <p:nvPr/>
        </p:nvGrpSpPr>
        <p:grpSpPr>
          <a:xfrm rot="696766">
            <a:off x="4222308" y="846503"/>
            <a:ext cx="322342" cy="385546"/>
            <a:chOff x="3599800" y="3911550"/>
            <a:chExt cx="89375" cy="106900"/>
          </a:xfrm>
        </p:grpSpPr>
        <p:sp>
          <p:nvSpPr>
            <p:cNvPr id="1148" name="Google Shape;1148;p36"/>
            <p:cNvSpPr/>
            <p:nvPr/>
          </p:nvSpPr>
          <p:spPr>
            <a:xfrm>
              <a:off x="3603625" y="3911550"/>
              <a:ext cx="85550" cy="106900"/>
            </a:xfrm>
            <a:custGeom>
              <a:avLst/>
              <a:gdLst/>
              <a:ahLst/>
              <a:cxnLst/>
              <a:rect l="l" t="t" r="r" b="b"/>
              <a:pathLst>
                <a:path w="3422" h="4276" extrusionOk="0">
                  <a:moveTo>
                    <a:pt x="1719" y="979"/>
                  </a:moveTo>
                  <a:cubicBezTo>
                    <a:pt x="2155" y="979"/>
                    <a:pt x="2500" y="1388"/>
                    <a:pt x="2424" y="1864"/>
                  </a:cubicBezTo>
                  <a:cubicBezTo>
                    <a:pt x="2380" y="2149"/>
                    <a:pt x="2171" y="2380"/>
                    <a:pt x="1908" y="2445"/>
                  </a:cubicBezTo>
                  <a:cubicBezTo>
                    <a:pt x="1840" y="2466"/>
                    <a:pt x="1772" y="2475"/>
                    <a:pt x="1707" y="2475"/>
                  </a:cubicBezTo>
                  <a:cubicBezTo>
                    <a:pt x="1276" y="2475"/>
                    <a:pt x="924" y="2066"/>
                    <a:pt x="1009" y="1590"/>
                  </a:cubicBezTo>
                  <a:cubicBezTo>
                    <a:pt x="1053" y="1305"/>
                    <a:pt x="1250" y="1074"/>
                    <a:pt x="1514" y="1009"/>
                  </a:cubicBezTo>
                  <a:cubicBezTo>
                    <a:pt x="1583" y="988"/>
                    <a:pt x="1652" y="979"/>
                    <a:pt x="1719" y="979"/>
                  </a:cubicBezTo>
                  <a:close/>
                  <a:moveTo>
                    <a:pt x="1714" y="0"/>
                  </a:moveTo>
                  <a:cubicBezTo>
                    <a:pt x="1626" y="0"/>
                    <a:pt x="1537" y="7"/>
                    <a:pt x="1448" y="22"/>
                  </a:cubicBezTo>
                  <a:cubicBezTo>
                    <a:pt x="670" y="143"/>
                    <a:pt x="78" y="823"/>
                    <a:pt x="22" y="1634"/>
                  </a:cubicBezTo>
                  <a:cubicBezTo>
                    <a:pt x="1" y="2029"/>
                    <a:pt x="100" y="2402"/>
                    <a:pt x="286" y="2697"/>
                  </a:cubicBezTo>
                  <a:cubicBezTo>
                    <a:pt x="329" y="2774"/>
                    <a:pt x="385" y="2840"/>
                    <a:pt x="439" y="2906"/>
                  </a:cubicBezTo>
                  <a:lnTo>
                    <a:pt x="1535" y="4144"/>
                  </a:lnTo>
                  <a:cubicBezTo>
                    <a:pt x="1612" y="4231"/>
                    <a:pt x="1720" y="4275"/>
                    <a:pt x="1829" y="4275"/>
                  </a:cubicBezTo>
                  <a:cubicBezTo>
                    <a:pt x="1953" y="4275"/>
                    <a:pt x="2079" y="4218"/>
                    <a:pt x="2161" y="4100"/>
                  </a:cubicBezTo>
                  <a:lnTo>
                    <a:pt x="2829" y="3147"/>
                  </a:lnTo>
                  <a:cubicBezTo>
                    <a:pt x="2895" y="3048"/>
                    <a:pt x="3016" y="2873"/>
                    <a:pt x="3114" y="2719"/>
                  </a:cubicBezTo>
                  <a:cubicBezTo>
                    <a:pt x="3312" y="2412"/>
                    <a:pt x="3421" y="2061"/>
                    <a:pt x="3411" y="1700"/>
                  </a:cubicBezTo>
                  <a:lnTo>
                    <a:pt x="3411" y="1688"/>
                  </a:lnTo>
                  <a:cubicBezTo>
                    <a:pt x="3371" y="740"/>
                    <a:pt x="2611"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3599800" y="3911550"/>
              <a:ext cx="85525" cy="106900"/>
            </a:xfrm>
            <a:custGeom>
              <a:avLst/>
              <a:gdLst/>
              <a:ahLst/>
              <a:cxnLst/>
              <a:rect l="l" t="t" r="r" b="b"/>
              <a:pathLst>
                <a:path w="3421" h="4276" extrusionOk="0">
                  <a:moveTo>
                    <a:pt x="1718" y="979"/>
                  </a:moveTo>
                  <a:cubicBezTo>
                    <a:pt x="2155" y="979"/>
                    <a:pt x="2500" y="1388"/>
                    <a:pt x="2423" y="1864"/>
                  </a:cubicBezTo>
                  <a:cubicBezTo>
                    <a:pt x="2380" y="2149"/>
                    <a:pt x="2171" y="2380"/>
                    <a:pt x="1908" y="2445"/>
                  </a:cubicBezTo>
                  <a:cubicBezTo>
                    <a:pt x="1839" y="2466"/>
                    <a:pt x="1772" y="2475"/>
                    <a:pt x="1706" y="2475"/>
                  </a:cubicBezTo>
                  <a:cubicBezTo>
                    <a:pt x="1275" y="2475"/>
                    <a:pt x="923" y="2066"/>
                    <a:pt x="1009" y="1590"/>
                  </a:cubicBezTo>
                  <a:cubicBezTo>
                    <a:pt x="1053" y="1305"/>
                    <a:pt x="1261" y="1074"/>
                    <a:pt x="1513" y="1009"/>
                  </a:cubicBezTo>
                  <a:cubicBezTo>
                    <a:pt x="1583" y="988"/>
                    <a:pt x="1652" y="979"/>
                    <a:pt x="1718" y="979"/>
                  </a:cubicBezTo>
                  <a:close/>
                  <a:moveTo>
                    <a:pt x="1716" y="0"/>
                  </a:moveTo>
                  <a:cubicBezTo>
                    <a:pt x="1628" y="0"/>
                    <a:pt x="1538" y="7"/>
                    <a:pt x="1447" y="22"/>
                  </a:cubicBezTo>
                  <a:cubicBezTo>
                    <a:pt x="680" y="143"/>
                    <a:pt x="77" y="823"/>
                    <a:pt x="22" y="1634"/>
                  </a:cubicBezTo>
                  <a:cubicBezTo>
                    <a:pt x="0" y="2029"/>
                    <a:pt x="99" y="2402"/>
                    <a:pt x="285" y="2697"/>
                  </a:cubicBezTo>
                  <a:cubicBezTo>
                    <a:pt x="329" y="2774"/>
                    <a:pt x="384" y="2840"/>
                    <a:pt x="439" y="2906"/>
                  </a:cubicBezTo>
                  <a:lnTo>
                    <a:pt x="1535" y="4144"/>
                  </a:lnTo>
                  <a:cubicBezTo>
                    <a:pt x="1612" y="4231"/>
                    <a:pt x="1719" y="4275"/>
                    <a:pt x="1828" y="4275"/>
                  </a:cubicBezTo>
                  <a:cubicBezTo>
                    <a:pt x="1953" y="4275"/>
                    <a:pt x="2078" y="4218"/>
                    <a:pt x="2160" y="4100"/>
                  </a:cubicBezTo>
                  <a:lnTo>
                    <a:pt x="2840" y="3147"/>
                  </a:lnTo>
                  <a:cubicBezTo>
                    <a:pt x="2894" y="3048"/>
                    <a:pt x="3016" y="2873"/>
                    <a:pt x="3114" y="2719"/>
                  </a:cubicBezTo>
                  <a:cubicBezTo>
                    <a:pt x="3311" y="2412"/>
                    <a:pt x="3421" y="2061"/>
                    <a:pt x="3410" y="1700"/>
                  </a:cubicBezTo>
                  <a:lnTo>
                    <a:pt x="3410" y="1688"/>
                  </a:lnTo>
                  <a:cubicBezTo>
                    <a:pt x="3370" y="740"/>
                    <a:pt x="2620" y="0"/>
                    <a:pt x="1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7281334"/>
      </p:ext>
    </p:extLst>
  </p:cSld>
  <p:clrMapOvr>
    <a:masterClrMapping/>
  </p:clrMapOvr>
</p:sld>
</file>

<file path=ppt/theme/theme1.xml><?xml version="1.0" encoding="utf-8"?>
<a:theme xmlns:a="http://schemas.openxmlformats.org/drawingml/2006/main" name="Customs Brokerage Company Profile by Slidesgo">
  <a:themeElements>
    <a:clrScheme name="Simple Light">
      <a:dk1>
        <a:srgbClr val="221F4A"/>
      </a:dk1>
      <a:lt1>
        <a:srgbClr val="EEEEEE"/>
      </a:lt1>
      <a:dk2>
        <a:srgbClr val="D9DFF2"/>
      </a:dk2>
      <a:lt2>
        <a:srgbClr val="A1B5E5"/>
      </a:lt2>
      <a:accent1>
        <a:srgbClr val="3F91E3"/>
      </a:accent1>
      <a:accent2>
        <a:srgbClr val="3751E5"/>
      </a:accent2>
      <a:accent3>
        <a:srgbClr val="FEB15F"/>
      </a:accent3>
      <a:accent4>
        <a:srgbClr val="FE8A0D"/>
      </a:accent4>
      <a:accent5>
        <a:srgbClr val="EF6856"/>
      </a:accent5>
      <a:accent6>
        <a:srgbClr val="FFFFFF"/>
      </a:accent6>
      <a:hlink>
        <a:srgbClr val="221F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1910</Words>
  <Application>Microsoft Office PowerPoint</Application>
  <PresentationFormat>On-screen Show (16:9)</PresentationFormat>
  <Paragraphs>261</Paragraphs>
  <Slides>38</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Times New Roman</vt:lpstr>
      <vt:lpstr>Darker Grotesque SemiBold</vt:lpstr>
      <vt:lpstr>KoHo SemiBold</vt:lpstr>
      <vt:lpstr>Wingdings</vt:lpstr>
      <vt:lpstr>Nunito Light</vt:lpstr>
      <vt:lpstr>Cascadia Code</vt:lpstr>
      <vt:lpstr>Anaheim</vt:lpstr>
      <vt:lpstr>Bebas Neue</vt:lpstr>
      <vt:lpstr>Söhne</vt:lpstr>
      <vt:lpstr>Arial</vt:lpstr>
      <vt:lpstr>Bakbak One</vt:lpstr>
      <vt:lpstr>Anek Gujarati</vt:lpstr>
      <vt:lpstr>Customs Brokerage Company Profile by Slidesgo</vt:lpstr>
      <vt:lpstr>Cargo Vehicle Allotment Agent</vt:lpstr>
      <vt:lpstr>Team Members</vt:lpstr>
      <vt:lpstr>Table of contents</vt:lpstr>
      <vt:lpstr>Introdution</vt:lpstr>
      <vt:lpstr>PowerPoint Presentation</vt:lpstr>
      <vt:lpstr>Chapter 1</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Problem Statement</vt:lpstr>
      <vt:lpstr>Proposed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Safeness</vt:lpstr>
      <vt:lpstr>Conclusion</vt:lpstr>
      <vt:lpstr>Conclusion</vt:lpstr>
      <vt:lpstr>Reference</vt:lpstr>
      <vt:lpstr>Reference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Cargo Vehicle Allotment Agent</dc:title>
  <dc:creator>Jayanthan Senthilkumar</dc:creator>
  <cp:lastModifiedBy>Jayanthan Senthilkumar</cp:lastModifiedBy>
  <cp:revision>7</cp:revision>
  <dcterms:modified xsi:type="dcterms:W3CDTF">2023-12-23T07:00:39Z</dcterms:modified>
</cp:coreProperties>
</file>